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34286" y="272101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4286" y="252543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4286" y="232916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4286" y="212557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4286" y="193901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34286" y="175245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34286" y="154886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34286" y="135259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755728" y="1398302"/>
              <a:ext cx="1278373" cy="1322712"/>
            </a:xfrm>
            <a:custGeom>
              <a:avLst/>
              <a:pathLst>
                <a:path w="1278373" h="1322712">
                  <a:moveTo>
                    <a:pt x="0" y="1312211"/>
                  </a:moveTo>
                  <a:lnTo>
                    <a:pt x="8410" y="1303212"/>
                  </a:lnTo>
                  <a:lnTo>
                    <a:pt x="16820" y="1294210"/>
                  </a:lnTo>
                  <a:lnTo>
                    <a:pt x="25231" y="1285206"/>
                  </a:lnTo>
                  <a:lnTo>
                    <a:pt x="33641" y="1276199"/>
                  </a:lnTo>
                  <a:lnTo>
                    <a:pt x="42051" y="1267190"/>
                  </a:lnTo>
                  <a:lnTo>
                    <a:pt x="50462" y="1258178"/>
                  </a:lnTo>
                  <a:lnTo>
                    <a:pt x="58872" y="1249164"/>
                  </a:lnTo>
                  <a:lnTo>
                    <a:pt x="67282" y="1240147"/>
                  </a:lnTo>
                  <a:lnTo>
                    <a:pt x="75693" y="1231128"/>
                  </a:lnTo>
                  <a:lnTo>
                    <a:pt x="84103" y="1222106"/>
                  </a:lnTo>
                  <a:lnTo>
                    <a:pt x="92513" y="1213081"/>
                  </a:lnTo>
                  <a:lnTo>
                    <a:pt x="100924" y="1204054"/>
                  </a:lnTo>
                  <a:lnTo>
                    <a:pt x="109334" y="1195024"/>
                  </a:lnTo>
                  <a:lnTo>
                    <a:pt x="117744" y="1185992"/>
                  </a:lnTo>
                  <a:lnTo>
                    <a:pt x="126155" y="1176957"/>
                  </a:lnTo>
                  <a:lnTo>
                    <a:pt x="134565" y="1167919"/>
                  </a:lnTo>
                  <a:lnTo>
                    <a:pt x="142976" y="1158878"/>
                  </a:lnTo>
                  <a:lnTo>
                    <a:pt x="151386" y="1149835"/>
                  </a:lnTo>
                  <a:lnTo>
                    <a:pt x="159796" y="1140789"/>
                  </a:lnTo>
                  <a:lnTo>
                    <a:pt x="168207" y="1131740"/>
                  </a:lnTo>
                  <a:lnTo>
                    <a:pt x="176617" y="1122688"/>
                  </a:lnTo>
                  <a:lnTo>
                    <a:pt x="185027" y="1113634"/>
                  </a:lnTo>
                  <a:lnTo>
                    <a:pt x="193438" y="1104577"/>
                  </a:lnTo>
                  <a:lnTo>
                    <a:pt x="201848" y="1095518"/>
                  </a:lnTo>
                  <a:lnTo>
                    <a:pt x="210258" y="1086455"/>
                  </a:lnTo>
                  <a:lnTo>
                    <a:pt x="218669" y="1077390"/>
                  </a:lnTo>
                  <a:lnTo>
                    <a:pt x="227079" y="1068323"/>
                  </a:lnTo>
                  <a:lnTo>
                    <a:pt x="235489" y="1059253"/>
                  </a:lnTo>
                  <a:lnTo>
                    <a:pt x="243900" y="1050180"/>
                  </a:lnTo>
                  <a:lnTo>
                    <a:pt x="252310" y="1041104"/>
                  </a:lnTo>
                  <a:lnTo>
                    <a:pt x="260720" y="1032027"/>
                  </a:lnTo>
                  <a:lnTo>
                    <a:pt x="269131" y="1022946"/>
                  </a:lnTo>
                  <a:lnTo>
                    <a:pt x="277541" y="1013864"/>
                  </a:lnTo>
                  <a:lnTo>
                    <a:pt x="285952" y="1004779"/>
                  </a:lnTo>
                  <a:lnTo>
                    <a:pt x="294362" y="995692"/>
                  </a:lnTo>
                  <a:lnTo>
                    <a:pt x="302772" y="986603"/>
                  </a:lnTo>
                  <a:lnTo>
                    <a:pt x="311183" y="977512"/>
                  </a:lnTo>
                  <a:lnTo>
                    <a:pt x="319593" y="968420"/>
                  </a:lnTo>
                  <a:lnTo>
                    <a:pt x="328003" y="959325"/>
                  </a:lnTo>
                  <a:lnTo>
                    <a:pt x="336414" y="950230"/>
                  </a:lnTo>
                  <a:lnTo>
                    <a:pt x="344824" y="941133"/>
                  </a:lnTo>
                  <a:lnTo>
                    <a:pt x="353234" y="932036"/>
                  </a:lnTo>
                  <a:lnTo>
                    <a:pt x="361645" y="922938"/>
                  </a:lnTo>
                  <a:lnTo>
                    <a:pt x="370055" y="913840"/>
                  </a:lnTo>
                  <a:lnTo>
                    <a:pt x="378465" y="904742"/>
                  </a:lnTo>
                  <a:lnTo>
                    <a:pt x="386876" y="895644"/>
                  </a:lnTo>
                  <a:lnTo>
                    <a:pt x="395286" y="886548"/>
                  </a:lnTo>
                  <a:lnTo>
                    <a:pt x="403696" y="877453"/>
                  </a:lnTo>
                  <a:lnTo>
                    <a:pt x="412107" y="868361"/>
                  </a:lnTo>
                  <a:lnTo>
                    <a:pt x="420517" y="859271"/>
                  </a:lnTo>
                  <a:lnTo>
                    <a:pt x="428928" y="850186"/>
                  </a:lnTo>
                  <a:lnTo>
                    <a:pt x="437338" y="841105"/>
                  </a:lnTo>
                  <a:lnTo>
                    <a:pt x="445748" y="832029"/>
                  </a:lnTo>
                  <a:lnTo>
                    <a:pt x="454159" y="822961"/>
                  </a:lnTo>
                  <a:lnTo>
                    <a:pt x="462569" y="813901"/>
                  </a:lnTo>
                  <a:lnTo>
                    <a:pt x="470979" y="804850"/>
                  </a:lnTo>
                  <a:lnTo>
                    <a:pt x="479390" y="795811"/>
                  </a:lnTo>
                  <a:lnTo>
                    <a:pt x="487800" y="786784"/>
                  </a:lnTo>
                  <a:lnTo>
                    <a:pt x="496210" y="777774"/>
                  </a:lnTo>
                  <a:lnTo>
                    <a:pt x="504621" y="768781"/>
                  </a:lnTo>
                  <a:lnTo>
                    <a:pt x="513031" y="759809"/>
                  </a:lnTo>
                  <a:lnTo>
                    <a:pt x="521441" y="750861"/>
                  </a:lnTo>
                  <a:lnTo>
                    <a:pt x="529852" y="741940"/>
                  </a:lnTo>
                  <a:lnTo>
                    <a:pt x="538262" y="733052"/>
                  </a:lnTo>
                  <a:lnTo>
                    <a:pt x="546672" y="724199"/>
                  </a:lnTo>
                  <a:lnTo>
                    <a:pt x="555083" y="715388"/>
                  </a:lnTo>
                  <a:lnTo>
                    <a:pt x="563493" y="706625"/>
                  </a:lnTo>
                  <a:lnTo>
                    <a:pt x="571904" y="697916"/>
                  </a:lnTo>
                  <a:lnTo>
                    <a:pt x="580314" y="689269"/>
                  </a:lnTo>
                  <a:lnTo>
                    <a:pt x="588724" y="680693"/>
                  </a:lnTo>
                  <a:lnTo>
                    <a:pt x="597135" y="672196"/>
                  </a:lnTo>
                  <a:lnTo>
                    <a:pt x="605545" y="663790"/>
                  </a:lnTo>
                  <a:lnTo>
                    <a:pt x="613955" y="655486"/>
                  </a:lnTo>
                  <a:lnTo>
                    <a:pt x="622366" y="647295"/>
                  </a:lnTo>
                  <a:lnTo>
                    <a:pt x="630776" y="639231"/>
                  </a:lnTo>
                  <a:lnTo>
                    <a:pt x="639186" y="631306"/>
                  </a:lnTo>
                  <a:lnTo>
                    <a:pt x="647597" y="623536"/>
                  </a:lnTo>
                  <a:lnTo>
                    <a:pt x="656007" y="615932"/>
                  </a:lnTo>
                  <a:lnTo>
                    <a:pt x="664417" y="608507"/>
                  </a:lnTo>
                  <a:lnTo>
                    <a:pt x="672828" y="601271"/>
                  </a:lnTo>
                  <a:lnTo>
                    <a:pt x="681238" y="594231"/>
                  </a:lnTo>
                  <a:lnTo>
                    <a:pt x="689648" y="587392"/>
                  </a:lnTo>
                  <a:lnTo>
                    <a:pt x="698059" y="580753"/>
                  </a:lnTo>
                  <a:lnTo>
                    <a:pt x="706469" y="574308"/>
                  </a:lnTo>
                  <a:lnTo>
                    <a:pt x="714880" y="568042"/>
                  </a:lnTo>
                  <a:lnTo>
                    <a:pt x="723290" y="561937"/>
                  </a:lnTo>
                  <a:lnTo>
                    <a:pt x="731700" y="555967"/>
                  </a:lnTo>
                  <a:lnTo>
                    <a:pt x="740111" y="550098"/>
                  </a:lnTo>
                  <a:lnTo>
                    <a:pt x="748521" y="544293"/>
                  </a:lnTo>
                  <a:lnTo>
                    <a:pt x="756931" y="538512"/>
                  </a:lnTo>
                  <a:lnTo>
                    <a:pt x="765342" y="532713"/>
                  </a:lnTo>
                  <a:lnTo>
                    <a:pt x="773752" y="526853"/>
                  </a:lnTo>
                  <a:lnTo>
                    <a:pt x="782162" y="520894"/>
                  </a:lnTo>
                  <a:lnTo>
                    <a:pt x="790573" y="514802"/>
                  </a:lnTo>
                  <a:lnTo>
                    <a:pt x="798983" y="508548"/>
                  </a:lnTo>
                  <a:lnTo>
                    <a:pt x="807393" y="502110"/>
                  </a:lnTo>
                  <a:lnTo>
                    <a:pt x="815804" y="495473"/>
                  </a:lnTo>
                  <a:lnTo>
                    <a:pt x="824214" y="488629"/>
                  </a:lnTo>
                  <a:lnTo>
                    <a:pt x="832625" y="481575"/>
                  </a:lnTo>
                  <a:lnTo>
                    <a:pt x="841035" y="474313"/>
                  </a:lnTo>
                  <a:lnTo>
                    <a:pt x="849445" y="466850"/>
                  </a:lnTo>
                  <a:lnTo>
                    <a:pt x="857856" y="459196"/>
                  </a:lnTo>
                  <a:lnTo>
                    <a:pt x="866266" y="451362"/>
                  </a:lnTo>
                  <a:lnTo>
                    <a:pt x="874676" y="443363"/>
                  </a:lnTo>
                  <a:lnTo>
                    <a:pt x="883087" y="435210"/>
                  </a:lnTo>
                  <a:lnTo>
                    <a:pt x="891497" y="426918"/>
                  </a:lnTo>
                  <a:lnTo>
                    <a:pt x="899907" y="418500"/>
                  </a:lnTo>
                  <a:lnTo>
                    <a:pt x="908318" y="409969"/>
                  </a:lnTo>
                  <a:lnTo>
                    <a:pt x="916728" y="401336"/>
                  </a:lnTo>
                  <a:lnTo>
                    <a:pt x="925138" y="392611"/>
                  </a:lnTo>
                  <a:lnTo>
                    <a:pt x="933549" y="383806"/>
                  </a:lnTo>
                  <a:lnTo>
                    <a:pt x="941959" y="374929"/>
                  </a:lnTo>
                  <a:lnTo>
                    <a:pt x="950369" y="365987"/>
                  </a:lnTo>
                  <a:lnTo>
                    <a:pt x="958780" y="356988"/>
                  </a:lnTo>
                  <a:lnTo>
                    <a:pt x="967190" y="347937"/>
                  </a:lnTo>
                  <a:lnTo>
                    <a:pt x="975601" y="338842"/>
                  </a:lnTo>
                  <a:lnTo>
                    <a:pt x="984011" y="329705"/>
                  </a:lnTo>
                  <a:lnTo>
                    <a:pt x="992421" y="320533"/>
                  </a:lnTo>
                  <a:lnTo>
                    <a:pt x="1000832" y="311328"/>
                  </a:lnTo>
                  <a:lnTo>
                    <a:pt x="1009242" y="302094"/>
                  </a:lnTo>
                  <a:lnTo>
                    <a:pt x="1017652" y="292834"/>
                  </a:lnTo>
                  <a:lnTo>
                    <a:pt x="1026063" y="283550"/>
                  </a:lnTo>
                  <a:lnTo>
                    <a:pt x="1034473" y="274246"/>
                  </a:lnTo>
                  <a:lnTo>
                    <a:pt x="1042883" y="264922"/>
                  </a:lnTo>
                  <a:lnTo>
                    <a:pt x="1051294" y="255581"/>
                  </a:lnTo>
                  <a:lnTo>
                    <a:pt x="1059704" y="246224"/>
                  </a:lnTo>
                  <a:lnTo>
                    <a:pt x="1068114" y="236852"/>
                  </a:lnTo>
                  <a:lnTo>
                    <a:pt x="1076525" y="227468"/>
                  </a:lnTo>
                  <a:lnTo>
                    <a:pt x="1084935" y="218071"/>
                  </a:lnTo>
                  <a:lnTo>
                    <a:pt x="1093345" y="208664"/>
                  </a:lnTo>
                  <a:lnTo>
                    <a:pt x="1101756" y="199246"/>
                  </a:lnTo>
                  <a:lnTo>
                    <a:pt x="1110166" y="189819"/>
                  </a:lnTo>
                  <a:lnTo>
                    <a:pt x="1118577" y="180384"/>
                  </a:lnTo>
                  <a:lnTo>
                    <a:pt x="1126987" y="170940"/>
                  </a:lnTo>
                  <a:lnTo>
                    <a:pt x="1135397" y="161488"/>
                  </a:lnTo>
                  <a:lnTo>
                    <a:pt x="1143808" y="152030"/>
                  </a:lnTo>
                  <a:lnTo>
                    <a:pt x="1152218" y="142565"/>
                  </a:lnTo>
                  <a:lnTo>
                    <a:pt x="1160628" y="133094"/>
                  </a:lnTo>
                  <a:lnTo>
                    <a:pt x="1169039" y="123617"/>
                  </a:lnTo>
                  <a:lnTo>
                    <a:pt x="1177449" y="114135"/>
                  </a:lnTo>
                  <a:lnTo>
                    <a:pt x="1185859" y="104647"/>
                  </a:lnTo>
                  <a:lnTo>
                    <a:pt x="1194270" y="95155"/>
                  </a:lnTo>
                  <a:lnTo>
                    <a:pt x="1202680" y="85657"/>
                  </a:lnTo>
                  <a:lnTo>
                    <a:pt x="1211090" y="76156"/>
                  </a:lnTo>
                  <a:lnTo>
                    <a:pt x="1219501" y="66650"/>
                  </a:lnTo>
                  <a:lnTo>
                    <a:pt x="1227911" y="57139"/>
                  </a:lnTo>
                  <a:lnTo>
                    <a:pt x="1236321" y="47625"/>
                  </a:lnTo>
                  <a:lnTo>
                    <a:pt x="1244732" y="38107"/>
                  </a:lnTo>
                  <a:lnTo>
                    <a:pt x="1253142" y="28585"/>
                  </a:lnTo>
                  <a:lnTo>
                    <a:pt x="1261553" y="19060"/>
                  </a:lnTo>
                  <a:lnTo>
                    <a:pt x="1269963" y="9532"/>
                  </a:lnTo>
                  <a:lnTo>
                    <a:pt x="1278373" y="0"/>
                  </a:lnTo>
                  <a:lnTo>
                    <a:pt x="1278373" y="143209"/>
                  </a:lnTo>
                  <a:lnTo>
                    <a:pt x="1269963" y="152205"/>
                  </a:lnTo>
                  <a:lnTo>
                    <a:pt x="1261553" y="161201"/>
                  </a:lnTo>
                  <a:lnTo>
                    <a:pt x="1253142" y="170196"/>
                  </a:lnTo>
                  <a:lnTo>
                    <a:pt x="1244732" y="179190"/>
                  </a:lnTo>
                  <a:lnTo>
                    <a:pt x="1236321" y="188183"/>
                  </a:lnTo>
                  <a:lnTo>
                    <a:pt x="1227911" y="197173"/>
                  </a:lnTo>
                  <a:lnTo>
                    <a:pt x="1219501" y="206161"/>
                  </a:lnTo>
                  <a:lnTo>
                    <a:pt x="1211090" y="215146"/>
                  </a:lnTo>
                  <a:lnTo>
                    <a:pt x="1202680" y="224127"/>
                  </a:lnTo>
                  <a:lnTo>
                    <a:pt x="1194270" y="233103"/>
                  </a:lnTo>
                  <a:lnTo>
                    <a:pt x="1185859" y="242074"/>
                  </a:lnTo>
                  <a:lnTo>
                    <a:pt x="1177449" y="251038"/>
                  </a:lnTo>
                  <a:lnTo>
                    <a:pt x="1169039" y="259995"/>
                  </a:lnTo>
                  <a:lnTo>
                    <a:pt x="1160628" y="268943"/>
                  </a:lnTo>
                  <a:lnTo>
                    <a:pt x="1152218" y="277880"/>
                  </a:lnTo>
                  <a:lnTo>
                    <a:pt x="1143808" y="286805"/>
                  </a:lnTo>
                  <a:lnTo>
                    <a:pt x="1135397" y="295716"/>
                  </a:lnTo>
                  <a:lnTo>
                    <a:pt x="1126987" y="304612"/>
                  </a:lnTo>
                  <a:lnTo>
                    <a:pt x="1118577" y="313489"/>
                  </a:lnTo>
                  <a:lnTo>
                    <a:pt x="1110166" y="322344"/>
                  </a:lnTo>
                  <a:lnTo>
                    <a:pt x="1101756" y="331176"/>
                  </a:lnTo>
                  <a:lnTo>
                    <a:pt x="1093345" y="339980"/>
                  </a:lnTo>
                  <a:lnTo>
                    <a:pt x="1084935" y="348752"/>
                  </a:lnTo>
                  <a:lnTo>
                    <a:pt x="1076525" y="357488"/>
                  </a:lnTo>
                  <a:lnTo>
                    <a:pt x="1068114" y="366182"/>
                  </a:lnTo>
                  <a:lnTo>
                    <a:pt x="1059704" y="374830"/>
                  </a:lnTo>
                  <a:lnTo>
                    <a:pt x="1051294" y="383424"/>
                  </a:lnTo>
                  <a:lnTo>
                    <a:pt x="1042883" y="391957"/>
                  </a:lnTo>
                  <a:lnTo>
                    <a:pt x="1034473" y="400421"/>
                  </a:lnTo>
                  <a:lnTo>
                    <a:pt x="1026063" y="408808"/>
                  </a:lnTo>
                  <a:lnTo>
                    <a:pt x="1017652" y="417106"/>
                  </a:lnTo>
                  <a:lnTo>
                    <a:pt x="1009242" y="425307"/>
                  </a:lnTo>
                  <a:lnTo>
                    <a:pt x="1000832" y="433396"/>
                  </a:lnTo>
                  <a:lnTo>
                    <a:pt x="992421" y="441364"/>
                  </a:lnTo>
                  <a:lnTo>
                    <a:pt x="984011" y="449196"/>
                  </a:lnTo>
                  <a:lnTo>
                    <a:pt x="975601" y="456880"/>
                  </a:lnTo>
                  <a:lnTo>
                    <a:pt x="967190" y="464403"/>
                  </a:lnTo>
                  <a:lnTo>
                    <a:pt x="958780" y="471754"/>
                  </a:lnTo>
                  <a:lnTo>
                    <a:pt x="950369" y="478921"/>
                  </a:lnTo>
                  <a:lnTo>
                    <a:pt x="941959" y="485899"/>
                  </a:lnTo>
                  <a:lnTo>
                    <a:pt x="933549" y="492681"/>
                  </a:lnTo>
                  <a:lnTo>
                    <a:pt x="925138" y="499269"/>
                  </a:lnTo>
                  <a:lnTo>
                    <a:pt x="916728" y="505666"/>
                  </a:lnTo>
                  <a:lnTo>
                    <a:pt x="908318" y="511885"/>
                  </a:lnTo>
                  <a:lnTo>
                    <a:pt x="899907" y="517941"/>
                  </a:lnTo>
                  <a:lnTo>
                    <a:pt x="891497" y="523861"/>
                  </a:lnTo>
                  <a:lnTo>
                    <a:pt x="883087" y="529672"/>
                  </a:lnTo>
                  <a:lnTo>
                    <a:pt x="874676" y="535409"/>
                  </a:lnTo>
                  <a:lnTo>
                    <a:pt x="866266" y="541112"/>
                  </a:lnTo>
                  <a:lnTo>
                    <a:pt x="857856" y="546820"/>
                  </a:lnTo>
                  <a:lnTo>
                    <a:pt x="849445" y="552574"/>
                  </a:lnTo>
                  <a:lnTo>
                    <a:pt x="841035" y="558412"/>
                  </a:lnTo>
                  <a:lnTo>
                    <a:pt x="832625" y="564368"/>
                  </a:lnTo>
                  <a:lnTo>
                    <a:pt x="824214" y="570472"/>
                  </a:lnTo>
                  <a:lnTo>
                    <a:pt x="815804" y="576747"/>
                  </a:lnTo>
                  <a:lnTo>
                    <a:pt x="807393" y="583211"/>
                  </a:lnTo>
                  <a:lnTo>
                    <a:pt x="798983" y="589875"/>
                  </a:lnTo>
                  <a:lnTo>
                    <a:pt x="790573" y="596742"/>
                  </a:lnTo>
                  <a:lnTo>
                    <a:pt x="782162" y="603812"/>
                  </a:lnTo>
                  <a:lnTo>
                    <a:pt x="773752" y="611082"/>
                  </a:lnTo>
                  <a:lnTo>
                    <a:pt x="765342" y="618542"/>
                  </a:lnTo>
                  <a:lnTo>
                    <a:pt x="756931" y="626183"/>
                  </a:lnTo>
                  <a:lnTo>
                    <a:pt x="748521" y="633992"/>
                  </a:lnTo>
                  <a:lnTo>
                    <a:pt x="740111" y="641957"/>
                  </a:lnTo>
                  <a:lnTo>
                    <a:pt x="731700" y="650064"/>
                  </a:lnTo>
                  <a:lnTo>
                    <a:pt x="723290" y="658301"/>
                  </a:lnTo>
                  <a:lnTo>
                    <a:pt x="714880" y="666656"/>
                  </a:lnTo>
                  <a:lnTo>
                    <a:pt x="706469" y="675115"/>
                  </a:lnTo>
                  <a:lnTo>
                    <a:pt x="698059" y="683670"/>
                  </a:lnTo>
                  <a:lnTo>
                    <a:pt x="689648" y="692310"/>
                  </a:lnTo>
                  <a:lnTo>
                    <a:pt x="681238" y="701025"/>
                  </a:lnTo>
                  <a:lnTo>
                    <a:pt x="672828" y="709808"/>
                  </a:lnTo>
                  <a:lnTo>
                    <a:pt x="664417" y="718652"/>
                  </a:lnTo>
                  <a:lnTo>
                    <a:pt x="656007" y="727549"/>
                  </a:lnTo>
                  <a:lnTo>
                    <a:pt x="647597" y="736495"/>
                  </a:lnTo>
                  <a:lnTo>
                    <a:pt x="639186" y="745484"/>
                  </a:lnTo>
                  <a:lnTo>
                    <a:pt x="630776" y="754512"/>
                  </a:lnTo>
                  <a:lnTo>
                    <a:pt x="622366" y="763574"/>
                  </a:lnTo>
                  <a:lnTo>
                    <a:pt x="613955" y="772668"/>
                  </a:lnTo>
                  <a:lnTo>
                    <a:pt x="605545" y="781789"/>
                  </a:lnTo>
                  <a:lnTo>
                    <a:pt x="597135" y="790936"/>
                  </a:lnTo>
                  <a:lnTo>
                    <a:pt x="588724" y="800106"/>
                  </a:lnTo>
                  <a:lnTo>
                    <a:pt x="580314" y="809297"/>
                  </a:lnTo>
                  <a:lnTo>
                    <a:pt x="571904" y="818507"/>
                  </a:lnTo>
                  <a:lnTo>
                    <a:pt x="563493" y="827734"/>
                  </a:lnTo>
                  <a:lnTo>
                    <a:pt x="555083" y="836976"/>
                  </a:lnTo>
                  <a:lnTo>
                    <a:pt x="546672" y="846234"/>
                  </a:lnTo>
                  <a:lnTo>
                    <a:pt x="538262" y="855504"/>
                  </a:lnTo>
                  <a:lnTo>
                    <a:pt x="529852" y="864787"/>
                  </a:lnTo>
                  <a:lnTo>
                    <a:pt x="521441" y="874081"/>
                  </a:lnTo>
                  <a:lnTo>
                    <a:pt x="513031" y="883386"/>
                  </a:lnTo>
                  <a:lnTo>
                    <a:pt x="504621" y="892701"/>
                  </a:lnTo>
                  <a:lnTo>
                    <a:pt x="496210" y="902025"/>
                  </a:lnTo>
                  <a:lnTo>
                    <a:pt x="487800" y="911358"/>
                  </a:lnTo>
                  <a:lnTo>
                    <a:pt x="479390" y="920698"/>
                  </a:lnTo>
                  <a:lnTo>
                    <a:pt x="470979" y="930047"/>
                  </a:lnTo>
                  <a:lnTo>
                    <a:pt x="462569" y="939403"/>
                  </a:lnTo>
                  <a:lnTo>
                    <a:pt x="454159" y="948765"/>
                  </a:lnTo>
                  <a:lnTo>
                    <a:pt x="445748" y="958134"/>
                  </a:lnTo>
                  <a:lnTo>
                    <a:pt x="437338" y="967510"/>
                  </a:lnTo>
                  <a:lnTo>
                    <a:pt x="428928" y="976891"/>
                  </a:lnTo>
                  <a:lnTo>
                    <a:pt x="420517" y="986279"/>
                  </a:lnTo>
                  <a:lnTo>
                    <a:pt x="412107" y="995671"/>
                  </a:lnTo>
                  <a:lnTo>
                    <a:pt x="403696" y="1005069"/>
                  </a:lnTo>
                  <a:lnTo>
                    <a:pt x="395286" y="1014472"/>
                  </a:lnTo>
                  <a:lnTo>
                    <a:pt x="386876" y="1023880"/>
                  </a:lnTo>
                  <a:lnTo>
                    <a:pt x="378465" y="1033293"/>
                  </a:lnTo>
                  <a:lnTo>
                    <a:pt x="370055" y="1042711"/>
                  </a:lnTo>
                  <a:lnTo>
                    <a:pt x="361645" y="1052133"/>
                  </a:lnTo>
                  <a:lnTo>
                    <a:pt x="353234" y="1061560"/>
                  </a:lnTo>
                  <a:lnTo>
                    <a:pt x="344824" y="1070990"/>
                  </a:lnTo>
                  <a:lnTo>
                    <a:pt x="336414" y="1080426"/>
                  </a:lnTo>
                  <a:lnTo>
                    <a:pt x="328003" y="1089865"/>
                  </a:lnTo>
                  <a:lnTo>
                    <a:pt x="319593" y="1099308"/>
                  </a:lnTo>
                  <a:lnTo>
                    <a:pt x="311183" y="1108755"/>
                  </a:lnTo>
                  <a:lnTo>
                    <a:pt x="302772" y="1118207"/>
                  </a:lnTo>
                  <a:lnTo>
                    <a:pt x="294362" y="1127662"/>
                  </a:lnTo>
                  <a:lnTo>
                    <a:pt x="285952" y="1137120"/>
                  </a:lnTo>
                  <a:lnTo>
                    <a:pt x="277541" y="1146583"/>
                  </a:lnTo>
                  <a:lnTo>
                    <a:pt x="269131" y="1156049"/>
                  </a:lnTo>
                  <a:lnTo>
                    <a:pt x="260720" y="1165519"/>
                  </a:lnTo>
                  <a:lnTo>
                    <a:pt x="252310" y="1174992"/>
                  </a:lnTo>
                  <a:lnTo>
                    <a:pt x="243900" y="1184468"/>
                  </a:lnTo>
                  <a:lnTo>
                    <a:pt x="235489" y="1193949"/>
                  </a:lnTo>
                  <a:lnTo>
                    <a:pt x="227079" y="1203432"/>
                  </a:lnTo>
                  <a:lnTo>
                    <a:pt x="218669" y="1212919"/>
                  </a:lnTo>
                  <a:lnTo>
                    <a:pt x="210258" y="1222409"/>
                  </a:lnTo>
                  <a:lnTo>
                    <a:pt x="201848" y="1231903"/>
                  </a:lnTo>
                  <a:lnTo>
                    <a:pt x="193438" y="1241399"/>
                  </a:lnTo>
                  <a:lnTo>
                    <a:pt x="185027" y="1250899"/>
                  </a:lnTo>
                  <a:lnTo>
                    <a:pt x="176617" y="1260402"/>
                  </a:lnTo>
                  <a:lnTo>
                    <a:pt x="168207" y="1269908"/>
                  </a:lnTo>
                  <a:lnTo>
                    <a:pt x="159796" y="1279417"/>
                  </a:lnTo>
                  <a:lnTo>
                    <a:pt x="151386" y="1288929"/>
                  </a:lnTo>
                  <a:lnTo>
                    <a:pt x="142976" y="1298445"/>
                  </a:lnTo>
                  <a:lnTo>
                    <a:pt x="134565" y="1307963"/>
                  </a:lnTo>
                  <a:lnTo>
                    <a:pt x="126155" y="1317484"/>
                  </a:lnTo>
                  <a:lnTo>
                    <a:pt x="121538" y="1322712"/>
                  </a:lnTo>
                  <a:close/>
                </a:path>
              </a:pathLst>
            </a:custGeom>
            <a:solidFill>
              <a:srgbClr val="FF008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755728" y="1398302"/>
              <a:ext cx="1278373" cy="1312211"/>
            </a:xfrm>
            <a:custGeom>
              <a:avLst/>
              <a:pathLst>
                <a:path w="1278373" h="1312211">
                  <a:moveTo>
                    <a:pt x="0" y="1312211"/>
                  </a:moveTo>
                  <a:lnTo>
                    <a:pt x="8410" y="1303212"/>
                  </a:lnTo>
                  <a:lnTo>
                    <a:pt x="16820" y="1294210"/>
                  </a:lnTo>
                  <a:lnTo>
                    <a:pt x="25231" y="1285206"/>
                  </a:lnTo>
                  <a:lnTo>
                    <a:pt x="33641" y="1276199"/>
                  </a:lnTo>
                  <a:lnTo>
                    <a:pt x="42051" y="1267190"/>
                  </a:lnTo>
                  <a:lnTo>
                    <a:pt x="50462" y="1258178"/>
                  </a:lnTo>
                  <a:lnTo>
                    <a:pt x="58872" y="1249164"/>
                  </a:lnTo>
                  <a:lnTo>
                    <a:pt x="67282" y="1240147"/>
                  </a:lnTo>
                  <a:lnTo>
                    <a:pt x="75693" y="1231128"/>
                  </a:lnTo>
                  <a:lnTo>
                    <a:pt x="84103" y="1222106"/>
                  </a:lnTo>
                  <a:lnTo>
                    <a:pt x="92513" y="1213081"/>
                  </a:lnTo>
                  <a:lnTo>
                    <a:pt x="100924" y="1204054"/>
                  </a:lnTo>
                  <a:lnTo>
                    <a:pt x="109334" y="1195024"/>
                  </a:lnTo>
                  <a:lnTo>
                    <a:pt x="117744" y="1185992"/>
                  </a:lnTo>
                  <a:lnTo>
                    <a:pt x="126155" y="1176957"/>
                  </a:lnTo>
                  <a:lnTo>
                    <a:pt x="134565" y="1167919"/>
                  </a:lnTo>
                  <a:lnTo>
                    <a:pt x="142976" y="1158878"/>
                  </a:lnTo>
                  <a:lnTo>
                    <a:pt x="151386" y="1149835"/>
                  </a:lnTo>
                  <a:lnTo>
                    <a:pt x="159796" y="1140789"/>
                  </a:lnTo>
                  <a:lnTo>
                    <a:pt x="168207" y="1131740"/>
                  </a:lnTo>
                  <a:lnTo>
                    <a:pt x="176617" y="1122688"/>
                  </a:lnTo>
                  <a:lnTo>
                    <a:pt x="185027" y="1113634"/>
                  </a:lnTo>
                  <a:lnTo>
                    <a:pt x="193438" y="1104577"/>
                  </a:lnTo>
                  <a:lnTo>
                    <a:pt x="201848" y="1095518"/>
                  </a:lnTo>
                  <a:lnTo>
                    <a:pt x="210258" y="1086455"/>
                  </a:lnTo>
                  <a:lnTo>
                    <a:pt x="218669" y="1077390"/>
                  </a:lnTo>
                  <a:lnTo>
                    <a:pt x="227079" y="1068323"/>
                  </a:lnTo>
                  <a:lnTo>
                    <a:pt x="235489" y="1059253"/>
                  </a:lnTo>
                  <a:lnTo>
                    <a:pt x="243900" y="1050180"/>
                  </a:lnTo>
                  <a:lnTo>
                    <a:pt x="252310" y="1041104"/>
                  </a:lnTo>
                  <a:lnTo>
                    <a:pt x="260720" y="1032027"/>
                  </a:lnTo>
                  <a:lnTo>
                    <a:pt x="269131" y="1022946"/>
                  </a:lnTo>
                  <a:lnTo>
                    <a:pt x="277541" y="1013864"/>
                  </a:lnTo>
                  <a:lnTo>
                    <a:pt x="285952" y="1004779"/>
                  </a:lnTo>
                  <a:lnTo>
                    <a:pt x="294362" y="995692"/>
                  </a:lnTo>
                  <a:lnTo>
                    <a:pt x="302772" y="986603"/>
                  </a:lnTo>
                  <a:lnTo>
                    <a:pt x="311183" y="977512"/>
                  </a:lnTo>
                  <a:lnTo>
                    <a:pt x="319593" y="968420"/>
                  </a:lnTo>
                  <a:lnTo>
                    <a:pt x="328003" y="959325"/>
                  </a:lnTo>
                  <a:lnTo>
                    <a:pt x="336414" y="950230"/>
                  </a:lnTo>
                  <a:lnTo>
                    <a:pt x="344824" y="941133"/>
                  </a:lnTo>
                  <a:lnTo>
                    <a:pt x="353234" y="932036"/>
                  </a:lnTo>
                  <a:lnTo>
                    <a:pt x="361645" y="922938"/>
                  </a:lnTo>
                  <a:lnTo>
                    <a:pt x="370055" y="913840"/>
                  </a:lnTo>
                  <a:lnTo>
                    <a:pt x="378465" y="904742"/>
                  </a:lnTo>
                  <a:lnTo>
                    <a:pt x="386876" y="895644"/>
                  </a:lnTo>
                  <a:lnTo>
                    <a:pt x="395286" y="886548"/>
                  </a:lnTo>
                  <a:lnTo>
                    <a:pt x="403696" y="877453"/>
                  </a:lnTo>
                  <a:lnTo>
                    <a:pt x="412107" y="868361"/>
                  </a:lnTo>
                  <a:lnTo>
                    <a:pt x="420517" y="859271"/>
                  </a:lnTo>
                  <a:lnTo>
                    <a:pt x="428928" y="850186"/>
                  </a:lnTo>
                  <a:lnTo>
                    <a:pt x="437338" y="841105"/>
                  </a:lnTo>
                  <a:lnTo>
                    <a:pt x="445748" y="832029"/>
                  </a:lnTo>
                  <a:lnTo>
                    <a:pt x="454159" y="822961"/>
                  </a:lnTo>
                  <a:lnTo>
                    <a:pt x="462569" y="813901"/>
                  </a:lnTo>
                  <a:lnTo>
                    <a:pt x="470979" y="804850"/>
                  </a:lnTo>
                  <a:lnTo>
                    <a:pt x="479390" y="795811"/>
                  </a:lnTo>
                  <a:lnTo>
                    <a:pt x="487800" y="786784"/>
                  </a:lnTo>
                  <a:lnTo>
                    <a:pt x="496210" y="777774"/>
                  </a:lnTo>
                  <a:lnTo>
                    <a:pt x="504621" y="768781"/>
                  </a:lnTo>
                  <a:lnTo>
                    <a:pt x="513031" y="759809"/>
                  </a:lnTo>
                  <a:lnTo>
                    <a:pt x="521441" y="750861"/>
                  </a:lnTo>
                  <a:lnTo>
                    <a:pt x="529852" y="741940"/>
                  </a:lnTo>
                  <a:lnTo>
                    <a:pt x="538262" y="733052"/>
                  </a:lnTo>
                  <a:lnTo>
                    <a:pt x="546672" y="724199"/>
                  </a:lnTo>
                  <a:lnTo>
                    <a:pt x="555083" y="715388"/>
                  </a:lnTo>
                  <a:lnTo>
                    <a:pt x="563493" y="706625"/>
                  </a:lnTo>
                  <a:lnTo>
                    <a:pt x="571904" y="697916"/>
                  </a:lnTo>
                  <a:lnTo>
                    <a:pt x="580314" y="689269"/>
                  </a:lnTo>
                  <a:lnTo>
                    <a:pt x="588724" y="680693"/>
                  </a:lnTo>
                  <a:lnTo>
                    <a:pt x="597135" y="672196"/>
                  </a:lnTo>
                  <a:lnTo>
                    <a:pt x="605545" y="663790"/>
                  </a:lnTo>
                  <a:lnTo>
                    <a:pt x="613955" y="655486"/>
                  </a:lnTo>
                  <a:lnTo>
                    <a:pt x="622366" y="647295"/>
                  </a:lnTo>
                  <a:lnTo>
                    <a:pt x="630776" y="639231"/>
                  </a:lnTo>
                  <a:lnTo>
                    <a:pt x="639186" y="631306"/>
                  </a:lnTo>
                  <a:lnTo>
                    <a:pt x="647597" y="623536"/>
                  </a:lnTo>
                  <a:lnTo>
                    <a:pt x="656007" y="615932"/>
                  </a:lnTo>
                  <a:lnTo>
                    <a:pt x="664417" y="608507"/>
                  </a:lnTo>
                  <a:lnTo>
                    <a:pt x="672828" y="601271"/>
                  </a:lnTo>
                  <a:lnTo>
                    <a:pt x="681238" y="594231"/>
                  </a:lnTo>
                  <a:lnTo>
                    <a:pt x="689648" y="587392"/>
                  </a:lnTo>
                  <a:lnTo>
                    <a:pt x="698059" y="580753"/>
                  </a:lnTo>
                  <a:lnTo>
                    <a:pt x="706469" y="574308"/>
                  </a:lnTo>
                  <a:lnTo>
                    <a:pt x="714880" y="568042"/>
                  </a:lnTo>
                  <a:lnTo>
                    <a:pt x="723290" y="561937"/>
                  </a:lnTo>
                  <a:lnTo>
                    <a:pt x="731700" y="555967"/>
                  </a:lnTo>
                  <a:lnTo>
                    <a:pt x="740111" y="550098"/>
                  </a:lnTo>
                  <a:lnTo>
                    <a:pt x="748521" y="544293"/>
                  </a:lnTo>
                  <a:lnTo>
                    <a:pt x="756931" y="538512"/>
                  </a:lnTo>
                  <a:lnTo>
                    <a:pt x="765342" y="532713"/>
                  </a:lnTo>
                  <a:lnTo>
                    <a:pt x="773752" y="526853"/>
                  </a:lnTo>
                  <a:lnTo>
                    <a:pt x="782162" y="520894"/>
                  </a:lnTo>
                  <a:lnTo>
                    <a:pt x="790573" y="514802"/>
                  </a:lnTo>
                  <a:lnTo>
                    <a:pt x="798983" y="508548"/>
                  </a:lnTo>
                  <a:lnTo>
                    <a:pt x="807393" y="502110"/>
                  </a:lnTo>
                  <a:lnTo>
                    <a:pt x="815804" y="495473"/>
                  </a:lnTo>
                  <a:lnTo>
                    <a:pt x="824214" y="488629"/>
                  </a:lnTo>
                  <a:lnTo>
                    <a:pt x="832625" y="481575"/>
                  </a:lnTo>
                  <a:lnTo>
                    <a:pt x="841035" y="474313"/>
                  </a:lnTo>
                  <a:lnTo>
                    <a:pt x="849445" y="466850"/>
                  </a:lnTo>
                  <a:lnTo>
                    <a:pt x="857856" y="459196"/>
                  </a:lnTo>
                  <a:lnTo>
                    <a:pt x="866266" y="451362"/>
                  </a:lnTo>
                  <a:lnTo>
                    <a:pt x="874676" y="443363"/>
                  </a:lnTo>
                  <a:lnTo>
                    <a:pt x="883087" y="435210"/>
                  </a:lnTo>
                  <a:lnTo>
                    <a:pt x="891497" y="426918"/>
                  </a:lnTo>
                  <a:lnTo>
                    <a:pt x="899907" y="418500"/>
                  </a:lnTo>
                  <a:lnTo>
                    <a:pt x="908318" y="409969"/>
                  </a:lnTo>
                  <a:lnTo>
                    <a:pt x="916728" y="401336"/>
                  </a:lnTo>
                  <a:lnTo>
                    <a:pt x="925138" y="392611"/>
                  </a:lnTo>
                  <a:lnTo>
                    <a:pt x="933549" y="383806"/>
                  </a:lnTo>
                  <a:lnTo>
                    <a:pt x="941959" y="374929"/>
                  </a:lnTo>
                  <a:lnTo>
                    <a:pt x="950369" y="365987"/>
                  </a:lnTo>
                  <a:lnTo>
                    <a:pt x="958780" y="356988"/>
                  </a:lnTo>
                  <a:lnTo>
                    <a:pt x="967190" y="347937"/>
                  </a:lnTo>
                  <a:lnTo>
                    <a:pt x="975601" y="338842"/>
                  </a:lnTo>
                  <a:lnTo>
                    <a:pt x="984011" y="329705"/>
                  </a:lnTo>
                  <a:lnTo>
                    <a:pt x="992421" y="320533"/>
                  </a:lnTo>
                  <a:lnTo>
                    <a:pt x="1000832" y="311328"/>
                  </a:lnTo>
                  <a:lnTo>
                    <a:pt x="1009242" y="302094"/>
                  </a:lnTo>
                  <a:lnTo>
                    <a:pt x="1017652" y="292834"/>
                  </a:lnTo>
                  <a:lnTo>
                    <a:pt x="1026063" y="283550"/>
                  </a:lnTo>
                  <a:lnTo>
                    <a:pt x="1034473" y="274246"/>
                  </a:lnTo>
                  <a:lnTo>
                    <a:pt x="1042883" y="264922"/>
                  </a:lnTo>
                  <a:lnTo>
                    <a:pt x="1051294" y="255581"/>
                  </a:lnTo>
                  <a:lnTo>
                    <a:pt x="1059704" y="246224"/>
                  </a:lnTo>
                  <a:lnTo>
                    <a:pt x="1068114" y="236852"/>
                  </a:lnTo>
                  <a:lnTo>
                    <a:pt x="1076525" y="227468"/>
                  </a:lnTo>
                  <a:lnTo>
                    <a:pt x="1084935" y="218071"/>
                  </a:lnTo>
                  <a:lnTo>
                    <a:pt x="1093345" y="208664"/>
                  </a:lnTo>
                  <a:lnTo>
                    <a:pt x="1101756" y="199246"/>
                  </a:lnTo>
                  <a:lnTo>
                    <a:pt x="1110166" y="189819"/>
                  </a:lnTo>
                  <a:lnTo>
                    <a:pt x="1118577" y="180384"/>
                  </a:lnTo>
                  <a:lnTo>
                    <a:pt x="1126987" y="170940"/>
                  </a:lnTo>
                  <a:lnTo>
                    <a:pt x="1135397" y="161488"/>
                  </a:lnTo>
                  <a:lnTo>
                    <a:pt x="1143808" y="152030"/>
                  </a:lnTo>
                  <a:lnTo>
                    <a:pt x="1152218" y="142565"/>
                  </a:lnTo>
                  <a:lnTo>
                    <a:pt x="1160628" y="133094"/>
                  </a:lnTo>
                  <a:lnTo>
                    <a:pt x="1169039" y="123617"/>
                  </a:lnTo>
                  <a:lnTo>
                    <a:pt x="1177449" y="114135"/>
                  </a:lnTo>
                  <a:lnTo>
                    <a:pt x="1185859" y="104647"/>
                  </a:lnTo>
                  <a:lnTo>
                    <a:pt x="1194270" y="95155"/>
                  </a:lnTo>
                  <a:lnTo>
                    <a:pt x="1202680" y="85657"/>
                  </a:lnTo>
                  <a:lnTo>
                    <a:pt x="1211090" y="76156"/>
                  </a:lnTo>
                  <a:lnTo>
                    <a:pt x="1219501" y="66650"/>
                  </a:lnTo>
                  <a:lnTo>
                    <a:pt x="1227911" y="57139"/>
                  </a:lnTo>
                  <a:lnTo>
                    <a:pt x="1236321" y="47625"/>
                  </a:lnTo>
                  <a:lnTo>
                    <a:pt x="1244732" y="38107"/>
                  </a:lnTo>
                  <a:lnTo>
                    <a:pt x="1253142" y="28585"/>
                  </a:lnTo>
                  <a:lnTo>
                    <a:pt x="1261553" y="19060"/>
                  </a:lnTo>
                  <a:lnTo>
                    <a:pt x="1269963" y="9532"/>
                  </a:lnTo>
                  <a:lnTo>
                    <a:pt x="1278373" y="0"/>
                  </a:lnTo>
                  <a:lnTo>
                    <a:pt x="127837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877266" y="1541511"/>
              <a:ext cx="1156835" cy="1179503"/>
            </a:xfrm>
            <a:custGeom>
              <a:avLst/>
              <a:pathLst>
                <a:path w="1156835" h="1179503">
                  <a:moveTo>
                    <a:pt x="1156835" y="0"/>
                  </a:moveTo>
                  <a:lnTo>
                    <a:pt x="1156835" y="0"/>
                  </a:lnTo>
                  <a:lnTo>
                    <a:pt x="1148425" y="8996"/>
                  </a:lnTo>
                  <a:lnTo>
                    <a:pt x="1140014" y="17992"/>
                  </a:lnTo>
                  <a:lnTo>
                    <a:pt x="1131604" y="26987"/>
                  </a:lnTo>
                  <a:lnTo>
                    <a:pt x="1123194" y="35981"/>
                  </a:lnTo>
                  <a:lnTo>
                    <a:pt x="1114783" y="44973"/>
                  </a:lnTo>
                  <a:lnTo>
                    <a:pt x="1106373" y="53964"/>
                  </a:lnTo>
                  <a:lnTo>
                    <a:pt x="1097963" y="62952"/>
                  </a:lnTo>
                  <a:lnTo>
                    <a:pt x="1089552" y="71937"/>
                  </a:lnTo>
                  <a:lnTo>
                    <a:pt x="1081142" y="80917"/>
                  </a:lnTo>
                  <a:lnTo>
                    <a:pt x="1072732" y="89894"/>
                  </a:lnTo>
                  <a:lnTo>
                    <a:pt x="1064321" y="98864"/>
                  </a:lnTo>
                  <a:lnTo>
                    <a:pt x="1055911" y="107829"/>
                  </a:lnTo>
                  <a:lnTo>
                    <a:pt x="1047501" y="116785"/>
                  </a:lnTo>
                  <a:lnTo>
                    <a:pt x="1039090" y="125733"/>
                  </a:lnTo>
                  <a:lnTo>
                    <a:pt x="1030680" y="134670"/>
                  </a:lnTo>
                  <a:lnTo>
                    <a:pt x="1022269" y="143595"/>
                  </a:lnTo>
                  <a:lnTo>
                    <a:pt x="1013859" y="152507"/>
                  </a:lnTo>
                  <a:lnTo>
                    <a:pt x="1005449" y="161402"/>
                  </a:lnTo>
                  <a:lnTo>
                    <a:pt x="997038" y="170279"/>
                  </a:lnTo>
                  <a:lnTo>
                    <a:pt x="988628" y="179135"/>
                  </a:lnTo>
                  <a:lnTo>
                    <a:pt x="980218" y="187966"/>
                  </a:lnTo>
                  <a:lnTo>
                    <a:pt x="971807" y="196770"/>
                  </a:lnTo>
                  <a:lnTo>
                    <a:pt x="963397" y="205542"/>
                  </a:lnTo>
                  <a:lnTo>
                    <a:pt x="954987" y="214278"/>
                  </a:lnTo>
                  <a:lnTo>
                    <a:pt x="946576" y="222973"/>
                  </a:lnTo>
                  <a:lnTo>
                    <a:pt x="938166" y="231620"/>
                  </a:lnTo>
                  <a:lnTo>
                    <a:pt x="929756" y="240214"/>
                  </a:lnTo>
                  <a:lnTo>
                    <a:pt x="921345" y="248747"/>
                  </a:lnTo>
                  <a:lnTo>
                    <a:pt x="912935" y="257212"/>
                  </a:lnTo>
                  <a:lnTo>
                    <a:pt x="904525" y="265598"/>
                  </a:lnTo>
                  <a:lnTo>
                    <a:pt x="896114" y="273897"/>
                  </a:lnTo>
                  <a:lnTo>
                    <a:pt x="887704" y="282097"/>
                  </a:lnTo>
                  <a:lnTo>
                    <a:pt x="879293" y="290187"/>
                  </a:lnTo>
                  <a:lnTo>
                    <a:pt x="870883" y="298154"/>
                  </a:lnTo>
                  <a:lnTo>
                    <a:pt x="862473" y="305986"/>
                  </a:lnTo>
                  <a:lnTo>
                    <a:pt x="854062" y="313670"/>
                  </a:lnTo>
                  <a:lnTo>
                    <a:pt x="845652" y="321193"/>
                  </a:lnTo>
                  <a:lnTo>
                    <a:pt x="837242" y="328544"/>
                  </a:lnTo>
                  <a:lnTo>
                    <a:pt x="828831" y="335712"/>
                  </a:lnTo>
                  <a:lnTo>
                    <a:pt x="820421" y="342689"/>
                  </a:lnTo>
                  <a:lnTo>
                    <a:pt x="812011" y="349472"/>
                  </a:lnTo>
                  <a:lnTo>
                    <a:pt x="803600" y="356059"/>
                  </a:lnTo>
                  <a:lnTo>
                    <a:pt x="795190" y="362456"/>
                  </a:lnTo>
                  <a:lnTo>
                    <a:pt x="786780" y="368675"/>
                  </a:lnTo>
                  <a:lnTo>
                    <a:pt x="778369" y="374732"/>
                  </a:lnTo>
                  <a:lnTo>
                    <a:pt x="769959" y="380651"/>
                  </a:lnTo>
                  <a:lnTo>
                    <a:pt x="761549" y="386462"/>
                  </a:lnTo>
                  <a:lnTo>
                    <a:pt x="753138" y="392200"/>
                  </a:lnTo>
                  <a:lnTo>
                    <a:pt x="744728" y="397903"/>
                  </a:lnTo>
                  <a:lnTo>
                    <a:pt x="736317" y="403611"/>
                  </a:lnTo>
                  <a:lnTo>
                    <a:pt x="727907" y="409364"/>
                  </a:lnTo>
                  <a:lnTo>
                    <a:pt x="719497" y="415202"/>
                  </a:lnTo>
                  <a:lnTo>
                    <a:pt x="711086" y="421158"/>
                  </a:lnTo>
                  <a:lnTo>
                    <a:pt x="702676" y="427262"/>
                  </a:lnTo>
                  <a:lnTo>
                    <a:pt x="694266" y="433538"/>
                  </a:lnTo>
                  <a:lnTo>
                    <a:pt x="685855" y="440002"/>
                  </a:lnTo>
                  <a:lnTo>
                    <a:pt x="677445" y="446665"/>
                  </a:lnTo>
                  <a:lnTo>
                    <a:pt x="669035" y="453532"/>
                  </a:lnTo>
                  <a:lnTo>
                    <a:pt x="660624" y="460603"/>
                  </a:lnTo>
                  <a:lnTo>
                    <a:pt x="652214" y="467872"/>
                  </a:lnTo>
                  <a:lnTo>
                    <a:pt x="643804" y="475333"/>
                  </a:lnTo>
                  <a:lnTo>
                    <a:pt x="635393" y="482973"/>
                  </a:lnTo>
                  <a:lnTo>
                    <a:pt x="626983" y="490783"/>
                  </a:lnTo>
                  <a:lnTo>
                    <a:pt x="618573" y="498747"/>
                  </a:lnTo>
                  <a:lnTo>
                    <a:pt x="610162" y="506855"/>
                  </a:lnTo>
                  <a:lnTo>
                    <a:pt x="601752" y="515092"/>
                  </a:lnTo>
                  <a:lnTo>
                    <a:pt x="593341" y="523446"/>
                  </a:lnTo>
                  <a:lnTo>
                    <a:pt x="584931" y="531906"/>
                  </a:lnTo>
                  <a:lnTo>
                    <a:pt x="576521" y="540460"/>
                  </a:lnTo>
                  <a:lnTo>
                    <a:pt x="568110" y="549100"/>
                  </a:lnTo>
                  <a:lnTo>
                    <a:pt x="559700" y="557815"/>
                  </a:lnTo>
                  <a:lnTo>
                    <a:pt x="551290" y="566598"/>
                  </a:lnTo>
                  <a:lnTo>
                    <a:pt x="542879" y="575442"/>
                  </a:lnTo>
                  <a:lnTo>
                    <a:pt x="534469" y="584340"/>
                  </a:lnTo>
                  <a:lnTo>
                    <a:pt x="526059" y="593286"/>
                  </a:lnTo>
                  <a:lnTo>
                    <a:pt x="517648" y="602275"/>
                  </a:lnTo>
                  <a:lnTo>
                    <a:pt x="509238" y="611302"/>
                  </a:lnTo>
                  <a:lnTo>
                    <a:pt x="500828" y="620365"/>
                  </a:lnTo>
                  <a:lnTo>
                    <a:pt x="492417" y="629458"/>
                  </a:lnTo>
                  <a:lnTo>
                    <a:pt x="484007" y="638580"/>
                  </a:lnTo>
                  <a:lnTo>
                    <a:pt x="475597" y="647727"/>
                  </a:lnTo>
                  <a:lnTo>
                    <a:pt x="467186" y="656897"/>
                  </a:lnTo>
                  <a:lnTo>
                    <a:pt x="458776" y="666087"/>
                  </a:lnTo>
                  <a:lnTo>
                    <a:pt x="450365" y="675297"/>
                  </a:lnTo>
                  <a:lnTo>
                    <a:pt x="441955" y="684524"/>
                  </a:lnTo>
                  <a:lnTo>
                    <a:pt x="433545" y="693767"/>
                  </a:lnTo>
                  <a:lnTo>
                    <a:pt x="425134" y="703024"/>
                  </a:lnTo>
                  <a:lnTo>
                    <a:pt x="416724" y="712295"/>
                  </a:lnTo>
                  <a:lnTo>
                    <a:pt x="408314" y="721577"/>
                  </a:lnTo>
                  <a:lnTo>
                    <a:pt x="399903" y="730872"/>
                  </a:lnTo>
                  <a:lnTo>
                    <a:pt x="391493" y="740177"/>
                  </a:lnTo>
                  <a:lnTo>
                    <a:pt x="383083" y="749491"/>
                  </a:lnTo>
                  <a:lnTo>
                    <a:pt x="374672" y="758815"/>
                  </a:lnTo>
                  <a:lnTo>
                    <a:pt x="366262" y="768148"/>
                  </a:lnTo>
                  <a:lnTo>
                    <a:pt x="357852" y="777489"/>
                  </a:lnTo>
                  <a:lnTo>
                    <a:pt x="349441" y="786837"/>
                  </a:lnTo>
                  <a:lnTo>
                    <a:pt x="341031" y="796193"/>
                  </a:lnTo>
                  <a:lnTo>
                    <a:pt x="332620" y="805556"/>
                  </a:lnTo>
                  <a:lnTo>
                    <a:pt x="324210" y="814925"/>
                  </a:lnTo>
                  <a:lnTo>
                    <a:pt x="315800" y="824300"/>
                  </a:lnTo>
                  <a:lnTo>
                    <a:pt x="307389" y="833682"/>
                  </a:lnTo>
                  <a:lnTo>
                    <a:pt x="298979" y="843069"/>
                  </a:lnTo>
                  <a:lnTo>
                    <a:pt x="290569" y="852462"/>
                  </a:lnTo>
                  <a:lnTo>
                    <a:pt x="282158" y="861860"/>
                  </a:lnTo>
                  <a:lnTo>
                    <a:pt x="273748" y="871263"/>
                  </a:lnTo>
                  <a:lnTo>
                    <a:pt x="265338" y="880671"/>
                  </a:lnTo>
                  <a:lnTo>
                    <a:pt x="256927" y="890084"/>
                  </a:lnTo>
                  <a:lnTo>
                    <a:pt x="248517" y="899501"/>
                  </a:lnTo>
                  <a:lnTo>
                    <a:pt x="240107" y="908923"/>
                  </a:lnTo>
                  <a:lnTo>
                    <a:pt x="231696" y="918350"/>
                  </a:lnTo>
                  <a:lnTo>
                    <a:pt x="223286" y="927781"/>
                  </a:lnTo>
                  <a:lnTo>
                    <a:pt x="214876" y="937216"/>
                  </a:lnTo>
                  <a:lnTo>
                    <a:pt x="206465" y="946655"/>
                  </a:lnTo>
                  <a:lnTo>
                    <a:pt x="198055" y="956098"/>
                  </a:lnTo>
                  <a:lnTo>
                    <a:pt x="189644" y="965546"/>
                  </a:lnTo>
                  <a:lnTo>
                    <a:pt x="181234" y="974997"/>
                  </a:lnTo>
                  <a:lnTo>
                    <a:pt x="172824" y="984452"/>
                  </a:lnTo>
                  <a:lnTo>
                    <a:pt x="164413" y="993911"/>
                  </a:lnTo>
                  <a:lnTo>
                    <a:pt x="156003" y="1003373"/>
                  </a:lnTo>
                  <a:lnTo>
                    <a:pt x="147593" y="1012839"/>
                  </a:lnTo>
                  <a:lnTo>
                    <a:pt x="139182" y="1022309"/>
                  </a:lnTo>
                  <a:lnTo>
                    <a:pt x="130772" y="1031782"/>
                  </a:lnTo>
                  <a:lnTo>
                    <a:pt x="122362" y="1041259"/>
                  </a:lnTo>
                  <a:lnTo>
                    <a:pt x="113951" y="1050739"/>
                  </a:lnTo>
                  <a:lnTo>
                    <a:pt x="105541" y="1060223"/>
                  </a:lnTo>
                  <a:lnTo>
                    <a:pt x="97131" y="1069709"/>
                  </a:lnTo>
                  <a:lnTo>
                    <a:pt x="88720" y="1079200"/>
                  </a:lnTo>
                  <a:lnTo>
                    <a:pt x="80310" y="1088693"/>
                  </a:lnTo>
                  <a:lnTo>
                    <a:pt x="71900" y="1098190"/>
                  </a:lnTo>
                  <a:lnTo>
                    <a:pt x="63489" y="1107689"/>
                  </a:lnTo>
                  <a:lnTo>
                    <a:pt x="55079" y="1117192"/>
                  </a:lnTo>
                  <a:lnTo>
                    <a:pt x="46668" y="1126698"/>
                  </a:lnTo>
                  <a:lnTo>
                    <a:pt x="38258" y="1136208"/>
                  </a:lnTo>
                  <a:lnTo>
                    <a:pt x="29848" y="1145720"/>
                  </a:lnTo>
                  <a:lnTo>
                    <a:pt x="21437" y="1155235"/>
                  </a:lnTo>
                  <a:lnTo>
                    <a:pt x="13027" y="1164753"/>
                  </a:lnTo>
                  <a:lnTo>
                    <a:pt x="4617" y="1174274"/>
                  </a:lnTo>
                  <a:lnTo>
                    <a:pt x="0" y="117950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813463" y="1469946"/>
              <a:ext cx="1220638" cy="1251068"/>
            </a:xfrm>
            <a:custGeom>
              <a:avLst/>
              <a:pathLst>
                <a:path w="1220638" h="1251068">
                  <a:moveTo>
                    <a:pt x="0" y="1251068"/>
                  </a:moveTo>
                  <a:lnTo>
                    <a:pt x="1136" y="1249813"/>
                  </a:lnTo>
                  <a:lnTo>
                    <a:pt x="9547" y="1240533"/>
                  </a:lnTo>
                  <a:lnTo>
                    <a:pt x="17957" y="1231253"/>
                  </a:lnTo>
                  <a:lnTo>
                    <a:pt x="26368" y="1221973"/>
                  </a:lnTo>
                  <a:lnTo>
                    <a:pt x="34778" y="1212693"/>
                  </a:lnTo>
                  <a:lnTo>
                    <a:pt x="43188" y="1203413"/>
                  </a:lnTo>
                  <a:lnTo>
                    <a:pt x="51599" y="1194133"/>
                  </a:lnTo>
                  <a:lnTo>
                    <a:pt x="60009" y="1184853"/>
                  </a:lnTo>
                  <a:lnTo>
                    <a:pt x="68419" y="1175573"/>
                  </a:lnTo>
                  <a:lnTo>
                    <a:pt x="76830" y="1166294"/>
                  </a:lnTo>
                  <a:lnTo>
                    <a:pt x="85240" y="1157014"/>
                  </a:lnTo>
                  <a:lnTo>
                    <a:pt x="93650" y="1147735"/>
                  </a:lnTo>
                  <a:lnTo>
                    <a:pt x="102061" y="1138455"/>
                  </a:lnTo>
                  <a:lnTo>
                    <a:pt x="110471" y="1129176"/>
                  </a:lnTo>
                  <a:lnTo>
                    <a:pt x="118881" y="1119897"/>
                  </a:lnTo>
                  <a:lnTo>
                    <a:pt x="127292" y="1110618"/>
                  </a:lnTo>
                  <a:lnTo>
                    <a:pt x="135702" y="1101339"/>
                  </a:lnTo>
                  <a:lnTo>
                    <a:pt x="144112" y="1092060"/>
                  </a:lnTo>
                  <a:lnTo>
                    <a:pt x="152523" y="1082782"/>
                  </a:lnTo>
                  <a:lnTo>
                    <a:pt x="160933" y="1073503"/>
                  </a:lnTo>
                  <a:lnTo>
                    <a:pt x="169344" y="1064225"/>
                  </a:lnTo>
                  <a:lnTo>
                    <a:pt x="177754" y="1054948"/>
                  </a:lnTo>
                  <a:lnTo>
                    <a:pt x="186164" y="1045670"/>
                  </a:lnTo>
                  <a:lnTo>
                    <a:pt x="194575" y="1036393"/>
                  </a:lnTo>
                  <a:lnTo>
                    <a:pt x="202985" y="1027116"/>
                  </a:lnTo>
                  <a:lnTo>
                    <a:pt x="211395" y="1017840"/>
                  </a:lnTo>
                  <a:lnTo>
                    <a:pt x="219806" y="1008564"/>
                  </a:lnTo>
                  <a:lnTo>
                    <a:pt x="228216" y="999289"/>
                  </a:lnTo>
                  <a:lnTo>
                    <a:pt x="236626" y="990014"/>
                  </a:lnTo>
                  <a:lnTo>
                    <a:pt x="245037" y="980741"/>
                  </a:lnTo>
                  <a:lnTo>
                    <a:pt x="253447" y="971467"/>
                  </a:lnTo>
                  <a:lnTo>
                    <a:pt x="261857" y="962195"/>
                  </a:lnTo>
                  <a:lnTo>
                    <a:pt x="270268" y="952924"/>
                  </a:lnTo>
                  <a:lnTo>
                    <a:pt x="278678" y="943653"/>
                  </a:lnTo>
                  <a:lnTo>
                    <a:pt x="287088" y="934384"/>
                  </a:lnTo>
                  <a:lnTo>
                    <a:pt x="295499" y="925116"/>
                  </a:lnTo>
                  <a:lnTo>
                    <a:pt x="303909" y="915850"/>
                  </a:lnTo>
                  <a:lnTo>
                    <a:pt x="312320" y="906585"/>
                  </a:lnTo>
                  <a:lnTo>
                    <a:pt x="320730" y="897322"/>
                  </a:lnTo>
                  <a:lnTo>
                    <a:pt x="329140" y="888061"/>
                  </a:lnTo>
                  <a:lnTo>
                    <a:pt x="337551" y="878802"/>
                  </a:lnTo>
                  <a:lnTo>
                    <a:pt x="345961" y="869546"/>
                  </a:lnTo>
                  <a:lnTo>
                    <a:pt x="354371" y="860293"/>
                  </a:lnTo>
                  <a:lnTo>
                    <a:pt x="362782" y="851042"/>
                  </a:lnTo>
                  <a:lnTo>
                    <a:pt x="371192" y="841796"/>
                  </a:lnTo>
                  <a:lnTo>
                    <a:pt x="379602" y="832553"/>
                  </a:lnTo>
                  <a:lnTo>
                    <a:pt x="388013" y="823315"/>
                  </a:lnTo>
                  <a:lnTo>
                    <a:pt x="396423" y="814082"/>
                  </a:lnTo>
                  <a:lnTo>
                    <a:pt x="404833" y="804854"/>
                  </a:lnTo>
                  <a:lnTo>
                    <a:pt x="413244" y="795633"/>
                  </a:lnTo>
                  <a:lnTo>
                    <a:pt x="421654" y="786419"/>
                  </a:lnTo>
                  <a:lnTo>
                    <a:pt x="430064" y="777212"/>
                  </a:lnTo>
                  <a:lnTo>
                    <a:pt x="438475" y="768015"/>
                  </a:lnTo>
                  <a:lnTo>
                    <a:pt x="446885" y="758827"/>
                  </a:lnTo>
                  <a:lnTo>
                    <a:pt x="455296" y="749651"/>
                  </a:lnTo>
                  <a:lnTo>
                    <a:pt x="463706" y="740487"/>
                  </a:lnTo>
                  <a:lnTo>
                    <a:pt x="472116" y="731338"/>
                  </a:lnTo>
                  <a:lnTo>
                    <a:pt x="480527" y="722204"/>
                  </a:lnTo>
                  <a:lnTo>
                    <a:pt x="488937" y="713088"/>
                  </a:lnTo>
                  <a:lnTo>
                    <a:pt x="497347" y="703993"/>
                  </a:lnTo>
                  <a:lnTo>
                    <a:pt x="505758" y="694920"/>
                  </a:lnTo>
                  <a:lnTo>
                    <a:pt x="514168" y="685874"/>
                  </a:lnTo>
                  <a:lnTo>
                    <a:pt x="522578" y="676856"/>
                  </a:lnTo>
                  <a:lnTo>
                    <a:pt x="530989" y="667872"/>
                  </a:lnTo>
                  <a:lnTo>
                    <a:pt x="539399" y="658925"/>
                  </a:lnTo>
                  <a:lnTo>
                    <a:pt x="547809" y="650021"/>
                  </a:lnTo>
                  <a:lnTo>
                    <a:pt x="556220" y="641164"/>
                  </a:lnTo>
                  <a:lnTo>
                    <a:pt x="564630" y="632361"/>
                  </a:lnTo>
                  <a:lnTo>
                    <a:pt x="573041" y="623620"/>
                  </a:lnTo>
                  <a:lnTo>
                    <a:pt x="581451" y="614948"/>
                  </a:lnTo>
                  <a:lnTo>
                    <a:pt x="589861" y="606353"/>
                  </a:lnTo>
                  <a:lnTo>
                    <a:pt x="598272" y="597847"/>
                  </a:lnTo>
                  <a:lnTo>
                    <a:pt x="606682" y="589439"/>
                  </a:lnTo>
                  <a:lnTo>
                    <a:pt x="615092" y="581141"/>
                  </a:lnTo>
                  <a:lnTo>
                    <a:pt x="623503" y="572965"/>
                  </a:lnTo>
                  <a:lnTo>
                    <a:pt x="631913" y="564925"/>
                  </a:lnTo>
                  <a:lnTo>
                    <a:pt x="640323" y="557033"/>
                  </a:lnTo>
                  <a:lnTo>
                    <a:pt x="648734" y="549304"/>
                  </a:lnTo>
                  <a:lnTo>
                    <a:pt x="657144" y="541750"/>
                  </a:lnTo>
                  <a:lnTo>
                    <a:pt x="665554" y="534382"/>
                  </a:lnTo>
                  <a:lnTo>
                    <a:pt x="673965" y="527209"/>
                  </a:lnTo>
                  <a:lnTo>
                    <a:pt x="682375" y="520239"/>
                  </a:lnTo>
                  <a:lnTo>
                    <a:pt x="690785" y="513472"/>
                  </a:lnTo>
                  <a:lnTo>
                    <a:pt x="699196" y="506906"/>
                  </a:lnTo>
                  <a:lnTo>
                    <a:pt x="707606" y="500532"/>
                  </a:lnTo>
                  <a:lnTo>
                    <a:pt x="716017" y="494335"/>
                  </a:lnTo>
                  <a:lnTo>
                    <a:pt x="724427" y="488292"/>
                  </a:lnTo>
                  <a:lnTo>
                    <a:pt x="732837" y="482376"/>
                  </a:lnTo>
                  <a:lnTo>
                    <a:pt x="741248" y="476551"/>
                  </a:lnTo>
                  <a:lnTo>
                    <a:pt x="749658" y="470780"/>
                  </a:lnTo>
                  <a:lnTo>
                    <a:pt x="758068" y="465022"/>
                  </a:lnTo>
                  <a:lnTo>
                    <a:pt x="766479" y="459234"/>
                  </a:lnTo>
                  <a:lnTo>
                    <a:pt x="774889" y="453377"/>
                  </a:lnTo>
                  <a:lnTo>
                    <a:pt x="783299" y="447413"/>
                  </a:lnTo>
                  <a:lnTo>
                    <a:pt x="791710" y="441311"/>
                  </a:lnTo>
                  <a:lnTo>
                    <a:pt x="800120" y="435045"/>
                  </a:lnTo>
                  <a:lnTo>
                    <a:pt x="808530" y="428595"/>
                  </a:lnTo>
                  <a:lnTo>
                    <a:pt x="816941" y="421948"/>
                  </a:lnTo>
                  <a:lnTo>
                    <a:pt x="825351" y="415099"/>
                  </a:lnTo>
                  <a:lnTo>
                    <a:pt x="833761" y="408046"/>
                  </a:lnTo>
                  <a:lnTo>
                    <a:pt x="842172" y="400794"/>
                  </a:lnTo>
                  <a:lnTo>
                    <a:pt x="850582" y="393349"/>
                  </a:lnTo>
                  <a:lnTo>
                    <a:pt x="858993" y="385723"/>
                  </a:lnTo>
                  <a:lnTo>
                    <a:pt x="867403" y="377926"/>
                  </a:lnTo>
                  <a:lnTo>
                    <a:pt x="875813" y="369973"/>
                  </a:lnTo>
                  <a:lnTo>
                    <a:pt x="884224" y="361876"/>
                  </a:lnTo>
                  <a:lnTo>
                    <a:pt x="892634" y="353650"/>
                  </a:lnTo>
                  <a:lnTo>
                    <a:pt x="901044" y="345306"/>
                  </a:lnTo>
                  <a:lnTo>
                    <a:pt x="909455" y="336856"/>
                  </a:lnTo>
                  <a:lnTo>
                    <a:pt x="917865" y="328313"/>
                  </a:lnTo>
                  <a:lnTo>
                    <a:pt x="926275" y="319686"/>
                  </a:lnTo>
                  <a:lnTo>
                    <a:pt x="934686" y="310985"/>
                  </a:lnTo>
                  <a:lnTo>
                    <a:pt x="943096" y="302218"/>
                  </a:lnTo>
                  <a:lnTo>
                    <a:pt x="951506" y="293392"/>
                  </a:lnTo>
                  <a:lnTo>
                    <a:pt x="959917" y="284516"/>
                  </a:lnTo>
                  <a:lnTo>
                    <a:pt x="968327" y="275593"/>
                  </a:lnTo>
                  <a:lnTo>
                    <a:pt x="976737" y="266631"/>
                  </a:lnTo>
                  <a:lnTo>
                    <a:pt x="985148" y="257633"/>
                  </a:lnTo>
                  <a:lnTo>
                    <a:pt x="993558" y="248603"/>
                  </a:lnTo>
                  <a:lnTo>
                    <a:pt x="1001969" y="239545"/>
                  </a:lnTo>
                  <a:lnTo>
                    <a:pt x="1010379" y="230463"/>
                  </a:lnTo>
                  <a:lnTo>
                    <a:pt x="1018789" y="221359"/>
                  </a:lnTo>
                  <a:lnTo>
                    <a:pt x="1027200" y="212236"/>
                  </a:lnTo>
                  <a:lnTo>
                    <a:pt x="1035610" y="203096"/>
                  </a:lnTo>
                  <a:lnTo>
                    <a:pt x="1044020" y="193940"/>
                  </a:lnTo>
                  <a:lnTo>
                    <a:pt x="1052431" y="184771"/>
                  </a:lnTo>
                  <a:lnTo>
                    <a:pt x="1060841" y="175590"/>
                  </a:lnTo>
                  <a:lnTo>
                    <a:pt x="1069251" y="166398"/>
                  </a:lnTo>
                  <a:lnTo>
                    <a:pt x="1077662" y="157197"/>
                  </a:lnTo>
                  <a:lnTo>
                    <a:pt x="1086072" y="147988"/>
                  </a:lnTo>
                  <a:lnTo>
                    <a:pt x="1094482" y="138770"/>
                  </a:lnTo>
                  <a:lnTo>
                    <a:pt x="1102893" y="129546"/>
                  </a:lnTo>
                  <a:lnTo>
                    <a:pt x="1111303" y="120317"/>
                  </a:lnTo>
                  <a:lnTo>
                    <a:pt x="1119713" y="111081"/>
                  </a:lnTo>
                  <a:lnTo>
                    <a:pt x="1128124" y="101841"/>
                  </a:lnTo>
                  <a:lnTo>
                    <a:pt x="1136534" y="92597"/>
                  </a:lnTo>
                  <a:lnTo>
                    <a:pt x="1144945" y="83349"/>
                  </a:lnTo>
                  <a:lnTo>
                    <a:pt x="1153355" y="74097"/>
                  </a:lnTo>
                  <a:lnTo>
                    <a:pt x="1161765" y="64843"/>
                  </a:lnTo>
                  <a:lnTo>
                    <a:pt x="1170176" y="55586"/>
                  </a:lnTo>
                  <a:lnTo>
                    <a:pt x="1178586" y="46326"/>
                  </a:lnTo>
                  <a:lnTo>
                    <a:pt x="1186996" y="37064"/>
                  </a:lnTo>
                  <a:lnTo>
                    <a:pt x="1195407" y="27801"/>
                  </a:lnTo>
                  <a:lnTo>
                    <a:pt x="1203817" y="18535"/>
                  </a:lnTo>
                  <a:lnTo>
                    <a:pt x="1212227" y="9268"/>
                  </a:lnTo>
                  <a:lnTo>
                    <a:pt x="1220638" y="0"/>
                  </a:lnTo>
                  <a:lnTo>
                    <a:pt x="1220638" y="0"/>
                  </a:lnTo>
                </a:path>
              </a:pathLst>
            </a:custGeom>
            <a:ln w="13550" cap="flat">
              <a:solidFill>
                <a:srgbClr val="FF0083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705983" y="2709949"/>
              <a:ext cx="22132" cy="2213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062409" y="2713140"/>
              <a:ext cx="15748" cy="1574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630985" y="2692991"/>
              <a:ext cx="56046" cy="5604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678464" y="2681598"/>
              <a:ext cx="78833" cy="7883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744422" y="2688683"/>
              <a:ext cx="64663" cy="6466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804870" y="2690259"/>
              <a:ext cx="61511" cy="6151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872523" y="2331615"/>
              <a:ext cx="43950" cy="4395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920071" y="2687714"/>
              <a:ext cx="66600" cy="6660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983442" y="2288411"/>
              <a:ext cx="57602" cy="5760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026600" y="2319739"/>
              <a:ext cx="89032" cy="8903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091165" y="2325904"/>
              <a:ext cx="77646" cy="7764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138556" y="2161400"/>
              <a:ext cx="100610" cy="10061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02621" y="2150352"/>
              <a:ext cx="90224" cy="9022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255077" y="2032103"/>
              <a:ext cx="103057" cy="10305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313420" y="1980771"/>
              <a:ext cx="104115" cy="10411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378269" y="1927358"/>
              <a:ext cx="92162" cy="9216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449347" y="1864372"/>
              <a:ext cx="67751" cy="6775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517129" y="1849097"/>
              <a:ext cx="49932" cy="4993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558381" y="1821787"/>
              <a:ext cx="85174" cy="8517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234286" y="440380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234286" y="42082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234286" y="40119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234286" y="380836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234286" y="36218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234286" y="343524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234286" y="323165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234286" y="303538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895305" y="3244908"/>
              <a:ext cx="1138796" cy="1158896"/>
            </a:xfrm>
            <a:custGeom>
              <a:avLst/>
              <a:pathLst>
                <a:path w="1138796" h="1158896">
                  <a:moveTo>
                    <a:pt x="0" y="1158896"/>
                  </a:moveTo>
                  <a:lnTo>
                    <a:pt x="3398" y="1155234"/>
                  </a:lnTo>
                  <a:lnTo>
                    <a:pt x="11809" y="1146170"/>
                  </a:lnTo>
                  <a:lnTo>
                    <a:pt x="20219" y="1137103"/>
                  </a:lnTo>
                  <a:lnTo>
                    <a:pt x="28629" y="1128034"/>
                  </a:lnTo>
                  <a:lnTo>
                    <a:pt x="37040" y="1118963"/>
                  </a:lnTo>
                  <a:lnTo>
                    <a:pt x="45450" y="1109889"/>
                  </a:lnTo>
                  <a:lnTo>
                    <a:pt x="53860" y="1100813"/>
                  </a:lnTo>
                  <a:lnTo>
                    <a:pt x="62271" y="1091734"/>
                  </a:lnTo>
                  <a:lnTo>
                    <a:pt x="70681" y="1082652"/>
                  </a:lnTo>
                  <a:lnTo>
                    <a:pt x="79091" y="1073568"/>
                  </a:lnTo>
                  <a:lnTo>
                    <a:pt x="87502" y="1064481"/>
                  </a:lnTo>
                  <a:lnTo>
                    <a:pt x="95912" y="1055392"/>
                  </a:lnTo>
                  <a:lnTo>
                    <a:pt x="104322" y="1046301"/>
                  </a:lnTo>
                  <a:lnTo>
                    <a:pt x="112733" y="1037206"/>
                  </a:lnTo>
                  <a:lnTo>
                    <a:pt x="121143" y="1028110"/>
                  </a:lnTo>
                  <a:lnTo>
                    <a:pt x="129554" y="1019010"/>
                  </a:lnTo>
                  <a:lnTo>
                    <a:pt x="137964" y="1009908"/>
                  </a:lnTo>
                  <a:lnTo>
                    <a:pt x="146374" y="1000804"/>
                  </a:lnTo>
                  <a:lnTo>
                    <a:pt x="154785" y="991697"/>
                  </a:lnTo>
                  <a:lnTo>
                    <a:pt x="163195" y="982587"/>
                  </a:lnTo>
                  <a:lnTo>
                    <a:pt x="171605" y="973475"/>
                  </a:lnTo>
                  <a:lnTo>
                    <a:pt x="180016" y="964360"/>
                  </a:lnTo>
                  <a:lnTo>
                    <a:pt x="188426" y="955243"/>
                  </a:lnTo>
                  <a:lnTo>
                    <a:pt x="196836" y="946123"/>
                  </a:lnTo>
                  <a:lnTo>
                    <a:pt x="205247" y="937001"/>
                  </a:lnTo>
                  <a:lnTo>
                    <a:pt x="213657" y="927876"/>
                  </a:lnTo>
                  <a:lnTo>
                    <a:pt x="222067" y="918749"/>
                  </a:lnTo>
                  <a:lnTo>
                    <a:pt x="230478" y="909619"/>
                  </a:lnTo>
                  <a:lnTo>
                    <a:pt x="238888" y="900487"/>
                  </a:lnTo>
                  <a:lnTo>
                    <a:pt x="247298" y="891353"/>
                  </a:lnTo>
                  <a:lnTo>
                    <a:pt x="255709" y="882216"/>
                  </a:lnTo>
                  <a:lnTo>
                    <a:pt x="264119" y="873077"/>
                  </a:lnTo>
                  <a:lnTo>
                    <a:pt x="272530" y="863937"/>
                  </a:lnTo>
                  <a:lnTo>
                    <a:pt x="280940" y="854794"/>
                  </a:lnTo>
                  <a:lnTo>
                    <a:pt x="289350" y="845649"/>
                  </a:lnTo>
                  <a:lnTo>
                    <a:pt x="297761" y="836502"/>
                  </a:lnTo>
                  <a:lnTo>
                    <a:pt x="306171" y="827354"/>
                  </a:lnTo>
                  <a:lnTo>
                    <a:pt x="314581" y="818204"/>
                  </a:lnTo>
                  <a:lnTo>
                    <a:pt x="322992" y="809053"/>
                  </a:lnTo>
                  <a:lnTo>
                    <a:pt x="331402" y="799901"/>
                  </a:lnTo>
                  <a:lnTo>
                    <a:pt x="339812" y="790747"/>
                  </a:lnTo>
                  <a:lnTo>
                    <a:pt x="348223" y="781593"/>
                  </a:lnTo>
                  <a:lnTo>
                    <a:pt x="356633" y="772439"/>
                  </a:lnTo>
                  <a:lnTo>
                    <a:pt x="365043" y="763284"/>
                  </a:lnTo>
                  <a:lnTo>
                    <a:pt x="373454" y="754129"/>
                  </a:lnTo>
                  <a:lnTo>
                    <a:pt x="381864" y="744975"/>
                  </a:lnTo>
                  <a:lnTo>
                    <a:pt x="390274" y="735822"/>
                  </a:lnTo>
                  <a:lnTo>
                    <a:pt x="398685" y="726670"/>
                  </a:lnTo>
                  <a:lnTo>
                    <a:pt x="407095" y="717521"/>
                  </a:lnTo>
                  <a:lnTo>
                    <a:pt x="415506" y="708374"/>
                  </a:lnTo>
                  <a:lnTo>
                    <a:pt x="423916" y="699230"/>
                  </a:lnTo>
                  <a:lnTo>
                    <a:pt x="432326" y="690091"/>
                  </a:lnTo>
                  <a:lnTo>
                    <a:pt x="440737" y="680956"/>
                  </a:lnTo>
                  <a:lnTo>
                    <a:pt x="449147" y="671827"/>
                  </a:lnTo>
                  <a:lnTo>
                    <a:pt x="457557" y="662706"/>
                  </a:lnTo>
                  <a:lnTo>
                    <a:pt x="465968" y="653593"/>
                  </a:lnTo>
                  <a:lnTo>
                    <a:pt x="474378" y="644490"/>
                  </a:lnTo>
                  <a:lnTo>
                    <a:pt x="482788" y="635398"/>
                  </a:lnTo>
                  <a:lnTo>
                    <a:pt x="491199" y="626320"/>
                  </a:lnTo>
                  <a:lnTo>
                    <a:pt x="499609" y="617257"/>
                  </a:lnTo>
                  <a:lnTo>
                    <a:pt x="508019" y="608212"/>
                  </a:lnTo>
                  <a:lnTo>
                    <a:pt x="516430" y="599187"/>
                  </a:lnTo>
                  <a:lnTo>
                    <a:pt x="524840" y="590187"/>
                  </a:lnTo>
                  <a:lnTo>
                    <a:pt x="533250" y="581213"/>
                  </a:lnTo>
                  <a:lnTo>
                    <a:pt x="541661" y="572271"/>
                  </a:lnTo>
                  <a:lnTo>
                    <a:pt x="550071" y="563365"/>
                  </a:lnTo>
                  <a:lnTo>
                    <a:pt x="558482" y="554499"/>
                  </a:lnTo>
                  <a:lnTo>
                    <a:pt x="566892" y="545681"/>
                  </a:lnTo>
                  <a:lnTo>
                    <a:pt x="575302" y="536915"/>
                  </a:lnTo>
                  <a:lnTo>
                    <a:pt x="583713" y="528211"/>
                  </a:lnTo>
                  <a:lnTo>
                    <a:pt x="592123" y="519575"/>
                  </a:lnTo>
                  <a:lnTo>
                    <a:pt x="600533" y="511018"/>
                  </a:lnTo>
                  <a:lnTo>
                    <a:pt x="608944" y="502549"/>
                  </a:lnTo>
                  <a:lnTo>
                    <a:pt x="617354" y="494179"/>
                  </a:lnTo>
                  <a:lnTo>
                    <a:pt x="625764" y="485922"/>
                  </a:lnTo>
                  <a:lnTo>
                    <a:pt x="634175" y="477788"/>
                  </a:lnTo>
                  <a:lnTo>
                    <a:pt x="642585" y="469793"/>
                  </a:lnTo>
                  <a:lnTo>
                    <a:pt x="650995" y="461949"/>
                  </a:lnTo>
                  <a:lnTo>
                    <a:pt x="659406" y="454270"/>
                  </a:lnTo>
                  <a:lnTo>
                    <a:pt x="667816" y="446768"/>
                  </a:lnTo>
                  <a:lnTo>
                    <a:pt x="676226" y="439455"/>
                  </a:lnTo>
                  <a:lnTo>
                    <a:pt x="684637" y="432338"/>
                  </a:lnTo>
                  <a:lnTo>
                    <a:pt x="693047" y="425423"/>
                  </a:lnTo>
                  <a:lnTo>
                    <a:pt x="701458" y="418711"/>
                  </a:lnTo>
                  <a:lnTo>
                    <a:pt x="709868" y="412196"/>
                  </a:lnTo>
                  <a:lnTo>
                    <a:pt x="718278" y="405867"/>
                  </a:lnTo>
                  <a:lnTo>
                    <a:pt x="726689" y="399706"/>
                  </a:lnTo>
                  <a:lnTo>
                    <a:pt x="735099" y="393688"/>
                  </a:lnTo>
                  <a:lnTo>
                    <a:pt x="743509" y="387782"/>
                  </a:lnTo>
                  <a:lnTo>
                    <a:pt x="751920" y="381952"/>
                  </a:lnTo>
                  <a:lnTo>
                    <a:pt x="760330" y="376156"/>
                  </a:lnTo>
                  <a:lnTo>
                    <a:pt x="768740" y="370353"/>
                  </a:lnTo>
                  <a:lnTo>
                    <a:pt x="777151" y="364500"/>
                  </a:lnTo>
                  <a:lnTo>
                    <a:pt x="785561" y="358558"/>
                  </a:lnTo>
                  <a:lnTo>
                    <a:pt x="793971" y="352490"/>
                  </a:lnTo>
                  <a:lnTo>
                    <a:pt x="802382" y="346267"/>
                  </a:lnTo>
                  <a:lnTo>
                    <a:pt x="810792" y="339865"/>
                  </a:lnTo>
                  <a:lnTo>
                    <a:pt x="819203" y="333267"/>
                  </a:lnTo>
                  <a:lnTo>
                    <a:pt x="827613" y="326463"/>
                  </a:lnTo>
                  <a:lnTo>
                    <a:pt x="836023" y="319449"/>
                  </a:lnTo>
                  <a:lnTo>
                    <a:pt x="844434" y="312227"/>
                  </a:lnTo>
                  <a:lnTo>
                    <a:pt x="852844" y="304802"/>
                  </a:lnTo>
                  <a:lnTo>
                    <a:pt x="861254" y="297184"/>
                  </a:lnTo>
                  <a:lnTo>
                    <a:pt x="869665" y="289384"/>
                  </a:lnTo>
                  <a:lnTo>
                    <a:pt x="878075" y="281415"/>
                  </a:lnTo>
                  <a:lnTo>
                    <a:pt x="886485" y="273290"/>
                  </a:lnTo>
                  <a:lnTo>
                    <a:pt x="894896" y="265023"/>
                  </a:lnTo>
                  <a:lnTo>
                    <a:pt x="903306" y="256628"/>
                  </a:lnTo>
                  <a:lnTo>
                    <a:pt x="911716" y="248118"/>
                  </a:lnTo>
                  <a:lnTo>
                    <a:pt x="920127" y="239504"/>
                  </a:lnTo>
                  <a:lnTo>
                    <a:pt x="928537" y="230797"/>
                  </a:lnTo>
                  <a:lnTo>
                    <a:pt x="936947" y="222007"/>
                  </a:lnTo>
                  <a:lnTo>
                    <a:pt x="945358" y="213144"/>
                  </a:lnTo>
                  <a:lnTo>
                    <a:pt x="953768" y="204216"/>
                  </a:lnTo>
                  <a:lnTo>
                    <a:pt x="962179" y="195229"/>
                  </a:lnTo>
                  <a:lnTo>
                    <a:pt x="970589" y="186191"/>
                  </a:lnTo>
                  <a:lnTo>
                    <a:pt x="978999" y="177107"/>
                  </a:lnTo>
                  <a:lnTo>
                    <a:pt x="987410" y="167982"/>
                  </a:lnTo>
                  <a:lnTo>
                    <a:pt x="995820" y="158821"/>
                  </a:lnTo>
                  <a:lnTo>
                    <a:pt x="1004230" y="149627"/>
                  </a:lnTo>
                  <a:lnTo>
                    <a:pt x="1012641" y="140404"/>
                  </a:lnTo>
                  <a:lnTo>
                    <a:pt x="1021051" y="131155"/>
                  </a:lnTo>
                  <a:lnTo>
                    <a:pt x="1029461" y="121883"/>
                  </a:lnTo>
                  <a:lnTo>
                    <a:pt x="1037872" y="112590"/>
                  </a:lnTo>
                  <a:lnTo>
                    <a:pt x="1046282" y="103278"/>
                  </a:lnTo>
                  <a:lnTo>
                    <a:pt x="1054692" y="93949"/>
                  </a:lnTo>
                  <a:lnTo>
                    <a:pt x="1063103" y="84604"/>
                  </a:lnTo>
                  <a:lnTo>
                    <a:pt x="1071513" y="75246"/>
                  </a:lnTo>
                  <a:lnTo>
                    <a:pt x="1079923" y="65874"/>
                  </a:lnTo>
                  <a:lnTo>
                    <a:pt x="1088334" y="56492"/>
                  </a:lnTo>
                  <a:lnTo>
                    <a:pt x="1096744" y="47098"/>
                  </a:lnTo>
                  <a:lnTo>
                    <a:pt x="1105155" y="37695"/>
                  </a:lnTo>
                  <a:lnTo>
                    <a:pt x="1113565" y="28283"/>
                  </a:lnTo>
                  <a:lnTo>
                    <a:pt x="1121975" y="18862"/>
                  </a:lnTo>
                  <a:lnTo>
                    <a:pt x="1130386" y="9435"/>
                  </a:lnTo>
                  <a:lnTo>
                    <a:pt x="1138796" y="0"/>
                  </a:lnTo>
                  <a:lnTo>
                    <a:pt x="1138796" y="166744"/>
                  </a:lnTo>
                  <a:lnTo>
                    <a:pt x="1130386" y="175552"/>
                  </a:lnTo>
                  <a:lnTo>
                    <a:pt x="1121975" y="184329"/>
                  </a:lnTo>
                  <a:lnTo>
                    <a:pt x="1113565" y="193068"/>
                  </a:lnTo>
                  <a:lnTo>
                    <a:pt x="1105155" y="201766"/>
                  </a:lnTo>
                  <a:lnTo>
                    <a:pt x="1096744" y="210417"/>
                  </a:lnTo>
                  <a:lnTo>
                    <a:pt x="1088334" y="219014"/>
                  </a:lnTo>
                  <a:lnTo>
                    <a:pt x="1079923" y="227550"/>
                  </a:lnTo>
                  <a:lnTo>
                    <a:pt x="1071513" y="236017"/>
                  </a:lnTo>
                  <a:lnTo>
                    <a:pt x="1063103" y="244406"/>
                  </a:lnTo>
                  <a:lnTo>
                    <a:pt x="1054692" y="252708"/>
                  </a:lnTo>
                  <a:lnTo>
                    <a:pt x="1046282" y="260911"/>
                  </a:lnTo>
                  <a:lnTo>
                    <a:pt x="1037872" y="269004"/>
                  </a:lnTo>
                  <a:lnTo>
                    <a:pt x="1029461" y="276975"/>
                  </a:lnTo>
                  <a:lnTo>
                    <a:pt x="1021051" y="284811"/>
                  </a:lnTo>
                  <a:lnTo>
                    <a:pt x="1012641" y="292500"/>
                  </a:lnTo>
                  <a:lnTo>
                    <a:pt x="1004230" y="300028"/>
                  </a:lnTo>
                  <a:lnTo>
                    <a:pt x="995820" y="307385"/>
                  </a:lnTo>
                  <a:lnTo>
                    <a:pt x="987410" y="314558"/>
                  </a:lnTo>
                  <a:lnTo>
                    <a:pt x="978999" y="321542"/>
                  </a:lnTo>
                  <a:lnTo>
                    <a:pt x="970589" y="328331"/>
                  </a:lnTo>
                  <a:lnTo>
                    <a:pt x="962179" y="334925"/>
                  </a:lnTo>
                  <a:lnTo>
                    <a:pt x="953768" y="341328"/>
                  </a:lnTo>
                  <a:lnTo>
                    <a:pt x="945358" y="347550"/>
                  </a:lnTo>
                  <a:lnTo>
                    <a:pt x="936947" y="353610"/>
                  </a:lnTo>
                  <a:lnTo>
                    <a:pt x="928537" y="359529"/>
                  </a:lnTo>
                  <a:lnTo>
                    <a:pt x="920127" y="365338"/>
                  </a:lnTo>
                  <a:lnTo>
                    <a:pt x="911716" y="371069"/>
                  </a:lnTo>
                  <a:lnTo>
                    <a:pt x="903306" y="376762"/>
                  </a:lnTo>
                  <a:lnTo>
                    <a:pt x="894896" y="382455"/>
                  </a:lnTo>
                  <a:lnTo>
                    <a:pt x="886485" y="388189"/>
                  </a:lnTo>
                  <a:lnTo>
                    <a:pt x="878075" y="394003"/>
                  </a:lnTo>
                  <a:lnTo>
                    <a:pt x="869665" y="399931"/>
                  </a:lnTo>
                  <a:lnTo>
                    <a:pt x="861254" y="406003"/>
                  </a:lnTo>
                  <a:lnTo>
                    <a:pt x="852844" y="412242"/>
                  </a:lnTo>
                  <a:lnTo>
                    <a:pt x="844434" y="418667"/>
                  </a:lnTo>
                  <a:lnTo>
                    <a:pt x="836023" y="425289"/>
                  </a:lnTo>
                  <a:lnTo>
                    <a:pt x="827613" y="432112"/>
                  </a:lnTo>
                  <a:lnTo>
                    <a:pt x="819203" y="439137"/>
                  </a:lnTo>
                  <a:lnTo>
                    <a:pt x="810792" y="446360"/>
                  </a:lnTo>
                  <a:lnTo>
                    <a:pt x="802382" y="453772"/>
                  </a:lnTo>
                  <a:lnTo>
                    <a:pt x="793971" y="461365"/>
                  </a:lnTo>
                  <a:lnTo>
                    <a:pt x="785561" y="469126"/>
                  </a:lnTo>
                  <a:lnTo>
                    <a:pt x="777151" y="477042"/>
                  </a:lnTo>
                  <a:lnTo>
                    <a:pt x="768740" y="485101"/>
                  </a:lnTo>
                  <a:lnTo>
                    <a:pt x="760330" y="493289"/>
                  </a:lnTo>
                  <a:lnTo>
                    <a:pt x="751920" y="501595"/>
                  </a:lnTo>
                  <a:lnTo>
                    <a:pt x="743509" y="510006"/>
                  </a:lnTo>
                  <a:lnTo>
                    <a:pt x="735099" y="518513"/>
                  </a:lnTo>
                  <a:lnTo>
                    <a:pt x="726689" y="527104"/>
                  </a:lnTo>
                  <a:lnTo>
                    <a:pt x="718278" y="535770"/>
                  </a:lnTo>
                  <a:lnTo>
                    <a:pt x="709868" y="544505"/>
                  </a:lnTo>
                  <a:lnTo>
                    <a:pt x="701458" y="553299"/>
                  </a:lnTo>
                  <a:lnTo>
                    <a:pt x="693047" y="562148"/>
                  </a:lnTo>
                  <a:lnTo>
                    <a:pt x="684637" y="571044"/>
                  </a:lnTo>
                  <a:lnTo>
                    <a:pt x="676226" y="579983"/>
                  </a:lnTo>
                  <a:lnTo>
                    <a:pt x="667816" y="588961"/>
                  </a:lnTo>
                  <a:lnTo>
                    <a:pt x="659406" y="597973"/>
                  </a:lnTo>
                  <a:lnTo>
                    <a:pt x="650995" y="607015"/>
                  </a:lnTo>
                  <a:lnTo>
                    <a:pt x="642585" y="616085"/>
                  </a:lnTo>
                  <a:lnTo>
                    <a:pt x="634175" y="625180"/>
                  </a:lnTo>
                  <a:lnTo>
                    <a:pt x="625764" y="634297"/>
                  </a:lnTo>
                  <a:lnTo>
                    <a:pt x="617354" y="643435"/>
                  </a:lnTo>
                  <a:lnTo>
                    <a:pt x="608944" y="652591"/>
                  </a:lnTo>
                  <a:lnTo>
                    <a:pt x="600533" y="661763"/>
                  </a:lnTo>
                  <a:lnTo>
                    <a:pt x="592123" y="670951"/>
                  </a:lnTo>
                  <a:lnTo>
                    <a:pt x="583713" y="680153"/>
                  </a:lnTo>
                  <a:lnTo>
                    <a:pt x="575302" y="689367"/>
                  </a:lnTo>
                  <a:lnTo>
                    <a:pt x="566892" y="698593"/>
                  </a:lnTo>
                  <a:lnTo>
                    <a:pt x="558482" y="707830"/>
                  </a:lnTo>
                  <a:lnTo>
                    <a:pt x="550071" y="717077"/>
                  </a:lnTo>
                  <a:lnTo>
                    <a:pt x="541661" y="726333"/>
                  </a:lnTo>
                  <a:lnTo>
                    <a:pt x="533250" y="735598"/>
                  </a:lnTo>
                  <a:lnTo>
                    <a:pt x="524840" y="744871"/>
                  </a:lnTo>
                  <a:lnTo>
                    <a:pt x="516430" y="754151"/>
                  </a:lnTo>
                  <a:lnTo>
                    <a:pt x="508019" y="763438"/>
                  </a:lnTo>
                  <a:lnTo>
                    <a:pt x="499609" y="772733"/>
                  </a:lnTo>
                  <a:lnTo>
                    <a:pt x="491199" y="782033"/>
                  </a:lnTo>
                  <a:lnTo>
                    <a:pt x="482788" y="791339"/>
                  </a:lnTo>
                  <a:lnTo>
                    <a:pt x="474378" y="800651"/>
                  </a:lnTo>
                  <a:lnTo>
                    <a:pt x="465968" y="809969"/>
                  </a:lnTo>
                  <a:lnTo>
                    <a:pt x="457557" y="819292"/>
                  </a:lnTo>
                  <a:lnTo>
                    <a:pt x="449147" y="828619"/>
                  </a:lnTo>
                  <a:lnTo>
                    <a:pt x="440737" y="837952"/>
                  </a:lnTo>
                  <a:lnTo>
                    <a:pt x="432326" y="847289"/>
                  </a:lnTo>
                  <a:lnTo>
                    <a:pt x="423916" y="856630"/>
                  </a:lnTo>
                  <a:lnTo>
                    <a:pt x="415506" y="865976"/>
                  </a:lnTo>
                  <a:lnTo>
                    <a:pt x="407095" y="875326"/>
                  </a:lnTo>
                  <a:lnTo>
                    <a:pt x="398685" y="884680"/>
                  </a:lnTo>
                  <a:lnTo>
                    <a:pt x="390274" y="894039"/>
                  </a:lnTo>
                  <a:lnTo>
                    <a:pt x="381864" y="903401"/>
                  </a:lnTo>
                  <a:lnTo>
                    <a:pt x="373454" y="912767"/>
                  </a:lnTo>
                  <a:lnTo>
                    <a:pt x="365043" y="922136"/>
                  </a:lnTo>
                  <a:lnTo>
                    <a:pt x="356633" y="931509"/>
                  </a:lnTo>
                  <a:lnTo>
                    <a:pt x="348223" y="940886"/>
                  </a:lnTo>
                  <a:lnTo>
                    <a:pt x="339812" y="950267"/>
                  </a:lnTo>
                  <a:lnTo>
                    <a:pt x="331402" y="959651"/>
                  </a:lnTo>
                  <a:lnTo>
                    <a:pt x="322992" y="969038"/>
                  </a:lnTo>
                  <a:lnTo>
                    <a:pt x="314581" y="978429"/>
                  </a:lnTo>
                  <a:lnTo>
                    <a:pt x="306171" y="987823"/>
                  </a:lnTo>
                  <a:lnTo>
                    <a:pt x="297761" y="997220"/>
                  </a:lnTo>
                  <a:lnTo>
                    <a:pt x="289350" y="1006621"/>
                  </a:lnTo>
                  <a:lnTo>
                    <a:pt x="280940" y="1016024"/>
                  </a:lnTo>
                  <a:lnTo>
                    <a:pt x="272530" y="1025431"/>
                  </a:lnTo>
                  <a:lnTo>
                    <a:pt x="264119" y="1034842"/>
                  </a:lnTo>
                  <a:lnTo>
                    <a:pt x="255709" y="1044255"/>
                  </a:lnTo>
                  <a:lnTo>
                    <a:pt x="247298" y="1053671"/>
                  </a:lnTo>
                  <a:lnTo>
                    <a:pt x="238888" y="1063091"/>
                  </a:lnTo>
                  <a:lnTo>
                    <a:pt x="230478" y="1072513"/>
                  </a:lnTo>
                  <a:lnTo>
                    <a:pt x="222067" y="1081939"/>
                  </a:lnTo>
                  <a:lnTo>
                    <a:pt x="213657" y="1091367"/>
                  </a:lnTo>
                  <a:lnTo>
                    <a:pt x="205247" y="1100799"/>
                  </a:lnTo>
                  <a:lnTo>
                    <a:pt x="196836" y="1110233"/>
                  </a:lnTo>
                  <a:lnTo>
                    <a:pt x="188426" y="1119670"/>
                  </a:lnTo>
                  <a:lnTo>
                    <a:pt x="180016" y="1129111"/>
                  </a:lnTo>
                  <a:lnTo>
                    <a:pt x="171605" y="1138554"/>
                  </a:lnTo>
                  <a:lnTo>
                    <a:pt x="163195" y="1148000"/>
                  </a:lnTo>
                  <a:lnTo>
                    <a:pt x="154785" y="1157449"/>
                  </a:lnTo>
                  <a:lnTo>
                    <a:pt x="153497" y="1158896"/>
                  </a:lnTo>
                  <a:close/>
                </a:path>
              </a:pathLst>
            </a:custGeom>
            <a:solidFill>
              <a:srgbClr val="5CB8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895305" y="3244908"/>
              <a:ext cx="1138796" cy="1158896"/>
            </a:xfrm>
            <a:custGeom>
              <a:avLst/>
              <a:pathLst>
                <a:path w="1138796" h="1158896">
                  <a:moveTo>
                    <a:pt x="0" y="1158896"/>
                  </a:moveTo>
                  <a:lnTo>
                    <a:pt x="3398" y="1155234"/>
                  </a:lnTo>
                  <a:lnTo>
                    <a:pt x="11809" y="1146170"/>
                  </a:lnTo>
                  <a:lnTo>
                    <a:pt x="20219" y="1137103"/>
                  </a:lnTo>
                  <a:lnTo>
                    <a:pt x="28629" y="1128034"/>
                  </a:lnTo>
                  <a:lnTo>
                    <a:pt x="37040" y="1118963"/>
                  </a:lnTo>
                  <a:lnTo>
                    <a:pt x="45450" y="1109889"/>
                  </a:lnTo>
                  <a:lnTo>
                    <a:pt x="53860" y="1100813"/>
                  </a:lnTo>
                  <a:lnTo>
                    <a:pt x="62271" y="1091734"/>
                  </a:lnTo>
                  <a:lnTo>
                    <a:pt x="70681" y="1082652"/>
                  </a:lnTo>
                  <a:lnTo>
                    <a:pt x="79091" y="1073568"/>
                  </a:lnTo>
                  <a:lnTo>
                    <a:pt x="87502" y="1064481"/>
                  </a:lnTo>
                  <a:lnTo>
                    <a:pt x="95912" y="1055392"/>
                  </a:lnTo>
                  <a:lnTo>
                    <a:pt x="104322" y="1046301"/>
                  </a:lnTo>
                  <a:lnTo>
                    <a:pt x="112733" y="1037206"/>
                  </a:lnTo>
                  <a:lnTo>
                    <a:pt x="121143" y="1028110"/>
                  </a:lnTo>
                  <a:lnTo>
                    <a:pt x="129554" y="1019010"/>
                  </a:lnTo>
                  <a:lnTo>
                    <a:pt x="137964" y="1009908"/>
                  </a:lnTo>
                  <a:lnTo>
                    <a:pt x="146374" y="1000804"/>
                  </a:lnTo>
                  <a:lnTo>
                    <a:pt x="154785" y="991697"/>
                  </a:lnTo>
                  <a:lnTo>
                    <a:pt x="163195" y="982587"/>
                  </a:lnTo>
                  <a:lnTo>
                    <a:pt x="171605" y="973475"/>
                  </a:lnTo>
                  <a:lnTo>
                    <a:pt x="180016" y="964360"/>
                  </a:lnTo>
                  <a:lnTo>
                    <a:pt x="188426" y="955243"/>
                  </a:lnTo>
                  <a:lnTo>
                    <a:pt x="196836" y="946123"/>
                  </a:lnTo>
                  <a:lnTo>
                    <a:pt x="205247" y="937001"/>
                  </a:lnTo>
                  <a:lnTo>
                    <a:pt x="213657" y="927876"/>
                  </a:lnTo>
                  <a:lnTo>
                    <a:pt x="222067" y="918749"/>
                  </a:lnTo>
                  <a:lnTo>
                    <a:pt x="230478" y="909619"/>
                  </a:lnTo>
                  <a:lnTo>
                    <a:pt x="238888" y="900487"/>
                  </a:lnTo>
                  <a:lnTo>
                    <a:pt x="247298" y="891353"/>
                  </a:lnTo>
                  <a:lnTo>
                    <a:pt x="255709" y="882216"/>
                  </a:lnTo>
                  <a:lnTo>
                    <a:pt x="264119" y="873077"/>
                  </a:lnTo>
                  <a:lnTo>
                    <a:pt x="272530" y="863937"/>
                  </a:lnTo>
                  <a:lnTo>
                    <a:pt x="280940" y="854794"/>
                  </a:lnTo>
                  <a:lnTo>
                    <a:pt x="289350" y="845649"/>
                  </a:lnTo>
                  <a:lnTo>
                    <a:pt x="297761" y="836502"/>
                  </a:lnTo>
                  <a:lnTo>
                    <a:pt x="306171" y="827354"/>
                  </a:lnTo>
                  <a:lnTo>
                    <a:pt x="314581" y="818204"/>
                  </a:lnTo>
                  <a:lnTo>
                    <a:pt x="322992" y="809053"/>
                  </a:lnTo>
                  <a:lnTo>
                    <a:pt x="331402" y="799901"/>
                  </a:lnTo>
                  <a:lnTo>
                    <a:pt x="339812" y="790747"/>
                  </a:lnTo>
                  <a:lnTo>
                    <a:pt x="348223" y="781593"/>
                  </a:lnTo>
                  <a:lnTo>
                    <a:pt x="356633" y="772439"/>
                  </a:lnTo>
                  <a:lnTo>
                    <a:pt x="365043" y="763284"/>
                  </a:lnTo>
                  <a:lnTo>
                    <a:pt x="373454" y="754129"/>
                  </a:lnTo>
                  <a:lnTo>
                    <a:pt x="381864" y="744975"/>
                  </a:lnTo>
                  <a:lnTo>
                    <a:pt x="390274" y="735822"/>
                  </a:lnTo>
                  <a:lnTo>
                    <a:pt x="398685" y="726670"/>
                  </a:lnTo>
                  <a:lnTo>
                    <a:pt x="407095" y="717521"/>
                  </a:lnTo>
                  <a:lnTo>
                    <a:pt x="415506" y="708374"/>
                  </a:lnTo>
                  <a:lnTo>
                    <a:pt x="423916" y="699230"/>
                  </a:lnTo>
                  <a:lnTo>
                    <a:pt x="432326" y="690091"/>
                  </a:lnTo>
                  <a:lnTo>
                    <a:pt x="440737" y="680956"/>
                  </a:lnTo>
                  <a:lnTo>
                    <a:pt x="449147" y="671827"/>
                  </a:lnTo>
                  <a:lnTo>
                    <a:pt x="457557" y="662706"/>
                  </a:lnTo>
                  <a:lnTo>
                    <a:pt x="465968" y="653593"/>
                  </a:lnTo>
                  <a:lnTo>
                    <a:pt x="474378" y="644490"/>
                  </a:lnTo>
                  <a:lnTo>
                    <a:pt x="482788" y="635398"/>
                  </a:lnTo>
                  <a:lnTo>
                    <a:pt x="491199" y="626320"/>
                  </a:lnTo>
                  <a:lnTo>
                    <a:pt x="499609" y="617257"/>
                  </a:lnTo>
                  <a:lnTo>
                    <a:pt x="508019" y="608212"/>
                  </a:lnTo>
                  <a:lnTo>
                    <a:pt x="516430" y="599187"/>
                  </a:lnTo>
                  <a:lnTo>
                    <a:pt x="524840" y="590187"/>
                  </a:lnTo>
                  <a:lnTo>
                    <a:pt x="533250" y="581213"/>
                  </a:lnTo>
                  <a:lnTo>
                    <a:pt x="541661" y="572271"/>
                  </a:lnTo>
                  <a:lnTo>
                    <a:pt x="550071" y="563365"/>
                  </a:lnTo>
                  <a:lnTo>
                    <a:pt x="558482" y="554499"/>
                  </a:lnTo>
                  <a:lnTo>
                    <a:pt x="566892" y="545681"/>
                  </a:lnTo>
                  <a:lnTo>
                    <a:pt x="575302" y="536915"/>
                  </a:lnTo>
                  <a:lnTo>
                    <a:pt x="583713" y="528211"/>
                  </a:lnTo>
                  <a:lnTo>
                    <a:pt x="592123" y="519575"/>
                  </a:lnTo>
                  <a:lnTo>
                    <a:pt x="600533" y="511018"/>
                  </a:lnTo>
                  <a:lnTo>
                    <a:pt x="608944" y="502549"/>
                  </a:lnTo>
                  <a:lnTo>
                    <a:pt x="617354" y="494179"/>
                  </a:lnTo>
                  <a:lnTo>
                    <a:pt x="625764" y="485922"/>
                  </a:lnTo>
                  <a:lnTo>
                    <a:pt x="634175" y="477788"/>
                  </a:lnTo>
                  <a:lnTo>
                    <a:pt x="642585" y="469793"/>
                  </a:lnTo>
                  <a:lnTo>
                    <a:pt x="650995" y="461949"/>
                  </a:lnTo>
                  <a:lnTo>
                    <a:pt x="659406" y="454270"/>
                  </a:lnTo>
                  <a:lnTo>
                    <a:pt x="667816" y="446768"/>
                  </a:lnTo>
                  <a:lnTo>
                    <a:pt x="676226" y="439455"/>
                  </a:lnTo>
                  <a:lnTo>
                    <a:pt x="684637" y="432338"/>
                  </a:lnTo>
                  <a:lnTo>
                    <a:pt x="693047" y="425423"/>
                  </a:lnTo>
                  <a:lnTo>
                    <a:pt x="701458" y="418711"/>
                  </a:lnTo>
                  <a:lnTo>
                    <a:pt x="709868" y="412196"/>
                  </a:lnTo>
                  <a:lnTo>
                    <a:pt x="718278" y="405867"/>
                  </a:lnTo>
                  <a:lnTo>
                    <a:pt x="726689" y="399706"/>
                  </a:lnTo>
                  <a:lnTo>
                    <a:pt x="735099" y="393688"/>
                  </a:lnTo>
                  <a:lnTo>
                    <a:pt x="743509" y="387782"/>
                  </a:lnTo>
                  <a:lnTo>
                    <a:pt x="751920" y="381952"/>
                  </a:lnTo>
                  <a:lnTo>
                    <a:pt x="760330" y="376156"/>
                  </a:lnTo>
                  <a:lnTo>
                    <a:pt x="768740" y="370353"/>
                  </a:lnTo>
                  <a:lnTo>
                    <a:pt x="777151" y="364500"/>
                  </a:lnTo>
                  <a:lnTo>
                    <a:pt x="785561" y="358558"/>
                  </a:lnTo>
                  <a:lnTo>
                    <a:pt x="793971" y="352490"/>
                  </a:lnTo>
                  <a:lnTo>
                    <a:pt x="802382" y="346267"/>
                  </a:lnTo>
                  <a:lnTo>
                    <a:pt x="810792" y="339865"/>
                  </a:lnTo>
                  <a:lnTo>
                    <a:pt x="819203" y="333267"/>
                  </a:lnTo>
                  <a:lnTo>
                    <a:pt x="827613" y="326463"/>
                  </a:lnTo>
                  <a:lnTo>
                    <a:pt x="836023" y="319449"/>
                  </a:lnTo>
                  <a:lnTo>
                    <a:pt x="844434" y="312227"/>
                  </a:lnTo>
                  <a:lnTo>
                    <a:pt x="852844" y="304802"/>
                  </a:lnTo>
                  <a:lnTo>
                    <a:pt x="861254" y="297184"/>
                  </a:lnTo>
                  <a:lnTo>
                    <a:pt x="869665" y="289384"/>
                  </a:lnTo>
                  <a:lnTo>
                    <a:pt x="878075" y="281415"/>
                  </a:lnTo>
                  <a:lnTo>
                    <a:pt x="886485" y="273290"/>
                  </a:lnTo>
                  <a:lnTo>
                    <a:pt x="894896" y="265023"/>
                  </a:lnTo>
                  <a:lnTo>
                    <a:pt x="903306" y="256628"/>
                  </a:lnTo>
                  <a:lnTo>
                    <a:pt x="911716" y="248118"/>
                  </a:lnTo>
                  <a:lnTo>
                    <a:pt x="920127" y="239504"/>
                  </a:lnTo>
                  <a:lnTo>
                    <a:pt x="928537" y="230797"/>
                  </a:lnTo>
                  <a:lnTo>
                    <a:pt x="936947" y="222007"/>
                  </a:lnTo>
                  <a:lnTo>
                    <a:pt x="945358" y="213144"/>
                  </a:lnTo>
                  <a:lnTo>
                    <a:pt x="953768" y="204216"/>
                  </a:lnTo>
                  <a:lnTo>
                    <a:pt x="962179" y="195229"/>
                  </a:lnTo>
                  <a:lnTo>
                    <a:pt x="970589" y="186191"/>
                  </a:lnTo>
                  <a:lnTo>
                    <a:pt x="978999" y="177107"/>
                  </a:lnTo>
                  <a:lnTo>
                    <a:pt x="987410" y="167982"/>
                  </a:lnTo>
                  <a:lnTo>
                    <a:pt x="995820" y="158821"/>
                  </a:lnTo>
                  <a:lnTo>
                    <a:pt x="1004230" y="149627"/>
                  </a:lnTo>
                  <a:lnTo>
                    <a:pt x="1012641" y="140404"/>
                  </a:lnTo>
                  <a:lnTo>
                    <a:pt x="1021051" y="131155"/>
                  </a:lnTo>
                  <a:lnTo>
                    <a:pt x="1029461" y="121883"/>
                  </a:lnTo>
                  <a:lnTo>
                    <a:pt x="1037872" y="112590"/>
                  </a:lnTo>
                  <a:lnTo>
                    <a:pt x="1046282" y="103278"/>
                  </a:lnTo>
                  <a:lnTo>
                    <a:pt x="1054692" y="93949"/>
                  </a:lnTo>
                  <a:lnTo>
                    <a:pt x="1063103" y="84604"/>
                  </a:lnTo>
                  <a:lnTo>
                    <a:pt x="1071513" y="75246"/>
                  </a:lnTo>
                  <a:lnTo>
                    <a:pt x="1079923" y="65874"/>
                  </a:lnTo>
                  <a:lnTo>
                    <a:pt x="1088334" y="56492"/>
                  </a:lnTo>
                  <a:lnTo>
                    <a:pt x="1096744" y="47098"/>
                  </a:lnTo>
                  <a:lnTo>
                    <a:pt x="1105155" y="37695"/>
                  </a:lnTo>
                  <a:lnTo>
                    <a:pt x="1113565" y="28283"/>
                  </a:lnTo>
                  <a:lnTo>
                    <a:pt x="1121975" y="18862"/>
                  </a:lnTo>
                  <a:lnTo>
                    <a:pt x="1130386" y="9435"/>
                  </a:lnTo>
                  <a:lnTo>
                    <a:pt x="1138796" y="0"/>
                  </a:lnTo>
                  <a:lnTo>
                    <a:pt x="113879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048802" y="3411653"/>
              <a:ext cx="985299" cy="992151"/>
            </a:xfrm>
            <a:custGeom>
              <a:avLst/>
              <a:pathLst>
                <a:path w="985299" h="992151">
                  <a:moveTo>
                    <a:pt x="985299" y="0"/>
                  </a:moveTo>
                  <a:lnTo>
                    <a:pt x="985299" y="0"/>
                  </a:lnTo>
                  <a:lnTo>
                    <a:pt x="976889" y="8808"/>
                  </a:lnTo>
                  <a:lnTo>
                    <a:pt x="968478" y="17584"/>
                  </a:lnTo>
                  <a:lnTo>
                    <a:pt x="960068" y="26324"/>
                  </a:lnTo>
                  <a:lnTo>
                    <a:pt x="951657" y="35022"/>
                  </a:lnTo>
                  <a:lnTo>
                    <a:pt x="943247" y="43672"/>
                  </a:lnTo>
                  <a:lnTo>
                    <a:pt x="934837" y="52269"/>
                  </a:lnTo>
                  <a:lnTo>
                    <a:pt x="926426" y="60805"/>
                  </a:lnTo>
                  <a:lnTo>
                    <a:pt x="918016" y="69272"/>
                  </a:lnTo>
                  <a:lnTo>
                    <a:pt x="909606" y="77662"/>
                  </a:lnTo>
                  <a:lnTo>
                    <a:pt x="901195" y="85963"/>
                  </a:lnTo>
                  <a:lnTo>
                    <a:pt x="892785" y="94166"/>
                  </a:lnTo>
                  <a:lnTo>
                    <a:pt x="884375" y="102259"/>
                  </a:lnTo>
                  <a:lnTo>
                    <a:pt x="875964" y="110231"/>
                  </a:lnTo>
                  <a:lnTo>
                    <a:pt x="867554" y="118067"/>
                  </a:lnTo>
                  <a:lnTo>
                    <a:pt x="859144" y="125755"/>
                  </a:lnTo>
                  <a:lnTo>
                    <a:pt x="850733" y="133284"/>
                  </a:lnTo>
                  <a:lnTo>
                    <a:pt x="842323" y="140640"/>
                  </a:lnTo>
                  <a:lnTo>
                    <a:pt x="833913" y="147814"/>
                  </a:lnTo>
                  <a:lnTo>
                    <a:pt x="825502" y="154798"/>
                  </a:lnTo>
                  <a:lnTo>
                    <a:pt x="817092" y="161586"/>
                  </a:lnTo>
                  <a:lnTo>
                    <a:pt x="808681" y="168180"/>
                  </a:lnTo>
                  <a:lnTo>
                    <a:pt x="800271" y="174583"/>
                  </a:lnTo>
                  <a:lnTo>
                    <a:pt x="791861" y="180806"/>
                  </a:lnTo>
                  <a:lnTo>
                    <a:pt x="783450" y="186866"/>
                  </a:lnTo>
                  <a:lnTo>
                    <a:pt x="775040" y="192785"/>
                  </a:lnTo>
                  <a:lnTo>
                    <a:pt x="766630" y="198593"/>
                  </a:lnTo>
                  <a:lnTo>
                    <a:pt x="758219" y="204325"/>
                  </a:lnTo>
                  <a:lnTo>
                    <a:pt x="749809" y="210017"/>
                  </a:lnTo>
                  <a:lnTo>
                    <a:pt x="741399" y="215710"/>
                  </a:lnTo>
                  <a:lnTo>
                    <a:pt x="732988" y="221445"/>
                  </a:lnTo>
                  <a:lnTo>
                    <a:pt x="724578" y="227259"/>
                  </a:lnTo>
                  <a:lnTo>
                    <a:pt x="716168" y="233187"/>
                  </a:lnTo>
                  <a:lnTo>
                    <a:pt x="707757" y="239258"/>
                  </a:lnTo>
                  <a:lnTo>
                    <a:pt x="699347" y="245498"/>
                  </a:lnTo>
                  <a:lnTo>
                    <a:pt x="690937" y="251923"/>
                  </a:lnTo>
                  <a:lnTo>
                    <a:pt x="682526" y="258544"/>
                  </a:lnTo>
                  <a:lnTo>
                    <a:pt x="674116" y="265367"/>
                  </a:lnTo>
                  <a:lnTo>
                    <a:pt x="665705" y="272392"/>
                  </a:lnTo>
                  <a:lnTo>
                    <a:pt x="657295" y="279615"/>
                  </a:lnTo>
                  <a:lnTo>
                    <a:pt x="648885" y="287028"/>
                  </a:lnTo>
                  <a:lnTo>
                    <a:pt x="640474" y="294621"/>
                  </a:lnTo>
                  <a:lnTo>
                    <a:pt x="632064" y="302381"/>
                  </a:lnTo>
                  <a:lnTo>
                    <a:pt x="623654" y="310298"/>
                  </a:lnTo>
                  <a:lnTo>
                    <a:pt x="615243" y="318356"/>
                  </a:lnTo>
                  <a:lnTo>
                    <a:pt x="606833" y="326545"/>
                  </a:lnTo>
                  <a:lnTo>
                    <a:pt x="598423" y="334851"/>
                  </a:lnTo>
                  <a:lnTo>
                    <a:pt x="590012" y="343262"/>
                  </a:lnTo>
                  <a:lnTo>
                    <a:pt x="581602" y="351768"/>
                  </a:lnTo>
                  <a:lnTo>
                    <a:pt x="573192" y="360359"/>
                  </a:lnTo>
                  <a:lnTo>
                    <a:pt x="564781" y="369026"/>
                  </a:lnTo>
                  <a:lnTo>
                    <a:pt x="556371" y="377760"/>
                  </a:lnTo>
                  <a:lnTo>
                    <a:pt x="547961" y="386555"/>
                  </a:lnTo>
                  <a:lnTo>
                    <a:pt x="539550" y="395403"/>
                  </a:lnTo>
                  <a:lnTo>
                    <a:pt x="531140" y="404300"/>
                  </a:lnTo>
                  <a:lnTo>
                    <a:pt x="522729" y="413239"/>
                  </a:lnTo>
                  <a:lnTo>
                    <a:pt x="514319" y="422216"/>
                  </a:lnTo>
                  <a:lnTo>
                    <a:pt x="505909" y="431228"/>
                  </a:lnTo>
                  <a:lnTo>
                    <a:pt x="497498" y="440271"/>
                  </a:lnTo>
                  <a:lnTo>
                    <a:pt x="489088" y="449341"/>
                  </a:lnTo>
                  <a:lnTo>
                    <a:pt x="480678" y="458436"/>
                  </a:lnTo>
                  <a:lnTo>
                    <a:pt x="472267" y="467553"/>
                  </a:lnTo>
                  <a:lnTo>
                    <a:pt x="463857" y="476690"/>
                  </a:lnTo>
                  <a:lnTo>
                    <a:pt x="455447" y="485846"/>
                  </a:lnTo>
                  <a:lnTo>
                    <a:pt x="447036" y="495019"/>
                  </a:lnTo>
                  <a:lnTo>
                    <a:pt x="438626" y="504207"/>
                  </a:lnTo>
                  <a:lnTo>
                    <a:pt x="430216" y="513408"/>
                  </a:lnTo>
                  <a:lnTo>
                    <a:pt x="421805" y="522623"/>
                  </a:lnTo>
                  <a:lnTo>
                    <a:pt x="413395" y="531849"/>
                  </a:lnTo>
                  <a:lnTo>
                    <a:pt x="404985" y="541086"/>
                  </a:lnTo>
                  <a:lnTo>
                    <a:pt x="396574" y="550333"/>
                  </a:lnTo>
                  <a:lnTo>
                    <a:pt x="388164" y="559589"/>
                  </a:lnTo>
                  <a:lnTo>
                    <a:pt x="379753" y="568853"/>
                  </a:lnTo>
                  <a:lnTo>
                    <a:pt x="371343" y="578126"/>
                  </a:lnTo>
                  <a:lnTo>
                    <a:pt x="362933" y="587407"/>
                  </a:lnTo>
                  <a:lnTo>
                    <a:pt x="354522" y="596694"/>
                  </a:lnTo>
                  <a:lnTo>
                    <a:pt x="346112" y="605988"/>
                  </a:lnTo>
                  <a:lnTo>
                    <a:pt x="337702" y="615288"/>
                  </a:lnTo>
                  <a:lnTo>
                    <a:pt x="329291" y="624595"/>
                  </a:lnTo>
                  <a:lnTo>
                    <a:pt x="320881" y="633907"/>
                  </a:lnTo>
                  <a:lnTo>
                    <a:pt x="312471" y="643224"/>
                  </a:lnTo>
                  <a:lnTo>
                    <a:pt x="304060" y="652547"/>
                  </a:lnTo>
                  <a:lnTo>
                    <a:pt x="295650" y="661875"/>
                  </a:lnTo>
                  <a:lnTo>
                    <a:pt x="287240" y="671207"/>
                  </a:lnTo>
                  <a:lnTo>
                    <a:pt x="278829" y="680544"/>
                  </a:lnTo>
                  <a:lnTo>
                    <a:pt x="270419" y="689886"/>
                  </a:lnTo>
                  <a:lnTo>
                    <a:pt x="262008" y="699232"/>
                  </a:lnTo>
                  <a:lnTo>
                    <a:pt x="253598" y="708582"/>
                  </a:lnTo>
                  <a:lnTo>
                    <a:pt x="245188" y="717936"/>
                  </a:lnTo>
                  <a:lnTo>
                    <a:pt x="236777" y="727294"/>
                  </a:lnTo>
                  <a:lnTo>
                    <a:pt x="228367" y="736656"/>
                  </a:lnTo>
                  <a:lnTo>
                    <a:pt x="219957" y="746022"/>
                  </a:lnTo>
                  <a:lnTo>
                    <a:pt x="211546" y="755392"/>
                  </a:lnTo>
                  <a:lnTo>
                    <a:pt x="203136" y="764765"/>
                  </a:lnTo>
                  <a:lnTo>
                    <a:pt x="194726" y="774142"/>
                  </a:lnTo>
                  <a:lnTo>
                    <a:pt x="186315" y="783522"/>
                  </a:lnTo>
                  <a:lnTo>
                    <a:pt x="177905" y="792906"/>
                  </a:lnTo>
                  <a:lnTo>
                    <a:pt x="169495" y="802293"/>
                  </a:lnTo>
                  <a:lnTo>
                    <a:pt x="161084" y="811684"/>
                  </a:lnTo>
                  <a:lnTo>
                    <a:pt x="152674" y="821078"/>
                  </a:lnTo>
                  <a:lnTo>
                    <a:pt x="144264" y="830475"/>
                  </a:lnTo>
                  <a:lnTo>
                    <a:pt x="135853" y="839876"/>
                  </a:lnTo>
                  <a:lnTo>
                    <a:pt x="127443" y="849280"/>
                  </a:lnTo>
                  <a:lnTo>
                    <a:pt x="119032" y="858687"/>
                  </a:lnTo>
                  <a:lnTo>
                    <a:pt x="110622" y="868097"/>
                  </a:lnTo>
                  <a:lnTo>
                    <a:pt x="102212" y="877510"/>
                  </a:lnTo>
                  <a:lnTo>
                    <a:pt x="93801" y="886927"/>
                  </a:lnTo>
                  <a:lnTo>
                    <a:pt x="85391" y="896346"/>
                  </a:lnTo>
                  <a:lnTo>
                    <a:pt x="76981" y="905769"/>
                  </a:lnTo>
                  <a:lnTo>
                    <a:pt x="68570" y="915194"/>
                  </a:lnTo>
                  <a:lnTo>
                    <a:pt x="60160" y="924623"/>
                  </a:lnTo>
                  <a:lnTo>
                    <a:pt x="51750" y="934054"/>
                  </a:lnTo>
                  <a:lnTo>
                    <a:pt x="43339" y="943489"/>
                  </a:lnTo>
                  <a:lnTo>
                    <a:pt x="34929" y="952926"/>
                  </a:lnTo>
                  <a:lnTo>
                    <a:pt x="26519" y="962366"/>
                  </a:lnTo>
                  <a:lnTo>
                    <a:pt x="18108" y="971809"/>
                  </a:lnTo>
                  <a:lnTo>
                    <a:pt x="9698" y="981255"/>
                  </a:lnTo>
                  <a:lnTo>
                    <a:pt x="1288" y="990704"/>
                  </a:lnTo>
                  <a:lnTo>
                    <a:pt x="0" y="99215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973665" y="3328770"/>
              <a:ext cx="1060436" cy="1075035"/>
            </a:xfrm>
            <a:custGeom>
              <a:avLst/>
              <a:pathLst>
                <a:path w="1060436" h="1075035">
                  <a:moveTo>
                    <a:pt x="0" y="1075035"/>
                  </a:moveTo>
                  <a:lnTo>
                    <a:pt x="731" y="1074227"/>
                  </a:lnTo>
                  <a:lnTo>
                    <a:pt x="9142" y="1064947"/>
                  </a:lnTo>
                  <a:lnTo>
                    <a:pt x="17552" y="1055667"/>
                  </a:lnTo>
                  <a:lnTo>
                    <a:pt x="25962" y="1046387"/>
                  </a:lnTo>
                  <a:lnTo>
                    <a:pt x="34373" y="1037107"/>
                  </a:lnTo>
                  <a:lnTo>
                    <a:pt x="42783" y="1027827"/>
                  </a:lnTo>
                  <a:lnTo>
                    <a:pt x="51193" y="1018547"/>
                  </a:lnTo>
                  <a:lnTo>
                    <a:pt x="59604" y="1009267"/>
                  </a:lnTo>
                  <a:lnTo>
                    <a:pt x="68014" y="999987"/>
                  </a:lnTo>
                  <a:lnTo>
                    <a:pt x="76424" y="990708"/>
                  </a:lnTo>
                  <a:lnTo>
                    <a:pt x="84835" y="981428"/>
                  </a:lnTo>
                  <a:lnTo>
                    <a:pt x="93245" y="972148"/>
                  </a:lnTo>
                  <a:lnTo>
                    <a:pt x="101655" y="962869"/>
                  </a:lnTo>
                  <a:lnTo>
                    <a:pt x="110066" y="953590"/>
                  </a:lnTo>
                  <a:lnTo>
                    <a:pt x="118476" y="944310"/>
                  </a:lnTo>
                  <a:lnTo>
                    <a:pt x="126887" y="935031"/>
                  </a:lnTo>
                  <a:lnTo>
                    <a:pt x="135297" y="925753"/>
                  </a:lnTo>
                  <a:lnTo>
                    <a:pt x="143707" y="916474"/>
                  </a:lnTo>
                  <a:lnTo>
                    <a:pt x="152118" y="907195"/>
                  </a:lnTo>
                  <a:lnTo>
                    <a:pt x="160528" y="897917"/>
                  </a:lnTo>
                  <a:lnTo>
                    <a:pt x="168938" y="888639"/>
                  </a:lnTo>
                  <a:lnTo>
                    <a:pt x="177349" y="879361"/>
                  </a:lnTo>
                  <a:lnTo>
                    <a:pt x="185759" y="870084"/>
                  </a:lnTo>
                  <a:lnTo>
                    <a:pt x="194169" y="860807"/>
                  </a:lnTo>
                  <a:lnTo>
                    <a:pt x="202580" y="851530"/>
                  </a:lnTo>
                  <a:lnTo>
                    <a:pt x="210990" y="842254"/>
                  </a:lnTo>
                  <a:lnTo>
                    <a:pt x="219400" y="832978"/>
                  </a:lnTo>
                  <a:lnTo>
                    <a:pt x="227811" y="823703"/>
                  </a:lnTo>
                  <a:lnTo>
                    <a:pt x="236221" y="814428"/>
                  </a:lnTo>
                  <a:lnTo>
                    <a:pt x="244631" y="805154"/>
                  </a:lnTo>
                  <a:lnTo>
                    <a:pt x="253042" y="795881"/>
                  </a:lnTo>
                  <a:lnTo>
                    <a:pt x="261452" y="786608"/>
                  </a:lnTo>
                  <a:lnTo>
                    <a:pt x="269863" y="777337"/>
                  </a:lnTo>
                  <a:lnTo>
                    <a:pt x="278273" y="768066"/>
                  </a:lnTo>
                  <a:lnTo>
                    <a:pt x="286683" y="758797"/>
                  </a:lnTo>
                  <a:lnTo>
                    <a:pt x="295094" y="749529"/>
                  </a:lnTo>
                  <a:lnTo>
                    <a:pt x="303504" y="740263"/>
                  </a:lnTo>
                  <a:lnTo>
                    <a:pt x="311914" y="730998"/>
                  </a:lnTo>
                  <a:lnTo>
                    <a:pt x="320325" y="721735"/>
                  </a:lnTo>
                  <a:lnTo>
                    <a:pt x="328735" y="712474"/>
                  </a:lnTo>
                  <a:lnTo>
                    <a:pt x="337145" y="703215"/>
                  </a:lnTo>
                  <a:lnTo>
                    <a:pt x="345556" y="693959"/>
                  </a:lnTo>
                  <a:lnTo>
                    <a:pt x="353966" y="684705"/>
                  </a:lnTo>
                  <a:lnTo>
                    <a:pt x="362376" y="675455"/>
                  </a:lnTo>
                  <a:lnTo>
                    <a:pt x="370787" y="666208"/>
                  </a:lnTo>
                  <a:lnTo>
                    <a:pt x="379197" y="656965"/>
                  </a:lnTo>
                  <a:lnTo>
                    <a:pt x="387608" y="647727"/>
                  </a:lnTo>
                  <a:lnTo>
                    <a:pt x="396018" y="638493"/>
                  </a:lnTo>
                  <a:lnTo>
                    <a:pt x="404428" y="629266"/>
                  </a:lnTo>
                  <a:lnTo>
                    <a:pt x="412839" y="620044"/>
                  </a:lnTo>
                  <a:lnTo>
                    <a:pt x="421249" y="610829"/>
                  </a:lnTo>
                  <a:lnTo>
                    <a:pt x="429659" y="601623"/>
                  </a:lnTo>
                  <a:lnTo>
                    <a:pt x="438070" y="592425"/>
                  </a:lnTo>
                  <a:lnTo>
                    <a:pt x="446480" y="583236"/>
                  </a:lnTo>
                  <a:lnTo>
                    <a:pt x="454890" y="574060"/>
                  </a:lnTo>
                  <a:lnTo>
                    <a:pt x="463301" y="564895"/>
                  </a:lnTo>
                  <a:lnTo>
                    <a:pt x="471711" y="555745"/>
                  </a:lnTo>
                  <a:lnTo>
                    <a:pt x="480121" y="546610"/>
                  </a:lnTo>
                  <a:lnTo>
                    <a:pt x="488532" y="537494"/>
                  </a:lnTo>
                  <a:lnTo>
                    <a:pt x="496942" y="528397"/>
                  </a:lnTo>
                  <a:lnTo>
                    <a:pt x="505352" y="519324"/>
                  </a:lnTo>
                  <a:lnTo>
                    <a:pt x="513763" y="510276"/>
                  </a:lnTo>
                  <a:lnTo>
                    <a:pt x="522173" y="501257"/>
                  </a:lnTo>
                  <a:lnTo>
                    <a:pt x="530584" y="492271"/>
                  </a:lnTo>
                  <a:lnTo>
                    <a:pt x="538994" y="483322"/>
                  </a:lnTo>
                  <a:lnTo>
                    <a:pt x="547404" y="474415"/>
                  </a:lnTo>
                  <a:lnTo>
                    <a:pt x="555815" y="465556"/>
                  </a:lnTo>
                  <a:lnTo>
                    <a:pt x="564225" y="456751"/>
                  </a:lnTo>
                  <a:lnTo>
                    <a:pt x="572635" y="448006"/>
                  </a:lnTo>
                  <a:lnTo>
                    <a:pt x="581046" y="439330"/>
                  </a:lnTo>
                  <a:lnTo>
                    <a:pt x="589456" y="430732"/>
                  </a:lnTo>
                  <a:lnTo>
                    <a:pt x="597866" y="422221"/>
                  </a:lnTo>
                  <a:lnTo>
                    <a:pt x="606277" y="413808"/>
                  </a:lnTo>
                  <a:lnTo>
                    <a:pt x="614687" y="405504"/>
                  </a:lnTo>
                  <a:lnTo>
                    <a:pt x="623097" y="397322"/>
                  </a:lnTo>
                  <a:lnTo>
                    <a:pt x="631508" y="389275"/>
                  </a:lnTo>
                  <a:lnTo>
                    <a:pt x="639918" y="381377"/>
                  </a:lnTo>
                  <a:lnTo>
                    <a:pt x="648328" y="373639"/>
                  </a:lnTo>
                  <a:lnTo>
                    <a:pt x="656739" y="366076"/>
                  </a:lnTo>
                  <a:lnTo>
                    <a:pt x="665149" y="358699"/>
                  </a:lnTo>
                  <a:lnTo>
                    <a:pt x="673560" y="351517"/>
                  </a:lnTo>
                  <a:lnTo>
                    <a:pt x="681970" y="344537"/>
                  </a:lnTo>
                  <a:lnTo>
                    <a:pt x="690380" y="337760"/>
                  </a:lnTo>
                  <a:lnTo>
                    <a:pt x="698791" y="331184"/>
                  </a:lnTo>
                  <a:lnTo>
                    <a:pt x="707201" y="324802"/>
                  </a:lnTo>
                  <a:lnTo>
                    <a:pt x="715611" y="318596"/>
                  </a:lnTo>
                  <a:lnTo>
                    <a:pt x="724022" y="312547"/>
                  </a:lnTo>
                  <a:lnTo>
                    <a:pt x="732432" y="306625"/>
                  </a:lnTo>
                  <a:lnTo>
                    <a:pt x="740842" y="300797"/>
                  </a:lnTo>
                  <a:lnTo>
                    <a:pt x="749253" y="295025"/>
                  </a:lnTo>
                  <a:lnTo>
                    <a:pt x="757663" y="289266"/>
                  </a:lnTo>
                  <a:lnTo>
                    <a:pt x="766073" y="283481"/>
                  </a:lnTo>
                  <a:lnTo>
                    <a:pt x="774484" y="277628"/>
                  </a:lnTo>
                  <a:lnTo>
                    <a:pt x="782894" y="271670"/>
                  </a:lnTo>
                  <a:lnTo>
                    <a:pt x="791304" y="265576"/>
                  </a:lnTo>
                  <a:lnTo>
                    <a:pt x="799715" y="259318"/>
                  </a:lnTo>
                  <a:lnTo>
                    <a:pt x="808125" y="252877"/>
                  </a:lnTo>
                  <a:lnTo>
                    <a:pt x="816536" y="246240"/>
                  </a:lnTo>
                  <a:lnTo>
                    <a:pt x="824946" y="239400"/>
                  </a:lnTo>
                  <a:lnTo>
                    <a:pt x="833356" y="232357"/>
                  </a:lnTo>
                  <a:lnTo>
                    <a:pt x="841767" y="225114"/>
                  </a:lnTo>
                  <a:lnTo>
                    <a:pt x="850177" y="217679"/>
                  </a:lnTo>
                  <a:lnTo>
                    <a:pt x="858587" y="210061"/>
                  </a:lnTo>
                  <a:lnTo>
                    <a:pt x="866998" y="202272"/>
                  </a:lnTo>
                  <a:lnTo>
                    <a:pt x="875408" y="194326"/>
                  </a:lnTo>
                  <a:lnTo>
                    <a:pt x="883818" y="186236"/>
                  </a:lnTo>
                  <a:lnTo>
                    <a:pt x="892229" y="178015"/>
                  </a:lnTo>
                  <a:lnTo>
                    <a:pt x="900639" y="169677"/>
                  </a:lnTo>
                  <a:lnTo>
                    <a:pt x="909049" y="161232"/>
                  </a:lnTo>
                  <a:lnTo>
                    <a:pt x="917460" y="152693"/>
                  </a:lnTo>
                  <a:lnTo>
                    <a:pt x="925870" y="144070"/>
                  </a:lnTo>
                  <a:lnTo>
                    <a:pt x="934280" y="135372"/>
                  </a:lnTo>
                  <a:lnTo>
                    <a:pt x="942691" y="126608"/>
                  </a:lnTo>
                  <a:lnTo>
                    <a:pt x="951101" y="117786"/>
                  </a:lnTo>
                  <a:lnTo>
                    <a:pt x="959512" y="108911"/>
                  </a:lnTo>
                  <a:lnTo>
                    <a:pt x="967922" y="99991"/>
                  </a:lnTo>
                  <a:lnTo>
                    <a:pt x="976332" y="91030"/>
                  </a:lnTo>
                  <a:lnTo>
                    <a:pt x="984743" y="82034"/>
                  </a:lnTo>
                  <a:lnTo>
                    <a:pt x="993153" y="73005"/>
                  </a:lnTo>
                  <a:lnTo>
                    <a:pt x="1001563" y="63949"/>
                  </a:lnTo>
                  <a:lnTo>
                    <a:pt x="1009974" y="54868"/>
                  </a:lnTo>
                  <a:lnTo>
                    <a:pt x="1018384" y="45765"/>
                  </a:lnTo>
                  <a:lnTo>
                    <a:pt x="1026794" y="36643"/>
                  </a:lnTo>
                  <a:lnTo>
                    <a:pt x="1035205" y="27503"/>
                  </a:lnTo>
                  <a:lnTo>
                    <a:pt x="1043615" y="18348"/>
                  </a:lnTo>
                  <a:lnTo>
                    <a:pt x="1052025" y="9180"/>
                  </a:lnTo>
                  <a:lnTo>
                    <a:pt x="1060436" y="0"/>
                  </a:lnTo>
                  <a:lnTo>
                    <a:pt x="1060436" y="0"/>
                  </a:lnTo>
                </a:path>
              </a:pathLst>
            </a:custGeom>
            <a:ln w="13550" cap="flat">
              <a:solidFill>
                <a:srgbClr val="5CB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617535" y="4363163"/>
              <a:ext cx="81283" cy="81283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680113" y="4366869"/>
              <a:ext cx="73871" cy="7387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744956" y="4372840"/>
              <a:ext cx="61930" cy="61930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636368" y="4381164"/>
              <a:ext cx="45281" cy="4528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695679" y="4381603"/>
              <a:ext cx="44403" cy="44403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755985" y="4383036"/>
              <a:ext cx="41536" cy="41536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823152" y="4391331"/>
              <a:ext cx="24947" cy="24947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928581" y="4379015"/>
              <a:ext cx="49579" cy="49579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983194" y="4374755"/>
              <a:ext cx="58098" cy="58098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030014" y="4362702"/>
              <a:ext cx="82204" cy="82204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152047" y="4366991"/>
              <a:ext cx="73627" cy="73627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217742" y="4373814"/>
              <a:ext cx="59981" cy="5998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275956" y="4373155"/>
              <a:ext cx="61299" cy="61299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325363" y="3895424"/>
              <a:ext cx="80230" cy="80230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398871" y="3902335"/>
              <a:ext cx="50960" cy="50960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234286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234286" y="589101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234286" y="569474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234286" y="549115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234286" y="530459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234286" y="51180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234286" y="491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234286" y="471817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037073" y="5079380"/>
              <a:ext cx="997028" cy="1007214"/>
            </a:xfrm>
            <a:custGeom>
              <a:avLst/>
              <a:pathLst>
                <a:path w="997028" h="1007214">
                  <a:moveTo>
                    <a:pt x="0" y="1007214"/>
                  </a:moveTo>
                  <a:lnTo>
                    <a:pt x="4606" y="1002220"/>
                  </a:lnTo>
                  <a:lnTo>
                    <a:pt x="13017" y="993100"/>
                  </a:lnTo>
                  <a:lnTo>
                    <a:pt x="21427" y="983977"/>
                  </a:lnTo>
                  <a:lnTo>
                    <a:pt x="29838" y="974852"/>
                  </a:lnTo>
                  <a:lnTo>
                    <a:pt x="38248" y="965725"/>
                  </a:lnTo>
                  <a:lnTo>
                    <a:pt x="46658" y="956594"/>
                  </a:lnTo>
                  <a:lnTo>
                    <a:pt x="55069" y="947461"/>
                  </a:lnTo>
                  <a:lnTo>
                    <a:pt x="63479" y="938326"/>
                  </a:lnTo>
                  <a:lnTo>
                    <a:pt x="71889" y="929188"/>
                  </a:lnTo>
                  <a:lnTo>
                    <a:pt x="80300" y="920047"/>
                  </a:lnTo>
                  <a:lnTo>
                    <a:pt x="88710" y="910903"/>
                  </a:lnTo>
                  <a:lnTo>
                    <a:pt x="97120" y="901757"/>
                  </a:lnTo>
                  <a:lnTo>
                    <a:pt x="105531" y="892608"/>
                  </a:lnTo>
                  <a:lnTo>
                    <a:pt x="113941" y="883457"/>
                  </a:lnTo>
                  <a:lnTo>
                    <a:pt x="122351" y="874303"/>
                  </a:lnTo>
                  <a:lnTo>
                    <a:pt x="130762" y="865146"/>
                  </a:lnTo>
                  <a:lnTo>
                    <a:pt x="139172" y="855987"/>
                  </a:lnTo>
                  <a:lnTo>
                    <a:pt x="147583" y="846824"/>
                  </a:lnTo>
                  <a:lnTo>
                    <a:pt x="155993" y="837660"/>
                  </a:lnTo>
                  <a:lnTo>
                    <a:pt x="164403" y="828493"/>
                  </a:lnTo>
                  <a:lnTo>
                    <a:pt x="172814" y="819323"/>
                  </a:lnTo>
                  <a:lnTo>
                    <a:pt x="181224" y="810150"/>
                  </a:lnTo>
                  <a:lnTo>
                    <a:pt x="189634" y="800975"/>
                  </a:lnTo>
                  <a:lnTo>
                    <a:pt x="198045" y="791798"/>
                  </a:lnTo>
                  <a:lnTo>
                    <a:pt x="206455" y="782618"/>
                  </a:lnTo>
                  <a:lnTo>
                    <a:pt x="214865" y="773435"/>
                  </a:lnTo>
                  <a:lnTo>
                    <a:pt x="223276" y="764250"/>
                  </a:lnTo>
                  <a:lnTo>
                    <a:pt x="231686" y="755063"/>
                  </a:lnTo>
                  <a:lnTo>
                    <a:pt x="240096" y="745873"/>
                  </a:lnTo>
                  <a:lnTo>
                    <a:pt x="248507" y="736681"/>
                  </a:lnTo>
                  <a:lnTo>
                    <a:pt x="256917" y="727487"/>
                  </a:lnTo>
                  <a:lnTo>
                    <a:pt x="265327" y="718291"/>
                  </a:lnTo>
                  <a:lnTo>
                    <a:pt x="273738" y="709092"/>
                  </a:lnTo>
                  <a:lnTo>
                    <a:pt x="282148" y="699892"/>
                  </a:lnTo>
                  <a:lnTo>
                    <a:pt x="290559" y="690690"/>
                  </a:lnTo>
                  <a:lnTo>
                    <a:pt x="298969" y="681486"/>
                  </a:lnTo>
                  <a:lnTo>
                    <a:pt x="307379" y="672281"/>
                  </a:lnTo>
                  <a:lnTo>
                    <a:pt x="315790" y="663074"/>
                  </a:lnTo>
                  <a:lnTo>
                    <a:pt x="324200" y="653866"/>
                  </a:lnTo>
                  <a:lnTo>
                    <a:pt x="332610" y="644658"/>
                  </a:lnTo>
                  <a:lnTo>
                    <a:pt x="341021" y="635448"/>
                  </a:lnTo>
                  <a:lnTo>
                    <a:pt x="349431" y="626238"/>
                  </a:lnTo>
                  <a:lnTo>
                    <a:pt x="357841" y="617027"/>
                  </a:lnTo>
                  <a:lnTo>
                    <a:pt x="366252" y="607817"/>
                  </a:lnTo>
                  <a:lnTo>
                    <a:pt x="374662" y="598607"/>
                  </a:lnTo>
                  <a:lnTo>
                    <a:pt x="383072" y="589398"/>
                  </a:lnTo>
                  <a:lnTo>
                    <a:pt x="391483" y="580191"/>
                  </a:lnTo>
                  <a:lnTo>
                    <a:pt x="399893" y="570985"/>
                  </a:lnTo>
                  <a:lnTo>
                    <a:pt x="408303" y="561782"/>
                  </a:lnTo>
                  <a:lnTo>
                    <a:pt x="416714" y="552582"/>
                  </a:lnTo>
                  <a:lnTo>
                    <a:pt x="425124" y="543386"/>
                  </a:lnTo>
                  <a:lnTo>
                    <a:pt x="433535" y="534194"/>
                  </a:lnTo>
                  <a:lnTo>
                    <a:pt x="441945" y="525008"/>
                  </a:lnTo>
                  <a:lnTo>
                    <a:pt x="450355" y="515829"/>
                  </a:lnTo>
                  <a:lnTo>
                    <a:pt x="458766" y="506659"/>
                  </a:lnTo>
                  <a:lnTo>
                    <a:pt x="467176" y="497497"/>
                  </a:lnTo>
                  <a:lnTo>
                    <a:pt x="475586" y="488347"/>
                  </a:lnTo>
                  <a:lnTo>
                    <a:pt x="483997" y="479209"/>
                  </a:lnTo>
                  <a:lnTo>
                    <a:pt x="492407" y="470086"/>
                  </a:lnTo>
                  <a:lnTo>
                    <a:pt x="500817" y="460980"/>
                  </a:lnTo>
                  <a:lnTo>
                    <a:pt x="509228" y="451894"/>
                  </a:lnTo>
                  <a:lnTo>
                    <a:pt x="517638" y="442831"/>
                  </a:lnTo>
                  <a:lnTo>
                    <a:pt x="526048" y="433793"/>
                  </a:lnTo>
                  <a:lnTo>
                    <a:pt x="534459" y="424786"/>
                  </a:lnTo>
                  <a:lnTo>
                    <a:pt x="542869" y="415812"/>
                  </a:lnTo>
                  <a:lnTo>
                    <a:pt x="551279" y="406878"/>
                  </a:lnTo>
                  <a:lnTo>
                    <a:pt x="559690" y="397989"/>
                  </a:lnTo>
                  <a:lnTo>
                    <a:pt x="568100" y="389151"/>
                  </a:lnTo>
                  <a:lnTo>
                    <a:pt x="576511" y="380371"/>
                  </a:lnTo>
                  <a:lnTo>
                    <a:pt x="584921" y="371657"/>
                  </a:lnTo>
                  <a:lnTo>
                    <a:pt x="593331" y="363018"/>
                  </a:lnTo>
                  <a:lnTo>
                    <a:pt x="601742" y="354465"/>
                  </a:lnTo>
                  <a:lnTo>
                    <a:pt x="610152" y="346008"/>
                  </a:lnTo>
                  <a:lnTo>
                    <a:pt x="618562" y="337658"/>
                  </a:lnTo>
                  <a:lnTo>
                    <a:pt x="626973" y="329429"/>
                  </a:lnTo>
                  <a:lnTo>
                    <a:pt x="635383" y="321334"/>
                  </a:lnTo>
                  <a:lnTo>
                    <a:pt x="643793" y="313387"/>
                  </a:lnTo>
                  <a:lnTo>
                    <a:pt x="652204" y="305601"/>
                  </a:lnTo>
                  <a:lnTo>
                    <a:pt x="660614" y="297990"/>
                  </a:lnTo>
                  <a:lnTo>
                    <a:pt x="669024" y="290566"/>
                  </a:lnTo>
                  <a:lnTo>
                    <a:pt x="677435" y="283337"/>
                  </a:lnTo>
                  <a:lnTo>
                    <a:pt x="685845" y="276312"/>
                  </a:lnTo>
                  <a:lnTo>
                    <a:pt x="694255" y="269491"/>
                  </a:lnTo>
                  <a:lnTo>
                    <a:pt x="702666" y="262872"/>
                  </a:lnTo>
                  <a:lnTo>
                    <a:pt x="711076" y="256447"/>
                  </a:lnTo>
                  <a:lnTo>
                    <a:pt x="719487" y="250198"/>
                  </a:lnTo>
                  <a:lnTo>
                    <a:pt x="727897" y="244105"/>
                  </a:lnTo>
                  <a:lnTo>
                    <a:pt x="736307" y="238136"/>
                  </a:lnTo>
                  <a:lnTo>
                    <a:pt x="744718" y="232256"/>
                  </a:lnTo>
                  <a:lnTo>
                    <a:pt x="753128" y="226427"/>
                  </a:lnTo>
                  <a:lnTo>
                    <a:pt x="761538" y="220605"/>
                  </a:lnTo>
                  <a:lnTo>
                    <a:pt x="769949" y="214746"/>
                  </a:lnTo>
                  <a:lnTo>
                    <a:pt x="778359" y="208811"/>
                  </a:lnTo>
                  <a:lnTo>
                    <a:pt x="786769" y="202761"/>
                  </a:lnTo>
                  <a:lnTo>
                    <a:pt x="795180" y="196563"/>
                  </a:lnTo>
                  <a:lnTo>
                    <a:pt x="803590" y="190191"/>
                  </a:lnTo>
                  <a:lnTo>
                    <a:pt x="812000" y="183627"/>
                  </a:lnTo>
                  <a:lnTo>
                    <a:pt x="820411" y="176858"/>
                  </a:lnTo>
                  <a:lnTo>
                    <a:pt x="828821" y="169878"/>
                  </a:lnTo>
                  <a:lnTo>
                    <a:pt x="837232" y="162687"/>
                  </a:lnTo>
                  <a:lnTo>
                    <a:pt x="845642" y="155290"/>
                  </a:lnTo>
                  <a:lnTo>
                    <a:pt x="854052" y="147696"/>
                  </a:lnTo>
                  <a:lnTo>
                    <a:pt x="862463" y="139915"/>
                  </a:lnTo>
                  <a:lnTo>
                    <a:pt x="870873" y="131960"/>
                  </a:lnTo>
                  <a:lnTo>
                    <a:pt x="879283" y="123845"/>
                  </a:lnTo>
                  <a:lnTo>
                    <a:pt x="887694" y="115583"/>
                  </a:lnTo>
                  <a:lnTo>
                    <a:pt x="896104" y="107189"/>
                  </a:lnTo>
                  <a:lnTo>
                    <a:pt x="904514" y="98676"/>
                  </a:lnTo>
                  <a:lnTo>
                    <a:pt x="912925" y="90055"/>
                  </a:lnTo>
                  <a:lnTo>
                    <a:pt x="921335" y="81339"/>
                  </a:lnTo>
                  <a:lnTo>
                    <a:pt x="929745" y="72537"/>
                  </a:lnTo>
                  <a:lnTo>
                    <a:pt x="938156" y="63660"/>
                  </a:lnTo>
                  <a:lnTo>
                    <a:pt x="946566" y="54715"/>
                  </a:lnTo>
                  <a:lnTo>
                    <a:pt x="954976" y="45710"/>
                  </a:lnTo>
                  <a:lnTo>
                    <a:pt x="963387" y="36652"/>
                  </a:lnTo>
                  <a:lnTo>
                    <a:pt x="971797" y="27547"/>
                  </a:lnTo>
                  <a:lnTo>
                    <a:pt x="980208" y="18401"/>
                  </a:lnTo>
                  <a:lnTo>
                    <a:pt x="988618" y="9217"/>
                  </a:lnTo>
                  <a:lnTo>
                    <a:pt x="997028" y="0"/>
                  </a:lnTo>
                  <a:lnTo>
                    <a:pt x="997028" y="164142"/>
                  </a:lnTo>
                  <a:lnTo>
                    <a:pt x="988618" y="171064"/>
                  </a:lnTo>
                  <a:lnTo>
                    <a:pt x="980208" y="177791"/>
                  </a:lnTo>
                  <a:lnTo>
                    <a:pt x="971797" y="184325"/>
                  </a:lnTo>
                  <a:lnTo>
                    <a:pt x="963387" y="190671"/>
                  </a:lnTo>
                  <a:lnTo>
                    <a:pt x="954976" y="196840"/>
                  </a:lnTo>
                  <a:lnTo>
                    <a:pt x="946566" y="202850"/>
                  </a:lnTo>
                  <a:lnTo>
                    <a:pt x="938156" y="208725"/>
                  </a:lnTo>
                  <a:lnTo>
                    <a:pt x="929745" y="214495"/>
                  </a:lnTo>
                  <a:lnTo>
                    <a:pt x="921335" y="220193"/>
                  </a:lnTo>
                  <a:lnTo>
                    <a:pt x="912925" y="225858"/>
                  </a:lnTo>
                  <a:lnTo>
                    <a:pt x="904514" y="231529"/>
                  </a:lnTo>
                  <a:lnTo>
                    <a:pt x="896104" y="237246"/>
                  </a:lnTo>
                  <a:lnTo>
                    <a:pt x="887694" y="243046"/>
                  </a:lnTo>
                  <a:lnTo>
                    <a:pt x="879283" y="248962"/>
                  </a:lnTo>
                  <a:lnTo>
                    <a:pt x="870873" y="255024"/>
                  </a:lnTo>
                  <a:lnTo>
                    <a:pt x="862463" y="261254"/>
                  </a:lnTo>
                  <a:lnTo>
                    <a:pt x="854052" y="267669"/>
                  </a:lnTo>
                  <a:lnTo>
                    <a:pt x="845642" y="274279"/>
                  </a:lnTo>
                  <a:lnTo>
                    <a:pt x="837232" y="281089"/>
                  </a:lnTo>
                  <a:lnTo>
                    <a:pt x="828821" y="288099"/>
                  </a:lnTo>
                  <a:lnTo>
                    <a:pt x="820411" y="295303"/>
                  </a:lnTo>
                  <a:lnTo>
                    <a:pt x="812000" y="302695"/>
                  </a:lnTo>
                  <a:lnTo>
                    <a:pt x="803590" y="310263"/>
                  </a:lnTo>
                  <a:lnTo>
                    <a:pt x="795180" y="317997"/>
                  </a:lnTo>
                  <a:lnTo>
                    <a:pt x="786769" y="325883"/>
                  </a:lnTo>
                  <a:lnTo>
                    <a:pt x="778359" y="333909"/>
                  </a:lnTo>
                  <a:lnTo>
                    <a:pt x="769949" y="342062"/>
                  </a:lnTo>
                  <a:lnTo>
                    <a:pt x="761538" y="350331"/>
                  </a:lnTo>
                  <a:lnTo>
                    <a:pt x="753128" y="358703"/>
                  </a:lnTo>
                  <a:lnTo>
                    <a:pt x="744718" y="367168"/>
                  </a:lnTo>
                  <a:lnTo>
                    <a:pt x="736307" y="375717"/>
                  </a:lnTo>
                  <a:lnTo>
                    <a:pt x="727897" y="384340"/>
                  </a:lnTo>
                  <a:lnTo>
                    <a:pt x="719487" y="393029"/>
                  </a:lnTo>
                  <a:lnTo>
                    <a:pt x="711076" y="401777"/>
                  </a:lnTo>
                  <a:lnTo>
                    <a:pt x="702666" y="410578"/>
                  </a:lnTo>
                  <a:lnTo>
                    <a:pt x="694255" y="419427"/>
                  </a:lnTo>
                  <a:lnTo>
                    <a:pt x="685845" y="428317"/>
                  </a:lnTo>
                  <a:lnTo>
                    <a:pt x="677435" y="437244"/>
                  </a:lnTo>
                  <a:lnTo>
                    <a:pt x="669024" y="446206"/>
                  </a:lnTo>
                  <a:lnTo>
                    <a:pt x="660614" y="455197"/>
                  </a:lnTo>
                  <a:lnTo>
                    <a:pt x="652204" y="464215"/>
                  </a:lnTo>
                  <a:lnTo>
                    <a:pt x="643793" y="473258"/>
                  </a:lnTo>
                  <a:lnTo>
                    <a:pt x="635383" y="482323"/>
                  </a:lnTo>
                  <a:lnTo>
                    <a:pt x="626973" y="491407"/>
                  </a:lnTo>
                  <a:lnTo>
                    <a:pt x="618562" y="500510"/>
                  </a:lnTo>
                  <a:lnTo>
                    <a:pt x="610152" y="509628"/>
                  </a:lnTo>
                  <a:lnTo>
                    <a:pt x="601742" y="518762"/>
                  </a:lnTo>
                  <a:lnTo>
                    <a:pt x="593331" y="527909"/>
                  </a:lnTo>
                  <a:lnTo>
                    <a:pt x="584921" y="537068"/>
                  </a:lnTo>
                  <a:lnTo>
                    <a:pt x="576511" y="546239"/>
                  </a:lnTo>
                  <a:lnTo>
                    <a:pt x="568100" y="555421"/>
                  </a:lnTo>
                  <a:lnTo>
                    <a:pt x="559690" y="564612"/>
                  </a:lnTo>
                  <a:lnTo>
                    <a:pt x="551279" y="573812"/>
                  </a:lnTo>
                  <a:lnTo>
                    <a:pt x="542869" y="583020"/>
                  </a:lnTo>
                  <a:lnTo>
                    <a:pt x="534459" y="592236"/>
                  </a:lnTo>
                  <a:lnTo>
                    <a:pt x="526048" y="601459"/>
                  </a:lnTo>
                  <a:lnTo>
                    <a:pt x="517638" y="610690"/>
                  </a:lnTo>
                  <a:lnTo>
                    <a:pt x="509228" y="619926"/>
                  </a:lnTo>
                  <a:lnTo>
                    <a:pt x="500817" y="629169"/>
                  </a:lnTo>
                  <a:lnTo>
                    <a:pt x="492407" y="638418"/>
                  </a:lnTo>
                  <a:lnTo>
                    <a:pt x="483997" y="647672"/>
                  </a:lnTo>
                  <a:lnTo>
                    <a:pt x="475586" y="656931"/>
                  </a:lnTo>
                  <a:lnTo>
                    <a:pt x="467176" y="666195"/>
                  </a:lnTo>
                  <a:lnTo>
                    <a:pt x="458766" y="675464"/>
                  </a:lnTo>
                  <a:lnTo>
                    <a:pt x="450355" y="684738"/>
                  </a:lnTo>
                  <a:lnTo>
                    <a:pt x="441945" y="694016"/>
                  </a:lnTo>
                  <a:lnTo>
                    <a:pt x="433535" y="703298"/>
                  </a:lnTo>
                  <a:lnTo>
                    <a:pt x="425124" y="712585"/>
                  </a:lnTo>
                  <a:lnTo>
                    <a:pt x="416714" y="721876"/>
                  </a:lnTo>
                  <a:lnTo>
                    <a:pt x="408303" y="731170"/>
                  </a:lnTo>
                  <a:lnTo>
                    <a:pt x="399893" y="740469"/>
                  </a:lnTo>
                  <a:lnTo>
                    <a:pt x="391483" y="749771"/>
                  </a:lnTo>
                  <a:lnTo>
                    <a:pt x="383072" y="759077"/>
                  </a:lnTo>
                  <a:lnTo>
                    <a:pt x="374662" y="768386"/>
                  </a:lnTo>
                  <a:lnTo>
                    <a:pt x="366252" y="777700"/>
                  </a:lnTo>
                  <a:lnTo>
                    <a:pt x="357841" y="787016"/>
                  </a:lnTo>
                  <a:lnTo>
                    <a:pt x="349431" y="796336"/>
                  </a:lnTo>
                  <a:lnTo>
                    <a:pt x="341021" y="805660"/>
                  </a:lnTo>
                  <a:lnTo>
                    <a:pt x="332610" y="814987"/>
                  </a:lnTo>
                  <a:lnTo>
                    <a:pt x="324200" y="824317"/>
                  </a:lnTo>
                  <a:lnTo>
                    <a:pt x="315790" y="833650"/>
                  </a:lnTo>
                  <a:lnTo>
                    <a:pt x="307379" y="842987"/>
                  </a:lnTo>
                  <a:lnTo>
                    <a:pt x="298969" y="852327"/>
                  </a:lnTo>
                  <a:lnTo>
                    <a:pt x="290559" y="861670"/>
                  </a:lnTo>
                  <a:lnTo>
                    <a:pt x="282148" y="871016"/>
                  </a:lnTo>
                  <a:lnTo>
                    <a:pt x="273738" y="880365"/>
                  </a:lnTo>
                  <a:lnTo>
                    <a:pt x="265327" y="889717"/>
                  </a:lnTo>
                  <a:lnTo>
                    <a:pt x="256917" y="899073"/>
                  </a:lnTo>
                  <a:lnTo>
                    <a:pt x="248507" y="908432"/>
                  </a:lnTo>
                  <a:lnTo>
                    <a:pt x="240096" y="917793"/>
                  </a:lnTo>
                  <a:lnTo>
                    <a:pt x="231686" y="927158"/>
                  </a:lnTo>
                  <a:lnTo>
                    <a:pt x="223276" y="936526"/>
                  </a:lnTo>
                  <a:lnTo>
                    <a:pt x="214865" y="945896"/>
                  </a:lnTo>
                  <a:lnTo>
                    <a:pt x="206455" y="955270"/>
                  </a:lnTo>
                  <a:lnTo>
                    <a:pt x="198045" y="964646"/>
                  </a:lnTo>
                  <a:lnTo>
                    <a:pt x="189634" y="974026"/>
                  </a:lnTo>
                  <a:lnTo>
                    <a:pt x="181224" y="983408"/>
                  </a:lnTo>
                  <a:lnTo>
                    <a:pt x="172814" y="992794"/>
                  </a:lnTo>
                  <a:lnTo>
                    <a:pt x="164403" y="1002182"/>
                  </a:lnTo>
                  <a:lnTo>
                    <a:pt x="159897" y="1007214"/>
                  </a:lnTo>
                  <a:close/>
                </a:path>
              </a:pathLst>
            </a:custGeom>
            <a:solidFill>
              <a:srgbClr val="00DA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037073" y="5079380"/>
              <a:ext cx="997028" cy="1007214"/>
            </a:xfrm>
            <a:custGeom>
              <a:avLst/>
              <a:pathLst>
                <a:path w="997028" h="1007214">
                  <a:moveTo>
                    <a:pt x="0" y="1007214"/>
                  </a:moveTo>
                  <a:lnTo>
                    <a:pt x="4606" y="1002220"/>
                  </a:lnTo>
                  <a:lnTo>
                    <a:pt x="13017" y="993100"/>
                  </a:lnTo>
                  <a:lnTo>
                    <a:pt x="21427" y="983977"/>
                  </a:lnTo>
                  <a:lnTo>
                    <a:pt x="29838" y="974852"/>
                  </a:lnTo>
                  <a:lnTo>
                    <a:pt x="38248" y="965725"/>
                  </a:lnTo>
                  <a:lnTo>
                    <a:pt x="46658" y="956594"/>
                  </a:lnTo>
                  <a:lnTo>
                    <a:pt x="55069" y="947461"/>
                  </a:lnTo>
                  <a:lnTo>
                    <a:pt x="63479" y="938326"/>
                  </a:lnTo>
                  <a:lnTo>
                    <a:pt x="71889" y="929188"/>
                  </a:lnTo>
                  <a:lnTo>
                    <a:pt x="80300" y="920047"/>
                  </a:lnTo>
                  <a:lnTo>
                    <a:pt x="88710" y="910903"/>
                  </a:lnTo>
                  <a:lnTo>
                    <a:pt x="97120" y="901757"/>
                  </a:lnTo>
                  <a:lnTo>
                    <a:pt x="105531" y="892608"/>
                  </a:lnTo>
                  <a:lnTo>
                    <a:pt x="113941" y="883457"/>
                  </a:lnTo>
                  <a:lnTo>
                    <a:pt x="122351" y="874303"/>
                  </a:lnTo>
                  <a:lnTo>
                    <a:pt x="130762" y="865146"/>
                  </a:lnTo>
                  <a:lnTo>
                    <a:pt x="139172" y="855987"/>
                  </a:lnTo>
                  <a:lnTo>
                    <a:pt x="147583" y="846824"/>
                  </a:lnTo>
                  <a:lnTo>
                    <a:pt x="155993" y="837660"/>
                  </a:lnTo>
                  <a:lnTo>
                    <a:pt x="164403" y="828493"/>
                  </a:lnTo>
                  <a:lnTo>
                    <a:pt x="172814" y="819323"/>
                  </a:lnTo>
                  <a:lnTo>
                    <a:pt x="181224" y="810150"/>
                  </a:lnTo>
                  <a:lnTo>
                    <a:pt x="189634" y="800975"/>
                  </a:lnTo>
                  <a:lnTo>
                    <a:pt x="198045" y="791798"/>
                  </a:lnTo>
                  <a:lnTo>
                    <a:pt x="206455" y="782618"/>
                  </a:lnTo>
                  <a:lnTo>
                    <a:pt x="214865" y="773435"/>
                  </a:lnTo>
                  <a:lnTo>
                    <a:pt x="223276" y="764250"/>
                  </a:lnTo>
                  <a:lnTo>
                    <a:pt x="231686" y="755063"/>
                  </a:lnTo>
                  <a:lnTo>
                    <a:pt x="240096" y="745873"/>
                  </a:lnTo>
                  <a:lnTo>
                    <a:pt x="248507" y="736681"/>
                  </a:lnTo>
                  <a:lnTo>
                    <a:pt x="256917" y="727487"/>
                  </a:lnTo>
                  <a:lnTo>
                    <a:pt x="265327" y="718291"/>
                  </a:lnTo>
                  <a:lnTo>
                    <a:pt x="273738" y="709092"/>
                  </a:lnTo>
                  <a:lnTo>
                    <a:pt x="282148" y="699892"/>
                  </a:lnTo>
                  <a:lnTo>
                    <a:pt x="290559" y="690690"/>
                  </a:lnTo>
                  <a:lnTo>
                    <a:pt x="298969" y="681486"/>
                  </a:lnTo>
                  <a:lnTo>
                    <a:pt x="307379" y="672281"/>
                  </a:lnTo>
                  <a:lnTo>
                    <a:pt x="315790" y="663074"/>
                  </a:lnTo>
                  <a:lnTo>
                    <a:pt x="324200" y="653866"/>
                  </a:lnTo>
                  <a:lnTo>
                    <a:pt x="332610" y="644658"/>
                  </a:lnTo>
                  <a:lnTo>
                    <a:pt x="341021" y="635448"/>
                  </a:lnTo>
                  <a:lnTo>
                    <a:pt x="349431" y="626238"/>
                  </a:lnTo>
                  <a:lnTo>
                    <a:pt x="357841" y="617027"/>
                  </a:lnTo>
                  <a:lnTo>
                    <a:pt x="366252" y="607817"/>
                  </a:lnTo>
                  <a:lnTo>
                    <a:pt x="374662" y="598607"/>
                  </a:lnTo>
                  <a:lnTo>
                    <a:pt x="383072" y="589398"/>
                  </a:lnTo>
                  <a:lnTo>
                    <a:pt x="391483" y="580191"/>
                  </a:lnTo>
                  <a:lnTo>
                    <a:pt x="399893" y="570985"/>
                  </a:lnTo>
                  <a:lnTo>
                    <a:pt x="408303" y="561782"/>
                  </a:lnTo>
                  <a:lnTo>
                    <a:pt x="416714" y="552582"/>
                  </a:lnTo>
                  <a:lnTo>
                    <a:pt x="425124" y="543386"/>
                  </a:lnTo>
                  <a:lnTo>
                    <a:pt x="433535" y="534194"/>
                  </a:lnTo>
                  <a:lnTo>
                    <a:pt x="441945" y="525008"/>
                  </a:lnTo>
                  <a:lnTo>
                    <a:pt x="450355" y="515829"/>
                  </a:lnTo>
                  <a:lnTo>
                    <a:pt x="458766" y="506659"/>
                  </a:lnTo>
                  <a:lnTo>
                    <a:pt x="467176" y="497497"/>
                  </a:lnTo>
                  <a:lnTo>
                    <a:pt x="475586" y="488347"/>
                  </a:lnTo>
                  <a:lnTo>
                    <a:pt x="483997" y="479209"/>
                  </a:lnTo>
                  <a:lnTo>
                    <a:pt x="492407" y="470086"/>
                  </a:lnTo>
                  <a:lnTo>
                    <a:pt x="500817" y="460980"/>
                  </a:lnTo>
                  <a:lnTo>
                    <a:pt x="509228" y="451894"/>
                  </a:lnTo>
                  <a:lnTo>
                    <a:pt x="517638" y="442831"/>
                  </a:lnTo>
                  <a:lnTo>
                    <a:pt x="526048" y="433793"/>
                  </a:lnTo>
                  <a:lnTo>
                    <a:pt x="534459" y="424786"/>
                  </a:lnTo>
                  <a:lnTo>
                    <a:pt x="542869" y="415812"/>
                  </a:lnTo>
                  <a:lnTo>
                    <a:pt x="551279" y="406878"/>
                  </a:lnTo>
                  <a:lnTo>
                    <a:pt x="559690" y="397989"/>
                  </a:lnTo>
                  <a:lnTo>
                    <a:pt x="568100" y="389151"/>
                  </a:lnTo>
                  <a:lnTo>
                    <a:pt x="576511" y="380371"/>
                  </a:lnTo>
                  <a:lnTo>
                    <a:pt x="584921" y="371657"/>
                  </a:lnTo>
                  <a:lnTo>
                    <a:pt x="593331" y="363018"/>
                  </a:lnTo>
                  <a:lnTo>
                    <a:pt x="601742" y="354465"/>
                  </a:lnTo>
                  <a:lnTo>
                    <a:pt x="610152" y="346008"/>
                  </a:lnTo>
                  <a:lnTo>
                    <a:pt x="618562" y="337658"/>
                  </a:lnTo>
                  <a:lnTo>
                    <a:pt x="626973" y="329429"/>
                  </a:lnTo>
                  <a:lnTo>
                    <a:pt x="635383" y="321334"/>
                  </a:lnTo>
                  <a:lnTo>
                    <a:pt x="643793" y="313387"/>
                  </a:lnTo>
                  <a:lnTo>
                    <a:pt x="652204" y="305601"/>
                  </a:lnTo>
                  <a:lnTo>
                    <a:pt x="660614" y="297990"/>
                  </a:lnTo>
                  <a:lnTo>
                    <a:pt x="669024" y="290566"/>
                  </a:lnTo>
                  <a:lnTo>
                    <a:pt x="677435" y="283337"/>
                  </a:lnTo>
                  <a:lnTo>
                    <a:pt x="685845" y="276312"/>
                  </a:lnTo>
                  <a:lnTo>
                    <a:pt x="694255" y="269491"/>
                  </a:lnTo>
                  <a:lnTo>
                    <a:pt x="702666" y="262872"/>
                  </a:lnTo>
                  <a:lnTo>
                    <a:pt x="711076" y="256447"/>
                  </a:lnTo>
                  <a:lnTo>
                    <a:pt x="719487" y="250198"/>
                  </a:lnTo>
                  <a:lnTo>
                    <a:pt x="727897" y="244105"/>
                  </a:lnTo>
                  <a:lnTo>
                    <a:pt x="736307" y="238136"/>
                  </a:lnTo>
                  <a:lnTo>
                    <a:pt x="744718" y="232256"/>
                  </a:lnTo>
                  <a:lnTo>
                    <a:pt x="753128" y="226427"/>
                  </a:lnTo>
                  <a:lnTo>
                    <a:pt x="761538" y="220605"/>
                  </a:lnTo>
                  <a:lnTo>
                    <a:pt x="769949" y="214746"/>
                  </a:lnTo>
                  <a:lnTo>
                    <a:pt x="778359" y="208811"/>
                  </a:lnTo>
                  <a:lnTo>
                    <a:pt x="786769" y="202761"/>
                  </a:lnTo>
                  <a:lnTo>
                    <a:pt x="795180" y="196563"/>
                  </a:lnTo>
                  <a:lnTo>
                    <a:pt x="803590" y="190191"/>
                  </a:lnTo>
                  <a:lnTo>
                    <a:pt x="812000" y="183627"/>
                  </a:lnTo>
                  <a:lnTo>
                    <a:pt x="820411" y="176858"/>
                  </a:lnTo>
                  <a:lnTo>
                    <a:pt x="828821" y="169878"/>
                  </a:lnTo>
                  <a:lnTo>
                    <a:pt x="837232" y="162687"/>
                  </a:lnTo>
                  <a:lnTo>
                    <a:pt x="845642" y="155290"/>
                  </a:lnTo>
                  <a:lnTo>
                    <a:pt x="854052" y="147696"/>
                  </a:lnTo>
                  <a:lnTo>
                    <a:pt x="862463" y="139915"/>
                  </a:lnTo>
                  <a:lnTo>
                    <a:pt x="870873" y="131960"/>
                  </a:lnTo>
                  <a:lnTo>
                    <a:pt x="879283" y="123845"/>
                  </a:lnTo>
                  <a:lnTo>
                    <a:pt x="887694" y="115583"/>
                  </a:lnTo>
                  <a:lnTo>
                    <a:pt x="896104" y="107189"/>
                  </a:lnTo>
                  <a:lnTo>
                    <a:pt x="904514" y="98676"/>
                  </a:lnTo>
                  <a:lnTo>
                    <a:pt x="912925" y="90055"/>
                  </a:lnTo>
                  <a:lnTo>
                    <a:pt x="921335" y="81339"/>
                  </a:lnTo>
                  <a:lnTo>
                    <a:pt x="929745" y="72537"/>
                  </a:lnTo>
                  <a:lnTo>
                    <a:pt x="938156" y="63660"/>
                  </a:lnTo>
                  <a:lnTo>
                    <a:pt x="946566" y="54715"/>
                  </a:lnTo>
                  <a:lnTo>
                    <a:pt x="954976" y="45710"/>
                  </a:lnTo>
                  <a:lnTo>
                    <a:pt x="963387" y="36652"/>
                  </a:lnTo>
                  <a:lnTo>
                    <a:pt x="971797" y="27547"/>
                  </a:lnTo>
                  <a:lnTo>
                    <a:pt x="980208" y="18401"/>
                  </a:lnTo>
                  <a:lnTo>
                    <a:pt x="988618" y="9217"/>
                  </a:lnTo>
                  <a:lnTo>
                    <a:pt x="9970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196970" y="5243523"/>
              <a:ext cx="837131" cy="843071"/>
            </a:xfrm>
            <a:custGeom>
              <a:avLst/>
              <a:pathLst>
                <a:path w="837131" h="843071">
                  <a:moveTo>
                    <a:pt x="837131" y="0"/>
                  </a:moveTo>
                  <a:lnTo>
                    <a:pt x="828721" y="6921"/>
                  </a:lnTo>
                  <a:lnTo>
                    <a:pt x="820310" y="13648"/>
                  </a:lnTo>
                  <a:lnTo>
                    <a:pt x="811900" y="20182"/>
                  </a:lnTo>
                  <a:lnTo>
                    <a:pt x="803490" y="26528"/>
                  </a:lnTo>
                  <a:lnTo>
                    <a:pt x="795079" y="32697"/>
                  </a:lnTo>
                  <a:lnTo>
                    <a:pt x="786669" y="38708"/>
                  </a:lnTo>
                  <a:lnTo>
                    <a:pt x="778259" y="44583"/>
                  </a:lnTo>
                  <a:lnTo>
                    <a:pt x="769848" y="50352"/>
                  </a:lnTo>
                  <a:lnTo>
                    <a:pt x="761438" y="56050"/>
                  </a:lnTo>
                  <a:lnTo>
                    <a:pt x="753027" y="61715"/>
                  </a:lnTo>
                  <a:lnTo>
                    <a:pt x="744617" y="67387"/>
                  </a:lnTo>
                  <a:lnTo>
                    <a:pt x="736207" y="73103"/>
                  </a:lnTo>
                  <a:lnTo>
                    <a:pt x="727796" y="78903"/>
                  </a:lnTo>
                  <a:lnTo>
                    <a:pt x="719386" y="84819"/>
                  </a:lnTo>
                  <a:lnTo>
                    <a:pt x="710976" y="90881"/>
                  </a:lnTo>
                  <a:lnTo>
                    <a:pt x="702565" y="97111"/>
                  </a:lnTo>
                  <a:lnTo>
                    <a:pt x="694155" y="103526"/>
                  </a:lnTo>
                  <a:lnTo>
                    <a:pt x="685745" y="110137"/>
                  </a:lnTo>
                  <a:lnTo>
                    <a:pt x="677334" y="116947"/>
                  </a:lnTo>
                  <a:lnTo>
                    <a:pt x="668924" y="123956"/>
                  </a:lnTo>
                  <a:lnTo>
                    <a:pt x="660514" y="131161"/>
                  </a:lnTo>
                  <a:lnTo>
                    <a:pt x="652103" y="138552"/>
                  </a:lnTo>
                  <a:lnTo>
                    <a:pt x="643693" y="146120"/>
                  </a:lnTo>
                  <a:lnTo>
                    <a:pt x="635282" y="153854"/>
                  </a:lnTo>
                  <a:lnTo>
                    <a:pt x="626872" y="161740"/>
                  </a:lnTo>
                  <a:lnTo>
                    <a:pt x="618462" y="169766"/>
                  </a:lnTo>
                  <a:lnTo>
                    <a:pt x="610051" y="177920"/>
                  </a:lnTo>
                  <a:lnTo>
                    <a:pt x="601641" y="186188"/>
                  </a:lnTo>
                  <a:lnTo>
                    <a:pt x="593231" y="194560"/>
                  </a:lnTo>
                  <a:lnTo>
                    <a:pt x="584820" y="203026"/>
                  </a:lnTo>
                  <a:lnTo>
                    <a:pt x="576410" y="211574"/>
                  </a:lnTo>
                  <a:lnTo>
                    <a:pt x="568000" y="220197"/>
                  </a:lnTo>
                  <a:lnTo>
                    <a:pt x="559589" y="228886"/>
                  </a:lnTo>
                  <a:lnTo>
                    <a:pt x="551179" y="237634"/>
                  </a:lnTo>
                  <a:lnTo>
                    <a:pt x="542769" y="246436"/>
                  </a:lnTo>
                  <a:lnTo>
                    <a:pt x="534358" y="255284"/>
                  </a:lnTo>
                  <a:lnTo>
                    <a:pt x="525948" y="264174"/>
                  </a:lnTo>
                  <a:lnTo>
                    <a:pt x="517538" y="273102"/>
                  </a:lnTo>
                  <a:lnTo>
                    <a:pt x="509127" y="282063"/>
                  </a:lnTo>
                  <a:lnTo>
                    <a:pt x="500717" y="291054"/>
                  </a:lnTo>
                  <a:lnTo>
                    <a:pt x="492306" y="300073"/>
                  </a:lnTo>
                  <a:lnTo>
                    <a:pt x="483896" y="309115"/>
                  </a:lnTo>
                  <a:lnTo>
                    <a:pt x="475486" y="318180"/>
                  </a:lnTo>
                  <a:lnTo>
                    <a:pt x="467075" y="327264"/>
                  </a:lnTo>
                  <a:lnTo>
                    <a:pt x="458665" y="336367"/>
                  </a:lnTo>
                  <a:lnTo>
                    <a:pt x="450255" y="345486"/>
                  </a:lnTo>
                  <a:lnTo>
                    <a:pt x="441844" y="354619"/>
                  </a:lnTo>
                  <a:lnTo>
                    <a:pt x="433434" y="363766"/>
                  </a:lnTo>
                  <a:lnTo>
                    <a:pt x="425024" y="372926"/>
                  </a:lnTo>
                  <a:lnTo>
                    <a:pt x="416613" y="382096"/>
                  </a:lnTo>
                  <a:lnTo>
                    <a:pt x="408203" y="391278"/>
                  </a:lnTo>
                  <a:lnTo>
                    <a:pt x="399793" y="400469"/>
                  </a:lnTo>
                  <a:lnTo>
                    <a:pt x="391382" y="409669"/>
                  </a:lnTo>
                  <a:lnTo>
                    <a:pt x="382972" y="418877"/>
                  </a:lnTo>
                  <a:lnTo>
                    <a:pt x="374562" y="428093"/>
                  </a:lnTo>
                  <a:lnTo>
                    <a:pt x="366151" y="437317"/>
                  </a:lnTo>
                  <a:lnTo>
                    <a:pt x="357741" y="446547"/>
                  </a:lnTo>
                  <a:lnTo>
                    <a:pt x="349330" y="455784"/>
                  </a:lnTo>
                  <a:lnTo>
                    <a:pt x="340920" y="465026"/>
                  </a:lnTo>
                  <a:lnTo>
                    <a:pt x="332510" y="474275"/>
                  </a:lnTo>
                  <a:lnTo>
                    <a:pt x="324099" y="483529"/>
                  </a:lnTo>
                  <a:lnTo>
                    <a:pt x="315689" y="492788"/>
                  </a:lnTo>
                  <a:lnTo>
                    <a:pt x="307279" y="502052"/>
                  </a:lnTo>
                  <a:lnTo>
                    <a:pt x="298868" y="511321"/>
                  </a:lnTo>
                  <a:lnTo>
                    <a:pt x="290458" y="520595"/>
                  </a:lnTo>
                  <a:lnTo>
                    <a:pt x="282048" y="529873"/>
                  </a:lnTo>
                  <a:lnTo>
                    <a:pt x="273637" y="539156"/>
                  </a:lnTo>
                  <a:lnTo>
                    <a:pt x="265227" y="548442"/>
                  </a:lnTo>
                  <a:lnTo>
                    <a:pt x="256817" y="557733"/>
                  </a:lnTo>
                  <a:lnTo>
                    <a:pt x="248406" y="567028"/>
                  </a:lnTo>
                  <a:lnTo>
                    <a:pt x="239996" y="576326"/>
                  </a:lnTo>
                  <a:lnTo>
                    <a:pt x="231586" y="585628"/>
                  </a:lnTo>
                  <a:lnTo>
                    <a:pt x="223175" y="594934"/>
                  </a:lnTo>
                  <a:lnTo>
                    <a:pt x="214765" y="604244"/>
                  </a:lnTo>
                  <a:lnTo>
                    <a:pt x="206354" y="613557"/>
                  </a:lnTo>
                  <a:lnTo>
                    <a:pt x="197944" y="622873"/>
                  </a:lnTo>
                  <a:lnTo>
                    <a:pt x="189534" y="632193"/>
                  </a:lnTo>
                  <a:lnTo>
                    <a:pt x="181123" y="641517"/>
                  </a:lnTo>
                  <a:lnTo>
                    <a:pt x="172713" y="650844"/>
                  </a:lnTo>
                  <a:lnTo>
                    <a:pt x="164303" y="660174"/>
                  </a:lnTo>
                  <a:lnTo>
                    <a:pt x="155892" y="669507"/>
                  </a:lnTo>
                  <a:lnTo>
                    <a:pt x="147482" y="678844"/>
                  </a:lnTo>
                  <a:lnTo>
                    <a:pt x="139072" y="688184"/>
                  </a:lnTo>
                  <a:lnTo>
                    <a:pt x="130661" y="697527"/>
                  </a:lnTo>
                  <a:lnTo>
                    <a:pt x="122251" y="706873"/>
                  </a:lnTo>
                  <a:lnTo>
                    <a:pt x="113841" y="716222"/>
                  </a:lnTo>
                  <a:lnTo>
                    <a:pt x="105430" y="725575"/>
                  </a:lnTo>
                  <a:lnTo>
                    <a:pt x="97020" y="734930"/>
                  </a:lnTo>
                  <a:lnTo>
                    <a:pt x="88610" y="744289"/>
                  </a:lnTo>
                  <a:lnTo>
                    <a:pt x="80199" y="753650"/>
                  </a:lnTo>
                  <a:lnTo>
                    <a:pt x="71789" y="763015"/>
                  </a:lnTo>
                  <a:lnTo>
                    <a:pt x="63378" y="772383"/>
                  </a:lnTo>
                  <a:lnTo>
                    <a:pt x="54968" y="781753"/>
                  </a:lnTo>
                  <a:lnTo>
                    <a:pt x="46558" y="791127"/>
                  </a:lnTo>
                  <a:lnTo>
                    <a:pt x="38147" y="800504"/>
                  </a:lnTo>
                  <a:lnTo>
                    <a:pt x="29737" y="809883"/>
                  </a:lnTo>
                  <a:lnTo>
                    <a:pt x="21327" y="819266"/>
                  </a:lnTo>
                  <a:lnTo>
                    <a:pt x="12916" y="828651"/>
                  </a:lnTo>
                  <a:lnTo>
                    <a:pt x="4506" y="838039"/>
                  </a:lnTo>
                  <a:lnTo>
                    <a:pt x="0" y="8430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118205" y="5165848"/>
              <a:ext cx="915896" cy="920746"/>
            </a:xfrm>
            <a:custGeom>
              <a:avLst/>
              <a:pathLst>
                <a:path w="915896" h="920746">
                  <a:moveTo>
                    <a:pt x="0" y="920746"/>
                  </a:moveTo>
                  <a:lnTo>
                    <a:pt x="7578" y="912384"/>
                  </a:lnTo>
                  <a:lnTo>
                    <a:pt x="15988" y="903104"/>
                  </a:lnTo>
                  <a:lnTo>
                    <a:pt x="24398" y="893824"/>
                  </a:lnTo>
                  <a:lnTo>
                    <a:pt x="32809" y="884544"/>
                  </a:lnTo>
                  <a:lnTo>
                    <a:pt x="41219" y="875264"/>
                  </a:lnTo>
                  <a:lnTo>
                    <a:pt x="49629" y="865984"/>
                  </a:lnTo>
                  <a:lnTo>
                    <a:pt x="58040" y="856704"/>
                  </a:lnTo>
                  <a:lnTo>
                    <a:pt x="66450" y="847425"/>
                  </a:lnTo>
                  <a:lnTo>
                    <a:pt x="74861" y="838145"/>
                  </a:lnTo>
                  <a:lnTo>
                    <a:pt x="83271" y="828865"/>
                  </a:lnTo>
                  <a:lnTo>
                    <a:pt x="91681" y="819586"/>
                  </a:lnTo>
                  <a:lnTo>
                    <a:pt x="100092" y="810306"/>
                  </a:lnTo>
                  <a:lnTo>
                    <a:pt x="108502" y="801027"/>
                  </a:lnTo>
                  <a:lnTo>
                    <a:pt x="116912" y="791748"/>
                  </a:lnTo>
                  <a:lnTo>
                    <a:pt x="125323" y="782469"/>
                  </a:lnTo>
                  <a:lnTo>
                    <a:pt x="133733" y="773190"/>
                  </a:lnTo>
                  <a:lnTo>
                    <a:pt x="142143" y="763911"/>
                  </a:lnTo>
                  <a:lnTo>
                    <a:pt x="150554" y="754632"/>
                  </a:lnTo>
                  <a:lnTo>
                    <a:pt x="158964" y="745354"/>
                  </a:lnTo>
                  <a:lnTo>
                    <a:pt x="167374" y="736076"/>
                  </a:lnTo>
                  <a:lnTo>
                    <a:pt x="175785" y="726798"/>
                  </a:lnTo>
                  <a:lnTo>
                    <a:pt x="184195" y="717521"/>
                  </a:lnTo>
                  <a:lnTo>
                    <a:pt x="192605" y="708244"/>
                  </a:lnTo>
                  <a:lnTo>
                    <a:pt x="201016" y="698967"/>
                  </a:lnTo>
                  <a:lnTo>
                    <a:pt x="209426" y="689690"/>
                  </a:lnTo>
                  <a:lnTo>
                    <a:pt x="217837" y="680415"/>
                  </a:lnTo>
                  <a:lnTo>
                    <a:pt x="226247" y="671139"/>
                  </a:lnTo>
                  <a:lnTo>
                    <a:pt x="234657" y="661864"/>
                  </a:lnTo>
                  <a:lnTo>
                    <a:pt x="243068" y="652590"/>
                  </a:lnTo>
                  <a:lnTo>
                    <a:pt x="251478" y="643317"/>
                  </a:lnTo>
                  <a:lnTo>
                    <a:pt x="259888" y="634044"/>
                  </a:lnTo>
                  <a:lnTo>
                    <a:pt x="268299" y="624773"/>
                  </a:lnTo>
                  <a:lnTo>
                    <a:pt x="276709" y="615502"/>
                  </a:lnTo>
                  <a:lnTo>
                    <a:pt x="285119" y="606233"/>
                  </a:lnTo>
                  <a:lnTo>
                    <a:pt x="293530" y="596964"/>
                  </a:lnTo>
                  <a:lnTo>
                    <a:pt x="301940" y="587697"/>
                  </a:lnTo>
                  <a:lnTo>
                    <a:pt x="310350" y="578432"/>
                  </a:lnTo>
                  <a:lnTo>
                    <a:pt x="318761" y="569169"/>
                  </a:lnTo>
                  <a:lnTo>
                    <a:pt x="327171" y="559907"/>
                  </a:lnTo>
                  <a:lnTo>
                    <a:pt x="335581" y="550648"/>
                  </a:lnTo>
                  <a:lnTo>
                    <a:pt x="343992" y="541391"/>
                  </a:lnTo>
                  <a:lnTo>
                    <a:pt x="352402" y="532137"/>
                  </a:lnTo>
                  <a:lnTo>
                    <a:pt x="360813" y="522886"/>
                  </a:lnTo>
                  <a:lnTo>
                    <a:pt x="369223" y="513639"/>
                  </a:lnTo>
                  <a:lnTo>
                    <a:pt x="377633" y="504395"/>
                  </a:lnTo>
                  <a:lnTo>
                    <a:pt x="386044" y="495156"/>
                  </a:lnTo>
                  <a:lnTo>
                    <a:pt x="394454" y="485922"/>
                  </a:lnTo>
                  <a:lnTo>
                    <a:pt x="402864" y="476693"/>
                  </a:lnTo>
                  <a:lnTo>
                    <a:pt x="411275" y="467470"/>
                  </a:lnTo>
                  <a:lnTo>
                    <a:pt x="419685" y="458254"/>
                  </a:lnTo>
                  <a:lnTo>
                    <a:pt x="428095" y="449046"/>
                  </a:lnTo>
                  <a:lnTo>
                    <a:pt x="436506" y="439846"/>
                  </a:lnTo>
                  <a:lnTo>
                    <a:pt x="444916" y="430656"/>
                  </a:lnTo>
                  <a:lnTo>
                    <a:pt x="453326" y="421477"/>
                  </a:lnTo>
                  <a:lnTo>
                    <a:pt x="461737" y="412310"/>
                  </a:lnTo>
                  <a:lnTo>
                    <a:pt x="470147" y="403157"/>
                  </a:lnTo>
                  <a:lnTo>
                    <a:pt x="478557" y="394019"/>
                  </a:lnTo>
                  <a:lnTo>
                    <a:pt x="486968" y="384899"/>
                  </a:lnTo>
                  <a:lnTo>
                    <a:pt x="495378" y="375799"/>
                  </a:lnTo>
                  <a:lnTo>
                    <a:pt x="503789" y="366721"/>
                  </a:lnTo>
                  <a:lnTo>
                    <a:pt x="512199" y="357668"/>
                  </a:lnTo>
                  <a:lnTo>
                    <a:pt x="520609" y="348643"/>
                  </a:lnTo>
                  <a:lnTo>
                    <a:pt x="529020" y="339651"/>
                  </a:lnTo>
                  <a:lnTo>
                    <a:pt x="537430" y="330695"/>
                  </a:lnTo>
                  <a:lnTo>
                    <a:pt x="545840" y="321780"/>
                  </a:lnTo>
                  <a:lnTo>
                    <a:pt x="554251" y="312911"/>
                  </a:lnTo>
                  <a:lnTo>
                    <a:pt x="562661" y="304095"/>
                  </a:lnTo>
                  <a:lnTo>
                    <a:pt x="571071" y="295339"/>
                  </a:lnTo>
                  <a:lnTo>
                    <a:pt x="579482" y="286650"/>
                  </a:lnTo>
                  <a:lnTo>
                    <a:pt x="587892" y="278037"/>
                  </a:lnTo>
                  <a:lnTo>
                    <a:pt x="596302" y="269509"/>
                  </a:lnTo>
                  <a:lnTo>
                    <a:pt x="604713" y="261076"/>
                  </a:lnTo>
                  <a:lnTo>
                    <a:pt x="613123" y="252751"/>
                  </a:lnTo>
                  <a:lnTo>
                    <a:pt x="621533" y="244546"/>
                  </a:lnTo>
                  <a:lnTo>
                    <a:pt x="629944" y="236473"/>
                  </a:lnTo>
                  <a:lnTo>
                    <a:pt x="638354" y="228545"/>
                  </a:lnTo>
                  <a:lnTo>
                    <a:pt x="646765" y="220777"/>
                  </a:lnTo>
                  <a:lnTo>
                    <a:pt x="655175" y="213181"/>
                  </a:lnTo>
                  <a:lnTo>
                    <a:pt x="663585" y="205768"/>
                  </a:lnTo>
                  <a:lnTo>
                    <a:pt x="671996" y="198549"/>
                  </a:lnTo>
                  <a:lnTo>
                    <a:pt x="680406" y="191531"/>
                  </a:lnTo>
                  <a:lnTo>
                    <a:pt x="688816" y="184716"/>
                  </a:lnTo>
                  <a:lnTo>
                    <a:pt x="697227" y="178104"/>
                  </a:lnTo>
                  <a:lnTo>
                    <a:pt x="705637" y="171686"/>
                  </a:lnTo>
                  <a:lnTo>
                    <a:pt x="714047" y="165449"/>
                  </a:lnTo>
                  <a:lnTo>
                    <a:pt x="722458" y="159373"/>
                  </a:lnTo>
                  <a:lnTo>
                    <a:pt x="730868" y="153430"/>
                  </a:lnTo>
                  <a:lnTo>
                    <a:pt x="739278" y="147587"/>
                  </a:lnTo>
                  <a:lnTo>
                    <a:pt x="747689" y="141807"/>
                  </a:lnTo>
                  <a:lnTo>
                    <a:pt x="756099" y="136050"/>
                  </a:lnTo>
                  <a:lnTo>
                    <a:pt x="764510" y="130273"/>
                  </a:lnTo>
                  <a:lnTo>
                    <a:pt x="772920" y="124435"/>
                  </a:lnTo>
                  <a:lnTo>
                    <a:pt x="781330" y="118500"/>
                  </a:lnTo>
                  <a:lnTo>
                    <a:pt x="789741" y="112432"/>
                  </a:lnTo>
                  <a:lnTo>
                    <a:pt x="798151" y="106206"/>
                  </a:lnTo>
                  <a:lnTo>
                    <a:pt x="806561" y="99801"/>
                  </a:lnTo>
                  <a:lnTo>
                    <a:pt x="814972" y="93201"/>
                  </a:lnTo>
                  <a:lnTo>
                    <a:pt x="823382" y="86399"/>
                  </a:lnTo>
                  <a:lnTo>
                    <a:pt x="831792" y="79394"/>
                  </a:lnTo>
                  <a:lnTo>
                    <a:pt x="840203" y="72188"/>
                  </a:lnTo>
                  <a:lnTo>
                    <a:pt x="848613" y="64787"/>
                  </a:lnTo>
                  <a:lnTo>
                    <a:pt x="857023" y="57202"/>
                  </a:lnTo>
                  <a:lnTo>
                    <a:pt x="865434" y="49445"/>
                  </a:lnTo>
                  <a:lnTo>
                    <a:pt x="873844" y="41527"/>
                  </a:lnTo>
                  <a:lnTo>
                    <a:pt x="882254" y="33463"/>
                  </a:lnTo>
                  <a:lnTo>
                    <a:pt x="890665" y="25265"/>
                  </a:lnTo>
                  <a:lnTo>
                    <a:pt x="899075" y="16947"/>
                  </a:lnTo>
                  <a:lnTo>
                    <a:pt x="907486" y="8522"/>
                  </a:lnTo>
                  <a:lnTo>
                    <a:pt x="915896" y="0"/>
                  </a:lnTo>
                  <a:lnTo>
                    <a:pt x="915896" y="0"/>
                  </a:lnTo>
                </a:path>
              </a:pathLst>
            </a:custGeom>
            <a:ln w="13550" cap="flat">
              <a:solidFill>
                <a:srgbClr val="00DA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608516" y="6036934"/>
              <a:ext cx="99321" cy="99321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676364" y="6045910"/>
              <a:ext cx="81369" cy="8136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739293" y="6049967"/>
              <a:ext cx="73256" cy="7325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796984" y="6048785"/>
              <a:ext cx="75619" cy="7561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864374" y="6057303"/>
              <a:ext cx="58584" cy="58584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510093" y="6055424"/>
              <a:ext cx="62341" cy="62341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565944" y="6052403"/>
              <a:ext cx="68383" cy="68383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619167" y="6046753"/>
              <a:ext cx="79682" cy="79682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678957" y="6047670"/>
              <a:ext cx="77848" cy="77848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740768" y="6050609"/>
              <a:ext cx="71970" cy="7197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794241" y="6045210"/>
              <a:ext cx="82770" cy="8277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848798" y="6040895"/>
              <a:ext cx="91399" cy="9139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899791" y="6033015"/>
              <a:ext cx="107160" cy="10716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960785" y="6035136"/>
              <a:ext cx="102917" cy="102917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022563" y="6038041"/>
              <a:ext cx="97106" cy="9710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089261" y="6045868"/>
              <a:ext cx="81454" cy="81454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140443" y="6038177"/>
              <a:ext cx="96835" cy="96835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201528" y="6040389"/>
              <a:ext cx="92410" cy="9241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267045" y="5753996"/>
              <a:ext cx="79120" cy="7912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332521" y="5632760"/>
              <a:ext cx="65915" cy="65915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401287" y="5699264"/>
              <a:ext cx="46126" cy="4612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457912" y="5609720"/>
              <a:ext cx="50622" cy="50622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527436" y="5593405"/>
              <a:ext cx="29319" cy="2931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103690" y="272101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103690" y="252543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103690" y="232916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103690" y="212557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103690" y="193901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103690" y="175245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103690" y="154886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103690" y="135259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659117" y="1445199"/>
              <a:ext cx="1244389" cy="1275815"/>
            </a:xfrm>
            <a:custGeom>
              <a:avLst/>
              <a:pathLst>
                <a:path w="1244389" h="1275815">
                  <a:moveTo>
                    <a:pt x="0" y="1275815"/>
                  </a:moveTo>
                  <a:lnTo>
                    <a:pt x="8067" y="1267076"/>
                  </a:lnTo>
                  <a:lnTo>
                    <a:pt x="16477" y="1257963"/>
                  </a:lnTo>
                  <a:lnTo>
                    <a:pt x="24888" y="1248848"/>
                  </a:lnTo>
                  <a:lnTo>
                    <a:pt x="33298" y="1239731"/>
                  </a:lnTo>
                  <a:lnTo>
                    <a:pt x="41708" y="1230612"/>
                  </a:lnTo>
                  <a:lnTo>
                    <a:pt x="50119" y="1221492"/>
                  </a:lnTo>
                  <a:lnTo>
                    <a:pt x="58529" y="1212369"/>
                  </a:lnTo>
                  <a:lnTo>
                    <a:pt x="66939" y="1203245"/>
                  </a:lnTo>
                  <a:lnTo>
                    <a:pt x="75350" y="1194118"/>
                  </a:lnTo>
                  <a:lnTo>
                    <a:pt x="83760" y="1184990"/>
                  </a:lnTo>
                  <a:lnTo>
                    <a:pt x="92170" y="1175860"/>
                  </a:lnTo>
                  <a:lnTo>
                    <a:pt x="100581" y="1166728"/>
                  </a:lnTo>
                  <a:lnTo>
                    <a:pt x="108991" y="1157594"/>
                  </a:lnTo>
                  <a:lnTo>
                    <a:pt x="117401" y="1148458"/>
                  </a:lnTo>
                  <a:lnTo>
                    <a:pt x="125812" y="1139320"/>
                  </a:lnTo>
                  <a:lnTo>
                    <a:pt x="134222" y="1130180"/>
                  </a:lnTo>
                  <a:lnTo>
                    <a:pt x="142633" y="1121038"/>
                  </a:lnTo>
                  <a:lnTo>
                    <a:pt x="151043" y="1111895"/>
                  </a:lnTo>
                  <a:lnTo>
                    <a:pt x="159453" y="1102750"/>
                  </a:lnTo>
                  <a:lnTo>
                    <a:pt x="167864" y="1093602"/>
                  </a:lnTo>
                  <a:lnTo>
                    <a:pt x="176274" y="1084453"/>
                  </a:lnTo>
                  <a:lnTo>
                    <a:pt x="184684" y="1075303"/>
                  </a:lnTo>
                  <a:lnTo>
                    <a:pt x="193095" y="1066150"/>
                  </a:lnTo>
                  <a:lnTo>
                    <a:pt x="201505" y="1056996"/>
                  </a:lnTo>
                  <a:lnTo>
                    <a:pt x="209915" y="1047840"/>
                  </a:lnTo>
                  <a:lnTo>
                    <a:pt x="218326" y="1038682"/>
                  </a:lnTo>
                  <a:lnTo>
                    <a:pt x="226736" y="1029523"/>
                  </a:lnTo>
                  <a:lnTo>
                    <a:pt x="235146" y="1020362"/>
                  </a:lnTo>
                  <a:lnTo>
                    <a:pt x="243557" y="1011199"/>
                  </a:lnTo>
                  <a:lnTo>
                    <a:pt x="251967" y="1002035"/>
                  </a:lnTo>
                  <a:lnTo>
                    <a:pt x="260377" y="992870"/>
                  </a:lnTo>
                  <a:lnTo>
                    <a:pt x="268788" y="983704"/>
                  </a:lnTo>
                  <a:lnTo>
                    <a:pt x="277198" y="974536"/>
                  </a:lnTo>
                  <a:lnTo>
                    <a:pt x="285609" y="965367"/>
                  </a:lnTo>
                  <a:lnTo>
                    <a:pt x="294019" y="956197"/>
                  </a:lnTo>
                  <a:lnTo>
                    <a:pt x="302429" y="947027"/>
                  </a:lnTo>
                  <a:lnTo>
                    <a:pt x="310840" y="937855"/>
                  </a:lnTo>
                  <a:lnTo>
                    <a:pt x="319250" y="928683"/>
                  </a:lnTo>
                  <a:lnTo>
                    <a:pt x="327660" y="919511"/>
                  </a:lnTo>
                  <a:lnTo>
                    <a:pt x="336071" y="910339"/>
                  </a:lnTo>
                  <a:lnTo>
                    <a:pt x="344481" y="901167"/>
                  </a:lnTo>
                  <a:lnTo>
                    <a:pt x="352891" y="891995"/>
                  </a:lnTo>
                  <a:lnTo>
                    <a:pt x="361302" y="882824"/>
                  </a:lnTo>
                  <a:lnTo>
                    <a:pt x="369712" y="873653"/>
                  </a:lnTo>
                  <a:lnTo>
                    <a:pt x="378122" y="864485"/>
                  </a:lnTo>
                  <a:lnTo>
                    <a:pt x="386533" y="855318"/>
                  </a:lnTo>
                  <a:lnTo>
                    <a:pt x="394943" y="846153"/>
                  </a:lnTo>
                  <a:lnTo>
                    <a:pt x="403353" y="836991"/>
                  </a:lnTo>
                  <a:lnTo>
                    <a:pt x="411764" y="827832"/>
                  </a:lnTo>
                  <a:lnTo>
                    <a:pt x="420174" y="818678"/>
                  </a:lnTo>
                  <a:lnTo>
                    <a:pt x="428585" y="809528"/>
                  </a:lnTo>
                  <a:lnTo>
                    <a:pt x="436995" y="800384"/>
                  </a:lnTo>
                  <a:lnTo>
                    <a:pt x="445405" y="791247"/>
                  </a:lnTo>
                  <a:lnTo>
                    <a:pt x="453816" y="782118"/>
                  </a:lnTo>
                  <a:lnTo>
                    <a:pt x="462226" y="772997"/>
                  </a:lnTo>
                  <a:lnTo>
                    <a:pt x="470636" y="763888"/>
                  </a:lnTo>
                  <a:lnTo>
                    <a:pt x="479047" y="754790"/>
                  </a:lnTo>
                  <a:lnTo>
                    <a:pt x="487457" y="745706"/>
                  </a:lnTo>
                  <a:lnTo>
                    <a:pt x="495867" y="736637"/>
                  </a:lnTo>
                  <a:lnTo>
                    <a:pt x="504278" y="727587"/>
                  </a:lnTo>
                  <a:lnTo>
                    <a:pt x="512688" y="718558"/>
                  </a:lnTo>
                  <a:lnTo>
                    <a:pt x="521098" y="709553"/>
                  </a:lnTo>
                  <a:lnTo>
                    <a:pt x="529509" y="700575"/>
                  </a:lnTo>
                  <a:lnTo>
                    <a:pt x="537919" y="691627"/>
                  </a:lnTo>
                  <a:lnTo>
                    <a:pt x="546329" y="682716"/>
                  </a:lnTo>
                  <a:lnTo>
                    <a:pt x="554740" y="673844"/>
                  </a:lnTo>
                  <a:lnTo>
                    <a:pt x="563150" y="665019"/>
                  </a:lnTo>
                  <a:lnTo>
                    <a:pt x="571561" y="656246"/>
                  </a:lnTo>
                  <a:lnTo>
                    <a:pt x="579971" y="647533"/>
                  </a:lnTo>
                  <a:lnTo>
                    <a:pt x="588381" y="638887"/>
                  </a:lnTo>
                  <a:lnTo>
                    <a:pt x="596792" y="630317"/>
                  </a:lnTo>
                  <a:lnTo>
                    <a:pt x="605202" y="621834"/>
                  </a:lnTo>
                  <a:lnTo>
                    <a:pt x="613612" y="613447"/>
                  </a:lnTo>
                  <a:lnTo>
                    <a:pt x="622023" y="605170"/>
                  </a:lnTo>
                  <a:lnTo>
                    <a:pt x="630433" y="597013"/>
                  </a:lnTo>
                  <a:lnTo>
                    <a:pt x="638843" y="588991"/>
                  </a:lnTo>
                  <a:lnTo>
                    <a:pt x="647254" y="581117"/>
                  </a:lnTo>
                  <a:lnTo>
                    <a:pt x="655664" y="573404"/>
                  </a:lnTo>
                  <a:lnTo>
                    <a:pt x="664074" y="565865"/>
                  </a:lnTo>
                  <a:lnTo>
                    <a:pt x="672485" y="558511"/>
                  </a:lnTo>
                  <a:lnTo>
                    <a:pt x="680895" y="551352"/>
                  </a:lnTo>
                  <a:lnTo>
                    <a:pt x="689305" y="544394"/>
                  </a:lnTo>
                  <a:lnTo>
                    <a:pt x="697716" y="537638"/>
                  </a:lnTo>
                  <a:lnTo>
                    <a:pt x="706126" y="531081"/>
                  </a:lnTo>
                  <a:lnTo>
                    <a:pt x="714537" y="524714"/>
                  </a:lnTo>
                  <a:lnTo>
                    <a:pt x="722947" y="518521"/>
                  </a:lnTo>
                  <a:lnTo>
                    <a:pt x="731357" y="512480"/>
                  </a:lnTo>
                  <a:lnTo>
                    <a:pt x="739768" y="506560"/>
                  </a:lnTo>
                  <a:lnTo>
                    <a:pt x="748178" y="500729"/>
                  </a:lnTo>
                  <a:lnTo>
                    <a:pt x="756588" y="494945"/>
                  </a:lnTo>
                  <a:lnTo>
                    <a:pt x="764999" y="489168"/>
                  </a:lnTo>
                  <a:lnTo>
                    <a:pt x="773409" y="483356"/>
                  </a:lnTo>
                  <a:lnTo>
                    <a:pt x="781819" y="477469"/>
                  </a:lnTo>
                  <a:lnTo>
                    <a:pt x="790230" y="471469"/>
                  </a:lnTo>
                  <a:lnTo>
                    <a:pt x="798640" y="465325"/>
                  </a:lnTo>
                  <a:lnTo>
                    <a:pt x="807050" y="459011"/>
                  </a:lnTo>
                  <a:lnTo>
                    <a:pt x="815461" y="452508"/>
                  </a:lnTo>
                  <a:lnTo>
                    <a:pt x="823871" y="445804"/>
                  </a:lnTo>
                  <a:lnTo>
                    <a:pt x="832281" y="438893"/>
                  </a:lnTo>
                  <a:lnTo>
                    <a:pt x="840692" y="431775"/>
                  </a:lnTo>
                  <a:lnTo>
                    <a:pt x="849102" y="424455"/>
                  </a:lnTo>
                  <a:lnTo>
                    <a:pt x="857513" y="416940"/>
                  </a:lnTo>
                  <a:lnTo>
                    <a:pt x="865923" y="409241"/>
                  </a:lnTo>
                  <a:lnTo>
                    <a:pt x="874333" y="401370"/>
                  </a:lnTo>
                  <a:lnTo>
                    <a:pt x="882744" y="393341"/>
                  </a:lnTo>
                  <a:lnTo>
                    <a:pt x="891154" y="385166"/>
                  </a:lnTo>
                  <a:lnTo>
                    <a:pt x="899564" y="376860"/>
                  </a:lnTo>
                  <a:lnTo>
                    <a:pt x="907975" y="368436"/>
                  </a:lnTo>
                  <a:lnTo>
                    <a:pt x="916385" y="359905"/>
                  </a:lnTo>
                  <a:lnTo>
                    <a:pt x="924795" y="351279"/>
                  </a:lnTo>
                  <a:lnTo>
                    <a:pt x="933206" y="342567"/>
                  </a:lnTo>
                  <a:lnTo>
                    <a:pt x="941616" y="333781"/>
                  </a:lnTo>
                  <a:lnTo>
                    <a:pt x="950026" y="324927"/>
                  </a:lnTo>
                  <a:lnTo>
                    <a:pt x="958437" y="316013"/>
                  </a:lnTo>
                  <a:lnTo>
                    <a:pt x="966847" y="307046"/>
                  </a:lnTo>
                  <a:lnTo>
                    <a:pt x="975258" y="298032"/>
                  </a:lnTo>
                  <a:lnTo>
                    <a:pt x="983668" y="288977"/>
                  </a:lnTo>
                  <a:lnTo>
                    <a:pt x="992078" y="279884"/>
                  </a:lnTo>
                  <a:lnTo>
                    <a:pt x="1000489" y="270758"/>
                  </a:lnTo>
                  <a:lnTo>
                    <a:pt x="1008899" y="261602"/>
                  </a:lnTo>
                  <a:lnTo>
                    <a:pt x="1017309" y="252420"/>
                  </a:lnTo>
                  <a:lnTo>
                    <a:pt x="1025720" y="243215"/>
                  </a:lnTo>
                  <a:lnTo>
                    <a:pt x="1034130" y="233988"/>
                  </a:lnTo>
                  <a:lnTo>
                    <a:pt x="1042540" y="224743"/>
                  </a:lnTo>
                  <a:lnTo>
                    <a:pt x="1050951" y="215480"/>
                  </a:lnTo>
                  <a:lnTo>
                    <a:pt x="1059361" y="206202"/>
                  </a:lnTo>
                  <a:lnTo>
                    <a:pt x="1067771" y="196910"/>
                  </a:lnTo>
                  <a:lnTo>
                    <a:pt x="1076182" y="187605"/>
                  </a:lnTo>
                  <a:lnTo>
                    <a:pt x="1084592" y="178290"/>
                  </a:lnTo>
                  <a:lnTo>
                    <a:pt x="1093002" y="168963"/>
                  </a:lnTo>
                  <a:lnTo>
                    <a:pt x="1101413" y="159627"/>
                  </a:lnTo>
                  <a:lnTo>
                    <a:pt x="1109823" y="150283"/>
                  </a:lnTo>
                  <a:lnTo>
                    <a:pt x="1118234" y="140931"/>
                  </a:lnTo>
                  <a:lnTo>
                    <a:pt x="1126644" y="131571"/>
                  </a:lnTo>
                  <a:lnTo>
                    <a:pt x="1135054" y="122205"/>
                  </a:lnTo>
                  <a:lnTo>
                    <a:pt x="1143465" y="112832"/>
                  </a:lnTo>
                  <a:lnTo>
                    <a:pt x="1151875" y="103454"/>
                  </a:lnTo>
                  <a:lnTo>
                    <a:pt x="1160285" y="94070"/>
                  </a:lnTo>
                  <a:lnTo>
                    <a:pt x="1168696" y="84681"/>
                  </a:lnTo>
                  <a:lnTo>
                    <a:pt x="1177106" y="75287"/>
                  </a:lnTo>
                  <a:lnTo>
                    <a:pt x="1185516" y="65890"/>
                  </a:lnTo>
                  <a:lnTo>
                    <a:pt x="1193927" y="56487"/>
                  </a:lnTo>
                  <a:lnTo>
                    <a:pt x="1202337" y="47082"/>
                  </a:lnTo>
                  <a:lnTo>
                    <a:pt x="1210747" y="37672"/>
                  </a:lnTo>
                  <a:lnTo>
                    <a:pt x="1219158" y="28259"/>
                  </a:lnTo>
                  <a:lnTo>
                    <a:pt x="1227568" y="18842"/>
                  </a:lnTo>
                  <a:lnTo>
                    <a:pt x="1235978" y="9422"/>
                  </a:lnTo>
                  <a:lnTo>
                    <a:pt x="1244389" y="0"/>
                  </a:lnTo>
                  <a:lnTo>
                    <a:pt x="1244389" y="235395"/>
                  </a:lnTo>
                  <a:lnTo>
                    <a:pt x="1235978" y="244373"/>
                  </a:lnTo>
                  <a:lnTo>
                    <a:pt x="1227568" y="253334"/>
                  </a:lnTo>
                  <a:lnTo>
                    <a:pt x="1219158" y="262277"/>
                  </a:lnTo>
                  <a:lnTo>
                    <a:pt x="1210747" y="271198"/>
                  </a:lnTo>
                  <a:lnTo>
                    <a:pt x="1202337" y="280095"/>
                  </a:lnTo>
                  <a:lnTo>
                    <a:pt x="1193927" y="288965"/>
                  </a:lnTo>
                  <a:lnTo>
                    <a:pt x="1185516" y="297803"/>
                  </a:lnTo>
                  <a:lnTo>
                    <a:pt x="1177106" y="306605"/>
                  </a:lnTo>
                  <a:lnTo>
                    <a:pt x="1168696" y="315367"/>
                  </a:lnTo>
                  <a:lnTo>
                    <a:pt x="1160285" y="324083"/>
                  </a:lnTo>
                  <a:lnTo>
                    <a:pt x="1151875" y="332746"/>
                  </a:lnTo>
                  <a:lnTo>
                    <a:pt x="1143465" y="341349"/>
                  </a:lnTo>
                  <a:lnTo>
                    <a:pt x="1135054" y="349886"/>
                  </a:lnTo>
                  <a:lnTo>
                    <a:pt x="1126644" y="358346"/>
                  </a:lnTo>
                  <a:lnTo>
                    <a:pt x="1118234" y="366721"/>
                  </a:lnTo>
                  <a:lnTo>
                    <a:pt x="1109823" y="375000"/>
                  </a:lnTo>
                  <a:lnTo>
                    <a:pt x="1101413" y="383171"/>
                  </a:lnTo>
                  <a:lnTo>
                    <a:pt x="1093002" y="391223"/>
                  </a:lnTo>
                  <a:lnTo>
                    <a:pt x="1084592" y="399142"/>
                  </a:lnTo>
                  <a:lnTo>
                    <a:pt x="1076182" y="406916"/>
                  </a:lnTo>
                  <a:lnTo>
                    <a:pt x="1067771" y="414532"/>
                  </a:lnTo>
                  <a:lnTo>
                    <a:pt x="1059361" y="421977"/>
                  </a:lnTo>
                  <a:lnTo>
                    <a:pt x="1050951" y="429240"/>
                  </a:lnTo>
                  <a:lnTo>
                    <a:pt x="1042540" y="436314"/>
                  </a:lnTo>
                  <a:lnTo>
                    <a:pt x="1034130" y="443191"/>
                  </a:lnTo>
                  <a:lnTo>
                    <a:pt x="1025720" y="449870"/>
                  </a:lnTo>
                  <a:lnTo>
                    <a:pt x="1017309" y="456355"/>
                  </a:lnTo>
                  <a:lnTo>
                    <a:pt x="1008899" y="462654"/>
                  </a:lnTo>
                  <a:lnTo>
                    <a:pt x="1000489" y="468782"/>
                  </a:lnTo>
                  <a:lnTo>
                    <a:pt x="992078" y="474761"/>
                  </a:lnTo>
                  <a:lnTo>
                    <a:pt x="983668" y="480618"/>
                  </a:lnTo>
                  <a:lnTo>
                    <a:pt x="975258" y="486388"/>
                  </a:lnTo>
                  <a:lnTo>
                    <a:pt x="966847" y="492106"/>
                  </a:lnTo>
                  <a:lnTo>
                    <a:pt x="958437" y="497814"/>
                  </a:lnTo>
                  <a:lnTo>
                    <a:pt x="950026" y="503551"/>
                  </a:lnTo>
                  <a:lnTo>
                    <a:pt x="941616" y="509358"/>
                  </a:lnTo>
                  <a:lnTo>
                    <a:pt x="933206" y="515270"/>
                  </a:lnTo>
                  <a:lnTo>
                    <a:pt x="924795" y="521318"/>
                  </a:lnTo>
                  <a:lnTo>
                    <a:pt x="916385" y="527529"/>
                  </a:lnTo>
                  <a:lnTo>
                    <a:pt x="907975" y="533922"/>
                  </a:lnTo>
                  <a:lnTo>
                    <a:pt x="899564" y="540509"/>
                  </a:lnTo>
                  <a:lnTo>
                    <a:pt x="891154" y="547298"/>
                  </a:lnTo>
                  <a:lnTo>
                    <a:pt x="882744" y="554289"/>
                  </a:lnTo>
                  <a:lnTo>
                    <a:pt x="874333" y="561480"/>
                  </a:lnTo>
                  <a:lnTo>
                    <a:pt x="865923" y="568863"/>
                  </a:lnTo>
                  <a:lnTo>
                    <a:pt x="857513" y="576428"/>
                  </a:lnTo>
                  <a:lnTo>
                    <a:pt x="849102" y="584164"/>
                  </a:lnTo>
                  <a:lnTo>
                    <a:pt x="840692" y="592059"/>
                  </a:lnTo>
                  <a:lnTo>
                    <a:pt x="832281" y="600099"/>
                  </a:lnTo>
                  <a:lnTo>
                    <a:pt x="823871" y="608271"/>
                  </a:lnTo>
                  <a:lnTo>
                    <a:pt x="815461" y="616562"/>
                  </a:lnTo>
                  <a:lnTo>
                    <a:pt x="807050" y="624962"/>
                  </a:lnTo>
                  <a:lnTo>
                    <a:pt x="798640" y="633458"/>
                  </a:lnTo>
                  <a:lnTo>
                    <a:pt x="790230" y="642040"/>
                  </a:lnTo>
                  <a:lnTo>
                    <a:pt x="781819" y="650700"/>
                  </a:lnTo>
                  <a:lnTo>
                    <a:pt x="773409" y="659428"/>
                  </a:lnTo>
                  <a:lnTo>
                    <a:pt x="764999" y="668217"/>
                  </a:lnTo>
                  <a:lnTo>
                    <a:pt x="756588" y="677060"/>
                  </a:lnTo>
                  <a:lnTo>
                    <a:pt x="748178" y="685952"/>
                  </a:lnTo>
                  <a:lnTo>
                    <a:pt x="739768" y="694886"/>
                  </a:lnTo>
                  <a:lnTo>
                    <a:pt x="731357" y="703859"/>
                  </a:lnTo>
                  <a:lnTo>
                    <a:pt x="722947" y="712866"/>
                  </a:lnTo>
                  <a:lnTo>
                    <a:pt x="714537" y="721904"/>
                  </a:lnTo>
                  <a:lnTo>
                    <a:pt x="706126" y="730969"/>
                  </a:lnTo>
                  <a:lnTo>
                    <a:pt x="697716" y="740058"/>
                  </a:lnTo>
                  <a:lnTo>
                    <a:pt x="689305" y="749169"/>
                  </a:lnTo>
                  <a:lnTo>
                    <a:pt x="680895" y="758300"/>
                  </a:lnTo>
                  <a:lnTo>
                    <a:pt x="672485" y="767448"/>
                  </a:lnTo>
                  <a:lnTo>
                    <a:pt x="664074" y="776613"/>
                  </a:lnTo>
                  <a:lnTo>
                    <a:pt x="655664" y="785792"/>
                  </a:lnTo>
                  <a:lnTo>
                    <a:pt x="647254" y="794985"/>
                  </a:lnTo>
                  <a:lnTo>
                    <a:pt x="638843" y="804189"/>
                  </a:lnTo>
                  <a:lnTo>
                    <a:pt x="630433" y="813404"/>
                  </a:lnTo>
                  <a:lnTo>
                    <a:pt x="622023" y="822629"/>
                  </a:lnTo>
                  <a:lnTo>
                    <a:pt x="613612" y="831863"/>
                  </a:lnTo>
                  <a:lnTo>
                    <a:pt x="605202" y="841106"/>
                  </a:lnTo>
                  <a:lnTo>
                    <a:pt x="596792" y="850356"/>
                  </a:lnTo>
                  <a:lnTo>
                    <a:pt x="588381" y="859614"/>
                  </a:lnTo>
                  <a:lnTo>
                    <a:pt x="579971" y="868878"/>
                  </a:lnTo>
                  <a:lnTo>
                    <a:pt x="571561" y="878148"/>
                  </a:lnTo>
                  <a:lnTo>
                    <a:pt x="563150" y="887424"/>
                  </a:lnTo>
                  <a:lnTo>
                    <a:pt x="554740" y="896706"/>
                  </a:lnTo>
                  <a:lnTo>
                    <a:pt x="546329" y="905992"/>
                  </a:lnTo>
                  <a:lnTo>
                    <a:pt x="537919" y="915284"/>
                  </a:lnTo>
                  <a:lnTo>
                    <a:pt x="529509" y="924580"/>
                  </a:lnTo>
                  <a:lnTo>
                    <a:pt x="521098" y="933880"/>
                  </a:lnTo>
                  <a:lnTo>
                    <a:pt x="512688" y="943184"/>
                  </a:lnTo>
                  <a:lnTo>
                    <a:pt x="504278" y="952492"/>
                  </a:lnTo>
                  <a:lnTo>
                    <a:pt x="495867" y="961803"/>
                  </a:lnTo>
                  <a:lnTo>
                    <a:pt x="487457" y="971119"/>
                  </a:lnTo>
                  <a:lnTo>
                    <a:pt x="479047" y="980437"/>
                  </a:lnTo>
                  <a:lnTo>
                    <a:pt x="470636" y="989759"/>
                  </a:lnTo>
                  <a:lnTo>
                    <a:pt x="462226" y="999084"/>
                  </a:lnTo>
                  <a:lnTo>
                    <a:pt x="453816" y="1008412"/>
                  </a:lnTo>
                  <a:lnTo>
                    <a:pt x="445405" y="1017744"/>
                  </a:lnTo>
                  <a:lnTo>
                    <a:pt x="436995" y="1027078"/>
                  </a:lnTo>
                  <a:lnTo>
                    <a:pt x="428585" y="1036415"/>
                  </a:lnTo>
                  <a:lnTo>
                    <a:pt x="420174" y="1045754"/>
                  </a:lnTo>
                  <a:lnTo>
                    <a:pt x="411764" y="1055097"/>
                  </a:lnTo>
                  <a:lnTo>
                    <a:pt x="403353" y="1064442"/>
                  </a:lnTo>
                  <a:lnTo>
                    <a:pt x="394943" y="1073789"/>
                  </a:lnTo>
                  <a:lnTo>
                    <a:pt x="386533" y="1083140"/>
                  </a:lnTo>
                  <a:lnTo>
                    <a:pt x="378122" y="1092492"/>
                  </a:lnTo>
                  <a:lnTo>
                    <a:pt x="369712" y="1101848"/>
                  </a:lnTo>
                  <a:lnTo>
                    <a:pt x="361302" y="1111205"/>
                  </a:lnTo>
                  <a:lnTo>
                    <a:pt x="352891" y="1120566"/>
                  </a:lnTo>
                  <a:lnTo>
                    <a:pt x="344481" y="1129928"/>
                  </a:lnTo>
                  <a:lnTo>
                    <a:pt x="336071" y="1139293"/>
                  </a:lnTo>
                  <a:lnTo>
                    <a:pt x="327660" y="1148660"/>
                  </a:lnTo>
                  <a:lnTo>
                    <a:pt x="319250" y="1158030"/>
                  </a:lnTo>
                  <a:lnTo>
                    <a:pt x="310840" y="1167402"/>
                  </a:lnTo>
                  <a:lnTo>
                    <a:pt x="302429" y="1176776"/>
                  </a:lnTo>
                  <a:lnTo>
                    <a:pt x="294019" y="1186153"/>
                  </a:lnTo>
                  <a:lnTo>
                    <a:pt x="285609" y="1195532"/>
                  </a:lnTo>
                  <a:lnTo>
                    <a:pt x="277198" y="1204913"/>
                  </a:lnTo>
                  <a:lnTo>
                    <a:pt x="268788" y="1214296"/>
                  </a:lnTo>
                  <a:lnTo>
                    <a:pt x="260377" y="1223681"/>
                  </a:lnTo>
                  <a:lnTo>
                    <a:pt x="251967" y="1233069"/>
                  </a:lnTo>
                  <a:lnTo>
                    <a:pt x="243557" y="1242459"/>
                  </a:lnTo>
                  <a:lnTo>
                    <a:pt x="235146" y="1251851"/>
                  </a:lnTo>
                  <a:lnTo>
                    <a:pt x="226736" y="1261245"/>
                  </a:lnTo>
                  <a:lnTo>
                    <a:pt x="218326" y="1270642"/>
                  </a:lnTo>
                  <a:lnTo>
                    <a:pt x="213696" y="1275815"/>
                  </a:lnTo>
                  <a:close/>
                </a:path>
              </a:pathLst>
            </a:custGeom>
            <a:solidFill>
              <a:srgbClr val="FF6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659117" y="1445199"/>
              <a:ext cx="1244389" cy="1275815"/>
            </a:xfrm>
            <a:custGeom>
              <a:avLst/>
              <a:pathLst>
                <a:path w="1244389" h="1275815">
                  <a:moveTo>
                    <a:pt x="0" y="1275815"/>
                  </a:moveTo>
                  <a:lnTo>
                    <a:pt x="8067" y="1267076"/>
                  </a:lnTo>
                  <a:lnTo>
                    <a:pt x="16477" y="1257963"/>
                  </a:lnTo>
                  <a:lnTo>
                    <a:pt x="24888" y="1248848"/>
                  </a:lnTo>
                  <a:lnTo>
                    <a:pt x="33298" y="1239731"/>
                  </a:lnTo>
                  <a:lnTo>
                    <a:pt x="41708" y="1230612"/>
                  </a:lnTo>
                  <a:lnTo>
                    <a:pt x="50119" y="1221492"/>
                  </a:lnTo>
                  <a:lnTo>
                    <a:pt x="58529" y="1212369"/>
                  </a:lnTo>
                  <a:lnTo>
                    <a:pt x="66939" y="1203245"/>
                  </a:lnTo>
                  <a:lnTo>
                    <a:pt x="75350" y="1194118"/>
                  </a:lnTo>
                  <a:lnTo>
                    <a:pt x="83760" y="1184990"/>
                  </a:lnTo>
                  <a:lnTo>
                    <a:pt x="92170" y="1175860"/>
                  </a:lnTo>
                  <a:lnTo>
                    <a:pt x="100581" y="1166728"/>
                  </a:lnTo>
                  <a:lnTo>
                    <a:pt x="108991" y="1157594"/>
                  </a:lnTo>
                  <a:lnTo>
                    <a:pt x="117401" y="1148458"/>
                  </a:lnTo>
                  <a:lnTo>
                    <a:pt x="125812" y="1139320"/>
                  </a:lnTo>
                  <a:lnTo>
                    <a:pt x="134222" y="1130180"/>
                  </a:lnTo>
                  <a:lnTo>
                    <a:pt x="142633" y="1121038"/>
                  </a:lnTo>
                  <a:lnTo>
                    <a:pt x="151043" y="1111895"/>
                  </a:lnTo>
                  <a:lnTo>
                    <a:pt x="159453" y="1102750"/>
                  </a:lnTo>
                  <a:lnTo>
                    <a:pt x="167864" y="1093602"/>
                  </a:lnTo>
                  <a:lnTo>
                    <a:pt x="176274" y="1084453"/>
                  </a:lnTo>
                  <a:lnTo>
                    <a:pt x="184684" y="1075303"/>
                  </a:lnTo>
                  <a:lnTo>
                    <a:pt x="193095" y="1066150"/>
                  </a:lnTo>
                  <a:lnTo>
                    <a:pt x="201505" y="1056996"/>
                  </a:lnTo>
                  <a:lnTo>
                    <a:pt x="209915" y="1047840"/>
                  </a:lnTo>
                  <a:lnTo>
                    <a:pt x="218326" y="1038682"/>
                  </a:lnTo>
                  <a:lnTo>
                    <a:pt x="226736" y="1029523"/>
                  </a:lnTo>
                  <a:lnTo>
                    <a:pt x="235146" y="1020362"/>
                  </a:lnTo>
                  <a:lnTo>
                    <a:pt x="243557" y="1011199"/>
                  </a:lnTo>
                  <a:lnTo>
                    <a:pt x="251967" y="1002035"/>
                  </a:lnTo>
                  <a:lnTo>
                    <a:pt x="260377" y="992870"/>
                  </a:lnTo>
                  <a:lnTo>
                    <a:pt x="268788" y="983704"/>
                  </a:lnTo>
                  <a:lnTo>
                    <a:pt x="277198" y="974536"/>
                  </a:lnTo>
                  <a:lnTo>
                    <a:pt x="285609" y="965367"/>
                  </a:lnTo>
                  <a:lnTo>
                    <a:pt x="294019" y="956197"/>
                  </a:lnTo>
                  <a:lnTo>
                    <a:pt x="302429" y="947027"/>
                  </a:lnTo>
                  <a:lnTo>
                    <a:pt x="310840" y="937855"/>
                  </a:lnTo>
                  <a:lnTo>
                    <a:pt x="319250" y="928683"/>
                  </a:lnTo>
                  <a:lnTo>
                    <a:pt x="327660" y="919511"/>
                  </a:lnTo>
                  <a:lnTo>
                    <a:pt x="336071" y="910339"/>
                  </a:lnTo>
                  <a:lnTo>
                    <a:pt x="344481" y="901167"/>
                  </a:lnTo>
                  <a:lnTo>
                    <a:pt x="352891" y="891995"/>
                  </a:lnTo>
                  <a:lnTo>
                    <a:pt x="361302" y="882824"/>
                  </a:lnTo>
                  <a:lnTo>
                    <a:pt x="369712" y="873653"/>
                  </a:lnTo>
                  <a:lnTo>
                    <a:pt x="378122" y="864485"/>
                  </a:lnTo>
                  <a:lnTo>
                    <a:pt x="386533" y="855318"/>
                  </a:lnTo>
                  <a:lnTo>
                    <a:pt x="394943" y="846153"/>
                  </a:lnTo>
                  <a:lnTo>
                    <a:pt x="403353" y="836991"/>
                  </a:lnTo>
                  <a:lnTo>
                    <a:pt x="411764" y="827832"/>
                  </a:lnTo>
                  <a:lnTo>
                    <a:pt x="420174" y="818678"/>
                  </a:lnTo>
                  <a:lnTo>
                    <a:pt x="428585" y="809528"/>
                  </a:lnTo>
                  <a:lnTo>
                    <a:pt x="436995" y="800384"/>
                  </a:lnTo>
                  <a:lnTo>
                    <a:pt x="445405" y="791247"/>
                  </a:lnTo>
                  <a:lnTo>
                    <a:pt x="453816" y="782118"/>
                  </a:lnTo>
                  <a:lnTo>
                    <a:pt x="462226" y="772997"/>
                  </a:lnTo>
                  <a:lnTo>
                    <a:pt x="470636" y="763888"/>
                  </a:lnTo>
                  <a:lnTo>
                    <a:pt x="479047" y="754790"/>
                  </a:lnTo>
                  <a:lnTo>
                    <a:pt x="487457" y="745706"/>
                  </a:lnTo>
                  <a:lnTo>
                    <a:pt x="495867" y="736637"/>
                  </a:lnTo>
                  <a:lnTo>
                    <a:pt x="504278" y="727587"/>
                  </a:lnTo>
                  <a:lnTo>
                    <a:pt x="512688" y="718558"/>
                  </a:lnTo>
                  <a:lnTo>
                    <a:pt x="521098" y="709553"/>
                  </a:lnTo>
                  <a:lnTo>
                    <a:pt x="529509" y="700575"/>
                  </a:lnTo>
                  <a:lnTo>
                    <a:pt x="537919" y="691627"/>
                  </a:lnTo>
                  <a:lnTo>
                    <a:pt x="546329" y="682716"/>
                  </a:lnTo>
                  <a:lnTo>
                    <a:pt x="554740" y="673844"/>
                  </a:lnTo>
                  <a:lnTo>
                    <a:pt x="563150" y="665019"/>
                  </a:lnTo>
                  <a:lnTo>
                    <a:pt x="571561" y="656246"/>
                  </a:lnTo>
                  <a:lnTo>
                    <a:pt x="579971" y="647533"/>
                  </a:lnTo>
                  <a:lnTo>
                    <a:pt x="588381" y="638887"/>
                  </a:lnTo>
                  <a:lnTo>
                    <a:pt x="596792" y="630317"/>
                  </a:lnTo>
                  <a:lnTo>
                    <a:pt x="605202" y="621834"/>
                  </a:lnTo>
                  <a:lnTo>
                    <a:pt x="613612" y="613447"/>
                  </a:lnTo>
                  <a:lnTo>
                    <a:pt x="622023" y="605170"/>
                  </a:lnTo>
                  <a:lnTo>
                    <a:pt x="630433" y="597013"/>
                  </a:lnTo>
                  <a:lnTo>
                    <a:pt x="638843" y="588991"/>
                  </a:lnTo>
                  <a:lnTo>
                    <a:pt x="647254" y="581117"/>
                  </a:lnTo>
                  <a:lnTo>
                    <a:pt x="655664" y="573404"/>
                  </a:lnTo>
                  <a:lnTo>
                    <a:pt x="664074" y="565865"/>
                  </a:lnTo>
                  <a:lnTo>
                    <a:pt x="672485" y="558511"/>
                  </a:lnTo>
                  <a:lnTo>
                    <a:pt x="680895" y="551352"/>
                  </a:lnTo>
                  <a:lnTo>
                    <a:pt x="689305" y="544394"/>
                  </a:lnTo>
                  <a:lnTo>
                    <a:pt x="697716" y="537638"/>
                  </a:lnTo>
                  <a:lnTo>
                    <a:pt x="706126" y="531081"/>
                  </a:lnTo>
                  <a:lnTo>
                    <a:pt x="714537" y="524714"/>
                  </a:lnTo>
                  <a:lnTo>
                    <a:pt x="722947" y="518521"/>
                  </a:lnTo>
                  <a:lnTo>
                    <a:pt x="731357" y="512480"/>
                  </a:lnTo>
                  <a:lnTo>
                    <a:pt x="739768" y="506560"/>
                  </a:lnTo>
                  <a:lnTo>
                    <a:pt x="748178" y="500729"/>
                  </a:lnTo>
                  <a:lnTo>
                    <a:pt x="756588" y="494945"/>
                  </a:lnTo>
                  <a:lnTo>
                    <a:pt x="764999" y="489168"/>
                  </a:lnTo>
                  <a:lnTo>
                    <a:pt x="773409" y="483356"/>
                  </a:lnTo>
                  <a:lnTo>
                    <a:pt x="781819" y="477469"/>
                  </a:lnTo>
                  <a:lnTo>
                    <a:pt x="790230" y="471469"/>
                  </a:lnTo>
                  <a:lnTo>
                    <a:pt x="798640" y="465325"/>
                  </a:lnTo>
                  <a:lnTo>
                    <a:pt x="807050" y="459011"/>
                  </a:lnTo>
                  <a:lnTo>
                    <a:pt x="815461" y="452508"/>
                  </a:lnTo>
                  <a:lnTo>
                    <a:pt x="823871" y="445804"/>
                  </a:lnTo>
                  <a:lnTo>
                    <a:pt x="832281" y="438893"/>
                  </a:lnTo>
                  <a:lnTo>
                    <a:pt x="840692" y="431775"/>
                  </a:lnTo>
                  <a:lnTo>
                    <a:pt x="849102" y="424455"/>
                  </a:lnTo>
                  <a:lnTo>
                    <a:pt x="857513" y="416940"/>
                  </a:lnTo>
                  <a:lnTo>
                    <a:pt x="865923" y="409241"/>
                  </a:lnTo>
                  <a:lnTo>
                    <a:pt x="874333" y="401370"/>
                  </a:lnTo>
                  <a:lnTo>
                    <a:pt x="882744" y="393341"/>
                  </a:lnTo>
                  <a:lnTo>
                    <a:pt x="891154" y="385166"/>
                  </a:lnTo>
                  <a:lnTo>
                    <a:pt x="899564" y="376860"/>
                  </a:lnTo>
                  <a:lnTo>
                    <a:pt x="907975" y="368436"/>
                  </a:lnTo>
                  <a:lnTo>
                    <a:pt x="916385" y="359905"/>
                  </a:lnTo>
                  <a:lnTo>
                    <a:pt x="924795" y="351279"/>
                  </a:lnTo>
                  <a:lnTo>
                    <a:pt x="933206" y="342567"/>
                  </a:lnTo>
                  <a:lnTo>
                    <a:pt x="941616" y="333781"/>
                  </a:lnTo>
                  <a:lnTo>
                    <a:pt x="950026" y="324927"/>
                  </a:lnTo>
                  <a:lnTo>
                    <a:pt x="958437" y="316013"/>
                  </a:lnTo>
                  <a:lnTo>
                    <a:pt x="966847" y="307046"/>
                  </a:lnTo>
                  <a:lnTo>
                    <a:pt x="975258" y="298032"/>
                  </a:lnTo>
                  <a:lnTo>
                    <a:pt x="983668" y="288977"/>
                  </a:lnTo>
                  <a:lnTo>
                    <a:pt x="992078" y="279884"/>
                  </a:lnTo>
                  <a:lnTo>
                    <a:pt x="1000489" y="270758"/>
                  </a:lnTo>
                  <a:lnTo>
                    <a:pt x="1008899" y="261602"/>
                  </a:lnTo>
                  <a:lnTo>
                    <a:pt x="1017309" y="252420"/>
                  </a:lnTo>
                  <a:lnTo>
                    <a:pt x="1025720" y="243215"/>
                  </a:lnTo>
                  <a:lnTo>
                    <a:pt x="1034130" y="233988"/>
                  </a:lnTo>
                  <a:lnTo>
                    <a:pt x="1042540" y="224743"/>
                  </a:lnTo>
                  <a:lnTo>
                    <a:pt x="1050951" y="215480"/>
                  </a:lnTo>
                  <a:lnTo>
                    <a:pt x="1059361" y="206202"/>
                  </a:lnTo>
                  <a:lnTo>
                    <a:pt x="1067771" y="196910"/>
                  </a:lnTo>
                  <a:lnTo>
                    <a:pt x="1076182" y="187605"/>
                  </a:lnTo>
                  <a:lnTo>
                    <a:pt x="1084592" y="178290"/>
                  </a:lnTo>
                  <a:lnTo>
                    <a:pt x="1093002" y="168963"/>
                  </a:lnTo>
                  <a:lnTo>
                    <a:pt x="1101413" y="159627"/>
                  </a:lnTo>
                  <a:lnTo>
                    <a:pt x="1109823" y="150283"/>
                  </a:lnTo>
                  <a:lnTo>
                    <a:pt x="1118234" y="140931"/>
                  </a:lnTo>
                  <a:lnTo>
                    <a:pt x="1126644" y="131571"/>
                  </a:lnTo>
                  <a:lnTo>
                    <a:pt x="1135054" y="122205"/>
                  </a:lnTo>
                  <a:lnTo>
                    <a:pt x="1143465" y="112832"/>
                  </a:lnTo>
                  <a:lnTo>
                    <a:pt x="1151875" y="103454"/>
                  </a:lnTo>
                  <a:lnTo>
                    <a:pt x="1160285" y="94070"/>
                  </a:lnTo>
                  <a:lnTo>
                    <a:pt x="1168696" y="84681"/>
                  </a:lnTo>
                  <a:lnTo>
                    <a:pt x="1177106" y="75287"/>
                  </a:lnTo>
                  <a:lnTo>
                    <a:pt x="1185516" y="65890"/>
                  </a:lnTo>
                  <a:lnTo>
                    <a:pt x="1193927" y="56487"/>
                  </a:lnTo>
                  <a:lnTo>
                    <a:pt x="1202337" y="47082"/>
                  </a:lnTo>
                  <a:lnTo>
                    <a:pt x="1210747" y="37672"/>
                  </a:lnTo>
                  <a:lnTo>
                    <a:pt x="1219158" y="28259"/>
                  </a:lnTo>
                  <a:lnTo>
                    <a:pt x="1227568" y="18842"/>
                  </a:lnTo>
                  <a:lnTo>
                    <a:pt x="1235978" y="9422"/>
                  </a:lnTo>
                  <a:lnTo>
                    <a:pt x="1244389" y="0"/>
                  </a:lnTo>
                  <a:lnTo>
                    <a:pt x="124438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872814" y="1680595"/>
              <a:ext cx="1030692" cy="1040419"/>
            </a:xfrm>
            <a:custGeom>
              <a:avLst/>
              <a:pathLst>
                <a:path w="1030692" h="1040419">
                  <a:moveTo>
                    <a:pt x="1030692" y="0"/>
                  </a:moveTo>
                  <a:lnTo>
                    <a:pt x="1030692" y="0"/>
                  </a:lnTo>
                  <a:lnTo>
                    <a:pt x="1022282" y="8977"/>
                  </a:lnTo>
                  <a:lnTo>
                    <a:pt x="1013871" y="17938"/>
                  </a:lnTo>
                  <a:lnTo>
                    <a:pt x="1005461" y="26881"/>
                  </a:lnTo>
                  <a:lnTo>
                    <a:pt x="997051" y="35802"/>
                  </a:lnTo>
                  <a:lnTo>
                    <a:pt x="988640" y="44699"/>
                  </a:lnTo>
                  <a:lnTo>
                    <a:pt x="980230" y="53569"/>
                  </a:lnTo>
                  <a:lnTo>
                    <a:pt x="971820" y="62407"/>
                  </a:lnTo>
                  <a:lnTo>
                    <a:pt x="963409" y="71209"/>
                  </a:lnTo>
                  <a:lnTo>
                    <a:pt x="954999" y="79971"/>
                  </a:lnTo>
                  <a:lnTo>
                    <a:pt x="946588" y="88687"/>
                  </a:lnTo>
                  <a:lnTo>
                    <a:pt x="938178" y="97350"/>
                  </a:lnTo>
                  <a:lnTo>
                    <a:pt x="929768" y="105954"/>
                  </a:lnTo>
                  <a:lnTo>
                    <a:pt x="921357" y="114490"/>
                  </a:lnTo>
                  <a:lnTo>
                    <a:pt x="912947" y="122951"/>
                  </a:lnTo>
                  <a:lnTo>
                    <a:pt x="904537" y="131325"/>
                  </a:lnTo>
                  <a:lnTo>
                    <a:pt x="896126" y="139604"/>
                  </a:lnTo>
                  <a:lnTo>
                    <a:pt x="887716" y="147775"/>
                  </a:lnTo>
                  <a:lnTo>
                    <a:pt x="879306" y="155827"/>
                  </a:lnTo>
                  <a:lnTo>
                    <a:pt x="870895" y="163746"/>
                  </a:lnTo>
                  <a:lnTo>
                    <a:pt x="862485" y="171520"/>
                  </a:lnTo>
                  <a:lnTo>
                    <a:pt x="854075" y="179136"/>
                  </a:lnTo>
                  <a:lnTo>
                    <a:pt x="845664" y="186581"/>
                  </a:lnTo>
                  <a:lnTo>
                    <a:pt x="837254" y="193844"/>
                  </a:lnTo>
                  <a:lnTo>
                    <a:pt x="828844" y="200918"/>
                  </a:lnTo>
                  <a:lnTo>
                    <a:pt x="820433" y="207795"/>
                  </a:lnTo>
                  <a:lnTo>
                    <a:pt x="812023" y="214475"/>
                  </a:lnTo>
                  <a:lnTo>
                    <a:pt x="803612" y="220959"/>
                  </a:lnTo>
                  <a:lnTo>
                    <a:pt x="795202" y="227258"/>
                  </a:lnTo>
                  <a:lnTo>
                    <a:pt x="786792" y="233386"/>
                  </a:lnTo>
                  <a:lnTo>
                    <a:pt x="778381" y="239365"/>
                  </a:lnTo>
                  <a:lnTo>
                    <a:pt x="769971" y="245223"/>
                  </a:lnTo>
                  <a:lnTo>
                    <a:pt x="761561" y="250992"/>
                  </a:lnTo>
                  <a:lnTo>
                    <a:pt x="753150" y="256710"/>
                  </a:lnTo>
                  <a:lnTo>
                    <a:pt x="744740" y="262418"/>
                  </a:lnTo>
                  <a:lnTo>
                    <a:pt x="736330" y="268155"/>
                  </a:lnTo>
                  <a:lnTo>
                    <a:pt x="727919" y="273962"/>
                  </a:lnTo>
                  <a:lnTo>
                    <a:pt x="719509" y="279874"/>
                  </a:lnTo>
                  <a:lnTo>
                    <a:pt x="711099" y="285922"/>
                  </a:lnTo>
                  <a:lnTo>
                    <a:pt x="702688" y="292133"/>
                  </a:lnTo>
                  <a:lnTo>
                    <a:pt x="694278" y="298526"/>
                  </a:lnTo>
                  <a:lnTo>
                    <a:pt x="685868" y="305114"/>
                  </a:lnTo>
                  <a:lnTo>
                    <a:pt x="677457" y="311902"/>
                  </a:lnTo>
                  <a:lnTo>
                    <a:pt x="669047" y="318894"/>
                  </a:lnTo>
                  <a:lnTo>
                    <a:pt x="660636" y="326084"/>
                  </a:lnTo>
                  <a:lnTo>
                    <a:pt x="652226" y="333467"/>
                  </a:lnTo>
                  <a:lnTo>
                    <a:pt x="643816" y="341032"/>
                  </a:lnTo>
                  <a:lnTo>
                    <a:pt x="635405" y="348768"/>
                  </a:lnTo>
                  <a:lnTo>
                    <a:pt x="626995" y="356663"/>
                  </a:lnTo>
                  <a:lnTo>
                    <a:pt x="618585" y="364703"/>
                  </a:lnTo>
                  <a:lnTo>
                    <a:pt x="610174" y="372875"/>
                  </a:lnTo>
                  <a:lnTo>
                    <a:pt x="601764" y="381167"/>
                  </a:lnTo>
                  <a:lnTo>
                    <a:pt x="593354" y="389566"/>
                  </a:lnTo>
                  <a:lnTo>
                    <a:pt x="584943" y="398062"/>
                  </a:lnTo>
                  <a:lnTo>
                    <a:pt x="576533" y="406644"/>
                  </a:lnTo>
                  <a:lnTo>
                    <a:pt x="568123" y="415304"/>
                  </a:lnTo>
                  <a:lnTo>
                    <a:pt x="559712" y="424032"/>
                  </a:lnTo>
                  <a:lnTo>
                    <a:pt x="551302" y="432821"/>
                  </a:lnTo>
                  <a:lnTo>
                    <a:pt x="542892" y="441664"/>
                  </a:lnTo>
                  <a:lnTo>
                    <a:pt x="534481" y="450556"/>
                  </a:lnTo>
                  <a:lnTo>
                    <a:pt x="526071" y="459490"/>
                  </a:lnTo>
                  <a:lnTo>
                    <a:pt x="517660" y="468463"/>
                  </a:lnTo>
                  <a:lnTo>
                    <a:pt x="509250" y="477470"/>
                  </a:lnTo>
                  <a:lnTo>
                    <a:pt x="500840" y="486508"/>
                  </a:lnTo>
                  <a:lnTo>
                    <a:pt x="492429" y="495573"/>
                  </a:lnTo>
                  <a:lnTo>
                    <a:pt x="484019" y="504662"/>
                  </a:lnTo>
                  <a:lnTo>
                    <a:pt x="475609" y="513773"/>
                  </a:lnTo>
                  <a:lnTo>
                    <a:pt x="467198" y="522904"/>
                  </a:lnTo>
                  <a:lnTo>
                    <a:pt x="458788" y="532053"/>
                  </a:lnTo>
                  <a:lnTo>
                    <a:pt x="450378" y="541217"/>
                  </a:lnTo>
                  <a:lnTo>
                    <a:pt x="441967" y="550396"/>
                  </a:lnTo>
                  <a:lnTo>
                    <a:pt x="433557" y="559589"/>
                  </a:lnTo>
                  <a:lnTo>
                    <a:pt x="425147" y="568793"/>
                  </a:lnTo>
                  <a:lnTo>
                    <a:pt x="416736" y="578008"/>
                  </a:lnTo>
                  <a:lnTo>
                    <a:pt x="408326" y="587233"/>
                  </a:lnTo>
                  <a:lnTo>
                    <a:pt x="399916" y="596467"/>
                  </a:lnTo>
                  <a:lnTo>
                    <a:pt x="391505" y="605710"/>
                  </a:lnTo>
                  <a:lnTo>
                    <a:pt x="383095" y="614960"/>
                  </a:lnTo>
                  <a:lnTo>
                    <a:pt x="374684" y="624218"/>
                  </a:lnTo>
                  <a:lnTo>
                    <a:pt x="366274" y="633482"/>
                  </a:lnTo>
                  <a:lnTo>
                    <a:pt x="357864" y="642752"/>
                  </a:lnTo>
                  <a:lnTo>
                    <a:pt x="349453" y="652028"/>
                  </a:lnTo>
                  <a:lnTo>
                    <a:pt x="341043" y="661310"/>
                  </a:lnTo>
                  <a:lnTo>
                    <a:pt x="332633" y="670596"/>
                  </a:lnTo>
                  <a:lnTo>
                    <a:pt x="324222" y="679888"/>
                  </a:lnTo>
                  <a:lnTo>
                    <a:pt x="315812" y="689184"/>
                  </a:lnTo>
                  <a:lnTo>
                    <a:pt x="307402" y="698484"/>
                  </a:lnTo>
                  <a:lnTo>
                    <a:pt x="298991" y="707788"/>
                  </a:lnTo>
                  <a:lnTo>
                    <a:pt x="290581" y="717096"/>
                  </a:lnTo>
                  <a:lnTo>
                    <a:pt x="282171" y="726407"/>
                  </a:lnTo>
                  <a:lnTo>
                    <a:pt x="273760" y="735723"/>
                  </a:lnTo>
                  <a:lnTo>
                    <a:pt x="265350" y="745041"/>
                  </a:lnTo>
                  <a:lnTo>
                    <a:pt x="256939" y="754363"/>
                  </a:lnTo>
                  <a:lnTo>
                    <a:pt x="248529" y="763688"/>
                  </a:lnTo>
                  <a:lnTo>
                    <a:pt x="240119" y="773016"/>
                  </a:lnTo>
                  <a:lnTo>
                    <a:pt x="231708" y="782348"/>
                  </a:lnTo>
                  <a:lnTo>
                    <a:pt x="223298" y="791682"/>
                  </a:lnTo>
                  <a:lnTo>
                    <a:pt x="214888" y="801019"/>
                  </a:lnTo>
                  <a:lnTo>
                    <a:pt x="206477" y="810358"/>
                  </a:lnTo>
                  <a:lnTo>
                    <a:pt x="198067" y="819701"/>
                  </a:lnTo>
                  <a:lnTo>
                    <a:pt x="189657" y="829046"/>
                  </a:lnTo>
                  <a:lnTo>
                    <a:pt x="181246" y="838393"/>
                  </a:lnTo>
                  <a:lnTo>
                    <a:pt x="172836" y="847744"/>
                  </a:lnTo>
                  <a:lnTo>
                    <a:pt x="164426" y="857097"/>
                  </a:lnTo>
                  <a:lnTo>
                    <a:pt x="156015" y="866452"/>
                  </a:lnTo>
                  <a:lnTo>
                    <a:pt x="147605" y="875810"/>
                  </a:lnTo>
                  <a:lnTo>
                    <a:pt x="139195" y="885170"/>
                  </a:lnTo>
                  <a:lnTo>
                    <a:pt x="130784" y="894532"/>
                  </a:lnTo>
                  <a:lnTo>
                    <a:pt x="122374" y="903897"/>
                  </a:lnTo>
                  <a:lnTo>
                    <a:pt x="113963" y="913265"/>
                  </a:lnTo>
                  <a:lnTo>
                    <a:pt x="105553" y="922634"/>
                  </a:lnTo>
                  <a:lnTo>
                    <a:pt x="97143" y="932006"/>
                  </a:lnTo>
                  <a:lnTo>
                    <a:pt x="88732" y="941380"/>
                  </a:lnTo>
                  <a:lnTo>
                    <a:pt x="80322" y="950757"/>
                  </a:lnTo>
                  <a:lnTo>
                    <a:pt x="71912" y="960136"/>
                  </a:lnTo>
                  <a:lnTo>
                    <a:pt x="63501" y="969517"/>
                  </a:lnTo>
                  <a:lnTo>
                    <a:pt x="55091" y="978900"/>
                  </a:lnTo>
                  <a:lnTo>
                    <a:pt x="46681" y="988286"/>
                  </a:lnTo>
                  <a:lnTo>
                    <a:pt x="38270" y="997673"/>
                  </a:lnTo>
                  <a:lnTo>
                    <a:pt x="29860" y="1007063"/>
                  </a:lnTo>
                  <a:lnTo>
                    <a:pt x="21450" y="1016455"/>
                  </a:lnTo>
                  <a:lnTo>
                    <a:pt x="13039" y="1025849"/>
                  </a:lnTo>
                  <a:lnTo>
                    <a:pt x="4629" y="1035246"/>
                  </a:lnTo>
                  <a:lnTo>
                    <a:pt x="0" y="104041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767630" y="1563268"/>
              <a:ext cx="1135875" cy="1157746"/>
            </a:xfrm>
            <a:custGeom>
              <a:avLst/>
              <a:pathLst>
                <a:path w="1135875" h="1157746">
                  <a:moveTo>
                    <a:pt x="0" y="1157746"/>
                  </a:moveTo>
                  <a:lnTo>
                    <a:pt x="478" y="1157218"/>
                  </a:lnTo>
                  <a:lnTo>
                    <a:pt x="8888" y="1147938"/>
                  </a:lnTo>
                  <a:lnTo>
                    <a:pt x="17298" y="1138658"/>
                  </a:lnTo>
                  <a:lnTo>
                    <a:pt x="25709" y="1129378"/>
                  </a:lnTo>
                  <a:lnTo>
                    <a:pt x="34119" y="1120098"/>
                  </a:lnTo>
                  <a:lnTo>
                    <a:pt x="42529" y="1110818"/>
                  </a:lnTo>
                  <a:lnTo>
                    <a:pt x="50940" y="1101538"/>
                  </a:lnTo>
                  <a:lnTo>
                    <a:pt x="59350" y="1092258"/>
                  </a:lnTo>
                  <a:lnTo>
                    <a:pt x="67760" y="1082979"/>
                  </a:lnTo>
                  <a:lnTo>
                    <a:pt x="76171" y="1073699"/>
                  </a:lnTo>
                  <a:lnTo>
                    <a:pt x="84581" y="1064419"/>
                  </a:lnTo>
                  <a:lnTo>
                    <a:pt x="92991" y="1055140"/>
                  </a:lnTo>
                  <a:lnTo>
                    <a:pt x="101402" y="1045860"/>
                  </a:lnTo>
                  <a:lnTo>
                    <a:pt x="109812" y="1036581"/>
                  </a:lnTo>
                  <a:lnTo>
                    <a:pt x="118223" y="1027302"/>
                  </a:lnTo>
                  <a:lnTo>
                    <a:pt x="126633" y="1018023"/>
                  </a:lnTo>
                  <a:lnTo>
                    <a:pt x="135043" y="1008744"/>
                  </a:lnTo>
                  <a:lnTo>
                    <a:pt x="143454" y="999465"/>
                  </a:lnTo>
                  <a:lnTo>
                    <a:pt x="151864" y="990187"/>
                  </a:lnTo>
                  <a:lnTo>
                    <a:pt x="160274" y="980908"/>
                  </a:lnTo>
                  <a:lnTo>
                    <a:pt x="168685" y="971630"/>
                  </a:lnTo>
                  <a:lnTo>
                    <a:pt x="177095" y="962353"/>
                  </a:lnTo>
                  <a:lnTo>
                    <a:pt x="185505" y="953075"/>
                  </a:lnTo>
                  <a:lnTo>
                    <a:pt x="193916" y="943798"/>
                  </a:lnTo>
                  <a:lnTo>
                    <a:pt x="202326" y="934521"/>
                  </a:lnTo>
                  <a:lnTo>
                    <a:pt x="210736" y="925245"/>
                  </a:lnTo>
                  <a:lnTo>
                    <a:pt x="219147" y="915969"/>
                  </a:lnTo>
                  <a:lnTo>
                    <a:pt x="227557" y="906694"/>
                  </a:lnTo>
                  <a:lnTo>
                    <a:pt x="235967" y="897419"/>
                  </a:lnTo>
                  <a:lnTo>
                    <a:pt x="244378" y="888145"/>
                  </a:lnTo>
                  <a:lnTo>
                    <a:pt x="252788" y="878872"/>
                  </a:lnTo>
                  <a:lnTo>
                    <a:pt x="261199" y="869599"/>
                  </a:lnTo>
                  <a:lnTo>
                    <a:pt x="269609" y="860328"/>
                  </a:lnTo>
                  <a:lnTo>
                    <a:pt x="278019" y="851057"/>
                  </a:lnTo>
                  <a:lnTo>
                    <a:pt x="286430" y="841788"/>
                  </a:lnTo>
                  <a:lnTo>
                    <a:pt x="294840" y="832520"/>
                  </a:lnTo>
                  <a:lnTo>
                    <a:pt x="303250" y="823254"/>
                  </a:lnTo>
                  <a:lnTo>
                    <a:pt x="311661" y="813989"/>
                  </a:lnTo>
                  <a:lnTo>
                    <a:pt x="320071" y="804725"/>
                  </a:lnTo>
                  <a:lnTo>
                    <a:pt x="328481" y="795464"/>
                  </a:lnTo>
                  <a:lnTo>
                    <a:pt x="336892" y="786205"/>
                  </a:lnTo>
                  <a:lnTo>
                    <a:pt x="345302" y="776949"/>
                  </a:lnTo>
                  <a:lnTo>
                    <a:pt x="353712" y="767696"/>
                  </a:lnTo>
                  <a:lnTo>
                    <a:pt x="362123" y="758445"/>
                  </a:lnTo>
                  <a:lnTo>
                    <a:pt x="370533" y="749198"/>
                  </a:lnTo>
                  <a:lnTo>
                    <a:pt x="378943" y="739955"/>
                  </a:lnTo>
                  <a:lnTo>
                    <a:pt x="387354" y="730717"/>
                  </a:lnTo>
                  <a:lnTo>
                    <a:pt x="395764" y="721483"/>
                  </a:lnTo>
                  <a:lnTo>
                    <a:pt x="404175" y="712255"/>
                  </a:lnTo>
                  <a:lnTo>
                    <a:pt x="412585" y="703033"/>
                  </a:lnTo>
                  <a:lnTo>
                    <a:pt x="420995" y="693819"/>
                  </a:lnTo>
                  <a:lnTo>
                    <a:pt x="429406" y="684612"/>
                  </a:lnTo>
                  <a:lnTo>
                    <a:pt x="437816" y="675413"/>
                  </a:lnTo>
                  <a:lnTo>
                    <a:pt x="446226" y="666225"/>
                  </a:lnTo>
                  <a:lnTo>
                    <a:pt x="454637" y="657048"/>
                  </a:lnTo>
                  <a:lnTo>
                    <a:pt x="463047" y="647883"/>
                  </a:lnTo>
                  <a:lnTo>
                    <a:pt x="471457" y="638732"/>
                  </a:lnTo>
                  <a:lnTo>
                    <a:pt x="479868" y="629597"/>
                  </a:lnTo>
                  <a:lnTo>
                    <a:pt x="488278" y="620480"/>
                  </a:lnTo>
                  <a:lnTo>
                    <a:pt x="496688" y="611383"/>
                  </a:lnTo>
                  <a:lnTo>
                    <a:pt x="505099" y="602308"/>
                  </a:lnTo>
                  <a:lnTo>
                    <a:pt x="513509" y="593260"/>
                  </a:lnTo>
                  <a:lnTo>
                    <a:pt x="521919" y="584240"/>
                  </a:lnTo>
                  <a:lnTo>
                    <a:pt x="530330" y="575253"/>
                  </a:lnTo>
                  <a:lnTo>
                    <a:pt x="538740" y="566303"/>
                  </a:lnTo>
                  <a:lnTo>
                    <a:pt x="547151" y="557395"/>
                  </a:lnTo>
                  <a:lnTo>
                    <a:pt x="555561" y="548534"/>
                  </a:lnTo>
                  <a:lnTo>
                    <a:pt x="563971" y="539727"/>
                  </a:lnTo>
                  <a:lnTo>
                    <a:pt x="572382" y="530980"/>
                  </a:lnTo>
                  <a:lnTo>
                    <a:pt x="580792" y="522303"/>
                  </a:lnTo>
                  <a:lnTo>
                    <a:pt x="589202" y="513702"/>
                  </a:lnTo>
                  <a:lnTo>
                    <a:pt x="597613" y="505188"/>
                  </a:lnTo>
                  <a:lnTo>
                    <a:pt x="606023" y="496772"/>
                  </a:lnTo>
                  <a:lnTo>
                    <a:pt x="614433" y="488465"/>
                  </a:lnTo>
                  <a:lnTo>
                    <a:pt x="622844" y="480279"/>
                  </a:lnTo>
                  <a:lnTo>
                    <a:pt x="631254" y="472227"/>
                  </a:lnTo>
                  <a:lnTo>
                    <a:pt x="639664" y="464324"/>
                  </a:lnTo>
                  <a:lnTo>
                    <a:pt x="648075" y="456582"/>
                  </a:lnTo>
                  <a:lnTo>
                    <a:pt x="656485" y="449013"/>
                  </a:lnTo>
                  <a:lnTo>
                    <a:pt x="664896" y="441630"/>
                  </a:lnTo>
                  <a:lnTo>
                    <a:pt x="673306" y="434442"/>
                  </a:lnTo>
                  <a:lnTo>
                    <a:pt x="681716" y="427456"/>
                  </a:lnTo>
                  <a:lnTo>
                    <a:pt x="690127" y="420673"/>
                  </a:lnTo>
                  <a:lnTo>
                    <a:pt x="698537" y="414091"/>
                  </a:lnTo>
                  <a:lnTo>
                    <a:pt x="706947" y="407703"/>
                  </a:lnTo>
                  <a:lnTo>
                    <a:pt x="715358" y="401492"/>
                  </a:lnTo>
                  <a:lnTo>
                    <a:pt x="723768" y="395439"/>
                  </a:lnTo>
                  <a:lnTo>
                    <a:pt x="732178" y="389514"/>
                  </a:lnTo>
                  <a:lnTo>
                    <a:pt x="740589" y="383683"/>
                  </a:lnTo>
                  <a:lnTo>
                    <a:pt x="748999" y="377910"/>
                  </a:lnTo>
                  <a:lnTo>
                    <a:pt x="757409" y="372152"/>
                  </a:lnTo>
                  <a:lnTo>
                    <a:pt x="765820" y="366368"/>
                  </a:lnTo>
                  <a:lnTo>
                    <a:pt x="774230" y="360517"/>
                  </a:lnTo>
                  <a:lnTo>
                    <a:pt x="782640" y="354563"/>
                  </a:lnTo>
                  <a:lnTo>
                    <a:pt x="791051" y="348473"/>
                  </a:lnTo>
                  <a:lnTo>
                    <a:pt x="799461" y="342220"/>
                  </a:lnTo>
                  <a:lnTo>
                    <a:pt x="807872" y="335785"/>
                  </a:lnTo>
                  <a:lnTo>
                    <a:pt x="816282" y="329154"/>
                  </a:lnTo>
                  <a:lnTo>
                    <a:pt x="824692" y="322321"/>
                  </a:lnTo>
                  <a:lnTo>
                    <a:pt x="833103" y="315284"/>
                  </a:lnTo>
                  <a:lnTo>
                    <a:pt x="841513" y="308047"/>
                  </a:lnTo>
                  <a:lnTo>
                    <a:pt x="849923" y="300617"/>
                  </a:lnTo>
                  <a:lnTo>
                    <a:pt x="858334" y="293004"/>
                  </a:lnTo>
                  <a:lnTo>
                    <a:pt x="866744" y="285221"/>
                  </a:lnTo>
                  <a:lnTo>
                    <a:pt x="875154" y="277280"/>
                  </a:lnTo>
                  <a:lnTo>
                    <a:pt x="883565" y="269194"/>
                  </a:lnTo>
                  <a:lnTo>
                    <a:pt x="891975" y="260977"/>
                  </a:lnTo>
                  <a:lnTo>
                    <a:pt x="900385" y="252641"/>
                  </a:lnTo>
                  <a:lnTo>
                    <a:pt x="908796" y="244200"/>
                  </a:lnTo>
                  <a:lnTo>
                    <a:pt x="917206" y="235663"/>
                  </a:lnTo>
                  <a:lnTo>
                    <a:pt x="925616" y="227043"/>
                  </a:lnTo>
                  <a:lnTo>
                    <a:pt x="934027" y="218347"/>
                  </a:lnTo>
                  <a:lnTo>
                    <a:pt x="942437" y="209585"/>
                  </a:lnTo>
                  <a:lnTo>
                    <a:pt x="950848" y="200764"/>
                  </a:lnTo>
                  <a:lnTo>
                    <a:pt x="959258" y="191891"/>
                  </a:lnTo>
                  <a:lnTo>
                    <a:pt x="967668" y="182972"/>
                  </a:lnTo>
                  <a:lnTo>
                    <a:pt x="976079" y="174012"/>
                  </a:lnTo>
                  <a:lnTo>
                    <a:pt x="984489" y="165017"/>
                  </a:lnTo>
                  <a:lnTo>
                    <a:pt x="992899" y="155989"/>
                  </a:lnTo>
                  <a:lnTo>
                    <a:pt x="1001310" y="146934"/>
                  </a:lnTo>
                  <a:lnTo>
                    <a:pt x="1009720" y="137854"/>
                  </a:lnTo>
                  <a:lnTo>
                    <a:pt x="1018130" y="128752"/>
                  </a:lnTo>
                  <a:lnTo>
                    <a:pt x="1026541" y="119630"/>
                  </a:lnTo>
                  <a:lnTo>
                    <a:pt x="1034951" y="110491"/>
                  </a:lnTo>
                  <a:lnTo>
                    <a:pt x="1043361" y="101336"/>
                  </a:lnTo>
                  <a:lnTo>
                    <a:pt x="1051772" y="92168"/>
                  </a:lnTo>
                  <a:lnTo>
                    <a:pt x="1060182" y="82988"/>
                  </a:lnTo>
                  <a:lnTo>
                    <a:pt x="1068592" y="73797"/>
                  </a:lnTo>
                  <a:lnTo>
                    <a:pt x="1077003" y="64597"/>
                  </a:lnTo>
                  <a:lnTo>
                    <a:pt x="1085413" y="55387"/>
                  </a:lnTo>
                  <a:lnTo>
                    <a:pt x="1093824" y="46171"/>
                  </a:lnTo>
                  <a:lnTo>
                    <a:pt x="1102234" y="36947"/>
                  </a:lnTo>
                  <a:lnTo>
                    <a:pt x="1110644" y="27718"/>
                  </a:lnTo>
                  <a:lnTo>
                    <a:pt x="1119055" y="18483"/>
                  </a:lnTo>
                  <a:lnTo>
                    <a:pt x="1127465" y="9243"/>
                  </a:lnTo>
                  <a:lnTo>
                    <a:pt x="1135875" y="0"/>
                  </a:lnTo>
                </a:path>
              </a:pathLst>
            </a:custGeom>
            <a:ln w="13550" cap="flat">
              <a:solidFill>
                <a:srgbClr val="FF6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101306" y="2706847"/>
              <a:ext cx="28335" cy="28335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131689" y="2678357"/>
              <a:ext cx="85315" cy="85315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192663" y="2680459"/>
              <a:ext cx="81111" cy="8111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242905" y="2671828"/>
              <a:ext cx="98373" cy="9837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304301" y="2674352"/>
              <a:ext cx="93324" cy="9332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370565" y="2681743"/>
              <a:ext cx="78543" cy="7854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427982" y="2680288"/>
              <a:ext cx="81454" cy="8145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496411" y="2689844"/>
              <a:ext cx="62341" cy="6234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567339" y="2701900"/>
              <a:ext cx="38229" cy="38229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449031" y="2700504"/>
              <a:ext cx="41020" cy="41020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489142" y="2681743"/>
              <a:ext cx="78543" cy="7854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541664" y="2675393"/>
              <a:ext cx="91243" cy="9124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600002" y="2674859"/>
              <a:ext cx="92311" cy="9231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660603" y="2676586"/>
              <a:ext cx="88856" cy="8885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725131" y="2682242"/>
              <a:ext cx="77544" cy="7754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777886" y="2415435"/>
              <a:ext cx="89778" cy="8977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36372" y="2417572"/>
              <a:ext cx="90551" cy="9055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894847" y="2419797"/>
              <a:ext cx="91348" cy="9134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949446" y="2671067"/>
              <a:ext cx="99894" cy="9989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001201" y="2400847"/>
              <a:ext cx="114128" cy="11412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068527" y="2199533"/>
              <a:ext cx="97221" cy="9722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118562" y="2129618"/>
              <a:ext cx="114896" cy="11489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177585" y="2046098"/>
              <a:ext cx="114596" cy="11459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242863" y="1993273"/>
              <a:ext cx="101785" cy="101785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313068" y="1958305"/>
              <a:ext cx="79120" cy="79120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374090" y="1915735"/>
              <a:ext cx="74821" cy="7482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418664" y="1824846"/>
              <a:ext cx="103417" cy="103417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103690" y="440380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103690" y="42082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103690" y="40119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103690" y="380836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103690" y="36218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103690" y="343524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103690" y="323165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103690" y="303538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4827884" y="3312700"/>
              <a:ext cx="1075622" cy="1091104"/>
            </a:xfrm>
            <a:custGeom>
              <a:avLst/>
              <a:pathLst>
                <a:path w="1075622" h="1091104">
                  <a:moveTo>
                    <a:pt x="0" y="1091104"/>
                  </a:moveTo>
                  <a:lnTo>
                    <a:pt x="7507" y="1083046"/>
                  </a:lnTo>
                  <a:lnTo>
                    <a:pt x="15917" y="1074015"/>
                  </a:lnTo>
                  <a:lnTo>
                    <a:pt x="24327" y="1064982"/>
                  </a:lnTo>
                  <a:lnTo>
                    <a:pt x="32738" y="1055946"/>
                  </a:lnTo>
                  <a:lnTo>
                    <a:pt x="41148" y="1046906"/>
                  </a:lnTo>
                  <a:lnTo>
                    <a:pt x="49559" y="1037864"/>
                  </a:lnTo>
                  <a:lnTo>
                    <a:pt x="57969" y="1028818"/>
                  </a:lnTo>
                  <a:lnTo>
                    <a:pt x="66379" y="1019770"/>
                  </a:lnTo>
                  <a:lnTo>
                    <a:pt x="74790" y="1010718"/>
                  </a:lnTo>
                  <a:lnTo>
                    <a:pt x="83200" y="1001663"/>
                  </a:lnTo>
                  <a:lnTo>
                    <a:pt x="91610" y="992605"/>
                  </a:lnTo>
                  <a:lnTo>
                    <a:pt x="100021" y="983544"/>
                  </a:lnTo>
                  <a:lnTo>
                    <a:pt x="108431" y="974479"/>
                  </a:lnTo>
                  <a:lnTo>
                    <a:pt x="116841" y="965411"/>
                  </a:lnTo>
                  <a:lnTo>
                    <a:pt x="125252" y="956340"/>
                  </a:lnTo>
                  <a:lnTo>
                    <a:pt x="133662" y="947266"/>
                  </a:lnTo>
                  <a:lnTo>
                    <a:pt x="142072" y="938188"/>
                  </a:lnTo>
                  <a:lnTo>
                    <a:pt x="150483" y="929107"/>
                  </a:lnTo>
                  <a:lnTo>
                    <a:pt x="158893" y="920023"/>
                  </a:lnTo>
                  <a:lnTo>
                    <a:pt x="167304" y="910935"/>
                  </a:lnTo>
                  <a:lnTo>
                    <a:pt x="175714" y="901844"/>
                  </a:lnTo>
                  <a:lnTo>
                    <a:pt x="184124" y="892750"/>
                  </a:lnTo>
                  <a:lnTo>
                    <a:pt x="192535" y="883652"/>
                  </a:lnTo>
                  <a:lnTo>
                    <a:pt x="200945" y="874551"/>
                  </a:lnTo>
                  <a:lnTo>
                    <a:pt x="209355" y="865446"/>
                  </a:lnTo>
                  <a:lnTo>
                    <a:pt x="217766" y="856338"/>
                  </a:lnTo>
                  <a:lnTo>
                    <a:pt x="226176" y="847227"/>
                  </a:lnTo>
                  <a:lnTo>
                    <a:pt x="234586" y="838113"/>
                  </a:lnTo>
                  <a:lnTo>
                    <a:pt x="242997" y="828995"/>
                  </a:lnTo>
                  <a:lnTo>
                    <a:pt x="251407" y="819874"/>
                  </a:lnTo>
                  <a:lnTo>
                    <a:pt x="259817" y="810750"/>
                  </a:lnTo>
                  <a:lnTo>
                    <a:pt x="268228" y="801623"/>
                  </a:lnTo>
                  <a:lnTo>
                    <a:pt x="276638" y="792492"/>
                  </a:lnTo>
                  <a:lnTo>
                    <a:pt x="285048" y="783359"/>
                  </a:lnTo>
                  <a:lnTo>
                    <a:pt x="293459" y="774223"/>
                  </a:lnTo>
                  <a:lnTo>
                    <a:pt x="301869" y="765084"/>
                  </a:lnTo>
                  <a:lnTo>
                    <a:pt x="310280" y="755942"/>
                  </a:lnTo>
                  <a:lnTo>
                    <a:pt x="318690" y="746798"/>
                  </a:lnTo>
                  <a:lnTo>
                    <a:pt x="327100" y="737651"/>
                  </a:lnTo>
                  <a:lnTo>
                    <a:pt x="335511" y="728503"/>
                  </a:lnTo>
                  <a:lnTo>
                    <a:pt x="343921" y="719352"/>
                  </a:lnTo>
                  <a:lnTo>
                    <a:pt x="352331" y="710199"/>
                  </a:lnTo>
                  <a:lnTo>
                    <a:pt x="360742" y="701046"/>
                  </a:lnTo>
                  <a:lnTo>
                    <a:pt x="369152" y="691890"/>
                  </a:lnTo>
                  <a:lnTo>
                    <a:pt x="377562" y="682735"/>
                  </a:lnTo>
                  <a:lnTo>
                    <a:pt x="385973" y="673578"/>
                  </a:lnTo>
                  <a:lnTo>
                    <a:pt x="394383" y="664422"/>
                  </a:lnTo>
                  <a:lnTo>
                    <a:pt x="402793" y="655266"/>
                  </a:lnTo>
                  <a:lnTo>
                    <a:pt x="411204" y="646112"/>
                  </a:lnTo>
                  <a:lnTo>
                    <a:pt x="419614" y="636959"/>
                  </a:lnTo>
                  <a:lnTo>
                    <a:pt x="428024" y="627808"/>
                  </a:lnTo>
                  <a:lnTo>
                    <a:pt x="436435" y="618661"/>
                  </a:lnTo>
                  <a:lnTo>
                    <a:pt x="444845" y="609518"/>
                  </a:lnTo>
                  <a:lnTo>
                    <a:pt x="453256" y="600380"/>
                  </a:lnTo>
                  <a:lnTo>
                    <a:pt x="461666" y="591249"/>
                  </a:lnTo>
                  <a:lnTo>
                    <a:pt x="470076" y="582126"/>
                  </a:lnTo>
                  <a:lnTo>
                    <a:pt x="478487" y="573012"/>
                  </a:lnTo>
                  <a:lnTo>
                    <a:pt x="486897" y="563909"/>
                  </a:lnTo>
                  <a:lnTo>
                    <a:pt x="495307" y="554819"/>
                  </a:lnTo>
                  <a:lnTo>
                    <a:pt x="503718" y="545744"/>
                  </a:lnTo>
                  <a:lnTo>
                    <a:pt x="512128" y="536688"/>
                  </a:lnTo>
                  <a:lnTo>
                    <a:pt x="520538" y="527652"/>
                  </a:lnTo>
                  <a:lnTo>
                    <a:pt x="528949" y="518640"/>
                  </a:lnTo>
                  <a:lnTo>
                    <a:pt x="537359" y="509656"/>
                  </a:lnTo>
                  <a:lnTo>
                    <a:pt x="545769" y="500704"/>
                  </a:lnTo>
                  <a:lnTo>
                    <a:pt x="554180" y="491789"/>
                  </a:lnTo>
                  <a:lnTo>
                    <a:pt x="562590" y="482917"/>
                  </a:lnTo>
                  <a:lnTo>
                    <a:pt x="571000" y="474093"/>
                  </a:lnTo>
                  <a:lnTo>
                    <a:pt x="579411" y="465325"/>
                  </a:lnTo>
                  <a:lnTo>
                    <a:pt x="587821" y="456620"/>
                  </a:lnTo>
                  <a:lnTo>
                    <a:pt x="596232" y="447988"/>
                  </a:lnTo>
                  <a:lnTo>
                    <a:pt x="604642" y="439439"/>
                  </a:lnTo>
                  <a:lnTo>
                    <a:pt x="613052" y="430982"/>
                  </a:lnTo>
                  <a:lnTo>
                    <a:pt x="621463" y="422629"/>
                  </a:lnTo>
                  <a:lnTo>
                    <a:pt x="629873" y="414394"/>
                  </a:lnTo>
                  <a:lnTo>
                    <a:pt x="638283" y="406290"/>
                  </a:lnTo>
                  <a:lnTo>
                    <a:pt x="646694" y="398330"/>
                  </a:lnTo>
                  <a:lnTo>
                    <a:pt x="655104" y="390528"/>
                  </a:lnTo>
                  <a:lnTo>
                    <a:pt x="663514" y="382897"/>
                  </a:lnTo>
                  <a:lnTo>
                    <a:pt x="671925" y="375450"/>
                  </a:lnTo>
                  <a:lnTo>
                    <a:pt x="680335" y="368197"/>
                  </a:lnTo>
                  <a:lnTo>
                    <a:pt x="688745" y="361145"/>
                  </a:lnTo>
                  <a:lnTo>
                    <a:pt x="697156" y="354297"/>
                  </a:lnTo>
                  <a:lnTo>
                    <a:pt x="705566" y="347650"/>
                  </a:lnTo>
                  <a:lnTo>
                    <a:pt x="713976" y="341198"/>
                  </a:lnTo>
                  <a:lnTo>
                    <a:pt x="722387" y="334924"/>
                  </a:lnTo>
                  <a:lnTo>
                    <a:pt x="730797" y="328807"/>
                  </a:lnTo>
                  <a:lnTo>
                    <a:pt x="739208" y="322820"/>
                  </a:lnTo>
                  <a:lnTo>
                    <a:pt x="747618" y="316926"/>
                  </a:lnTo>
                  <a:lnTo>
                    <a:pt x="756028" y="311086"/>
                  </a:lnTo>
                  <a:lnTo>
                    <a:pt x="764439" y="305259"/>
                  </a:lnTo>
                  <a:lnTo>
                    <a:pt x="772849" y="299400"/>
                  </a:lnTo>
                  <a:lnTo>
                    <a:pt x="781259" y="293469"/>
                  </a:lnTo>
                  <a:lnTo>
                    <a:pt x="789670" y="287426"/>
                  </a:lnTo>
                  <a:lnTo>
                    <a:pt x="798080" y="281238"/>
                  </a:lnTo>
                  <a:lnTo>
                    <a:pt x="806490" y="274878"/>
                  </a:lnTo>
                  <a:lnTo>
                    <a:pt x="814901" y="268326"/>
                  </a:lnTo>
                  <a:lnTo>
                    <a:pt x="823311" y="261568"/>
                  </a:lnTo>
                  <a:lnTo>
                    <a:pt x="831721" y="254598"/>
                  </a:lnTo>
                  <a:lnTo>
                    <a:pt x="840132" y="247415"/>
                  </a:lnTo>
                  <a:lnTo>
                    <a:pt x="848542" y="240023"/>
                  </a:lnTo>
                  <a:lnTo>
                    <a:pt x="856952" y="232431"/>
                  </a:lnTo>
                  <a:lnTo>
                    <a:pt x="865363" y="224649"/>
                  </a:lnTo>
                  <a:lnTo>
                    <a:pt x="873773" y="216690"/>
                  </a:lnTo>
                  <a:lnTo>
                    <a:pt x="882184" y="208568"/>
                  </a:lnTo>
                  <a:lnTo>
                    <a:pt x="890594" y="200296"/>
                  </a:lnTo>
                  <a:lnTo>
                    <a:pt x="899004" y="191888"/>
                  </a:lnTo>
                  <a:lnTo>
                    <a:pt x="907415" y="183358"/>
                  </a:lnTo>
                  <a:lnTo>
                    <a:pt x="915825" y="174718"/>
                  </a:lnTo>
                  <a:lnTo>
                    <a:pt x="924235" y="165980"/>
                  </a:lnTo>
                  <a:lnTo>
                    <a:pt x="932646" y="157154"/>
                  </a:lnTo>
                  <a:lnTo>
                    <a:pt x="941056" y="148250"/>
                  </a:lnTo>
                  <a:lnTo>
                    <a:pt x="949466" y="139277"/>
                  </a:lnTo>
                  <a:lnTo>
                    <a:pt x="957877" y="130242"/>
                  </a:lnTo>
                  <a:lnTo>
                    <a:pt x="966287" y="121153"/>
                  </a:lnTo>
                  <a:lnTo>
                    <a:pt x="974697" y="112014"/>
                  </a:lnTo>
                  <a:lnTo>
                    <a:pt x="983108" y="102833"/>
                  </a:lnTo>
                  <a:lnTo>
                    <a:pt x="991518" y="93612"/>
                  </a:lnTo>
                  <a:lnTo>
                    <a:pt x="999929" y="84358"/>
                  </a:lnTo>
                  <a:lnTo>
                    <a:pt x="1008339" y="75072"/>
                  </a:lnTo>
                  <a:lnTo>
                    <a:pt x="1016749" y="65759"/>
                  </a:lnTo>
                  <a:lnTo>
                    <a:pt x="1025160" y="56422"/>
                  </a:lnTo>
                  <a:lnTo>
                    <a:pt x="1033570" y="47062"/>
                  </a:lnTo>
                  <a:lnTo>
                    <a:pt x="1041980" y="37682"/>
                  </a:lnTo>
                  <a:lnTo>
                    <a:pt x="1050391" y="28284"/>
                  </a:lnTo>
                  <a:lnTo>
                    <a:pt x="1058801" y="18870"/>
                  </a:lnTo>
                  <a:lnTo>
                    <a:pt x="1067211" y="9442"/>
                  </a:lnTo>
                  <a:lnTo>
                    <a:pt x="1075622" y="0"/>
                  </a:lnTo>
                  <a:lnTo>
                    <a:pt x="1075622" y="129059"/>
                  </a:lnTo>
                  <a:lnTo>
                    <a:pt x="1067211" y="137676"/>
                  </a:lnTo>
                  <a:lnTo>
                    <a:pt x="1058801" y="146245"/>
                  </a:lnTo>
                  <a:lnTo>
                    <a:pt x="1050391" y="154758"/>
                  </a:lnTo>
                  <a:lnTo>
                    <a:pt x="1041980" y="163208"/>
                  </a:lnTo>
                  <a:lnTo>
                    <a:pt x="1033570" y="171587"/>
                  </a:lnTo>
                  <a:lnTo>
                    <a:pt x="1025160" y="179886"/>
                  </a:lnTo>
                  <a:lnTo>
                    <a:pt x="1016749" y="188095"/>
                  </a:lnTo>
                  <a:lnTo>
                    <a:pt x="1008339" y="196203"/>
                  </a:lnTo>
                  <a:lnTo>
                    <a:pt x="999929" y="204198"/>
                  </a:lnTo>
                  <a:lnTo>
                    <a:pt x="991518" y="212069"/>
                  </a:lnTo>
                  <a:lnTo>
                    <a:pt x="983108" y="219802"/>
                  </a:lnTo>
                  <a:lnTo>
                    <a:pt x="974697" y="227386"/>
                  </a:lnTo>
                  <a:lnTo>
                    <a:pt x="966287" y="234807"/>
                  </a:lnTo>
                  <a:lnTo>
                    <a:pt x="957877" y="242056"/>
                  </a:lnTo>
                  <a:lnTo>
                    <a:pt x="949466" y="249122"/>
                  </a:lnTo>
                  <a:lnTo>
                    <a:pt x="941056" y="255998"/>
                  </a:lnTo>
                  <a:lnTo>
                    <a:pt x="932646" y="262682"/>
                  </a:lnTo>
                  <a:lnTo>
                    <a:pt x="924235" y="269174"/>
                  </a:lnTo>
                  <a:lnTo>
                    <a:pt x="915825" y="275482"/>
                  </a:lnTo>
                  <a:lnTo>
                    <a:pt x="907415" y="281616"/>
                  </a:lnTo>
                  <a:lnTo>
                    <a:pt x="899004" y="287595"/>
                  </a:lnTo>
                  <a:lnTo>
                    <a:pt x="890594" y="293445"/>
                  </a:lnTo>
                  <a:lnTo>
                    <a:pt x="882184" y="299194"/>
                  </a:lnTo>
                  <a:lnTo>
                    <a:pt x="873773" y="304878"/>
                  </a:lnTo>
                  <a:lnTo>
                    <a:pt x="865363" y="310536"/>
                  </a:lnTo>
                  <a:lnTo>
                    <a:pt x="856952" y="316205"/>
                  </a:lnTo>
                  <a:lnTo>
                    <a:pt x="848542" y="321926"/>
                  </a:lnTo>
                  <a:lnTo>
                    <a:pt x="840132" y="327736"/>
                  </a:lnTo>
                  <a:lnTo>
                    <a:pt x="831721" y="333668"/>
                  </a:lnTo>
                  <a:lnTo>
                    <a:pt x="823311" y="339748"/>
                  </a:lnTo>
                  <a:lnTo>
                    <a:pt x="814901" y="346001"/>
                  </a:lnTo>
                  <a:lnTo>
                    <a:pt x="806490" y="352441"/>
                  </a:lnTo>
                  <a:lnTo>
                    <a:pt x="798080" y="359078"/>
                  </a:lnTo>
                  <a:lnTo>
                    <a:pt x="789670" y="365916"/>
                  </a:lnTo>
                  <a:lnTo>
                    <a:pt x="781259" y="372954"/>
                  </a:lnTo>
                  <a:lnTo>
                    <a:pt x="772849" y="380187"/>
                  </a:lnTo>
                  <a:lnTo>
                    <a:pt x="764439" y="387608"/>
                  </a:lnTo>
                  <a:lnTo>
                    <a:pt x="756028" y="395205"/>
                  </a:lnTo>
                  <a:lnTo>
                    <a:pt x="747618" y="402967"/>
                  </a:lnTo>
                  <a:lnTo>
                    <a:pt x="739208" y="410882"/>
                  </a:lnTo>
                  <a:lnTo>
                    <a:pt x="730797" y="418936"/>
                  </a:lnTo>
                  <a:lnTo>
                    <a:pt x="722387" y="427117"/>
                  </a:lnTo>
                  <a:lnTo>
                    <a:pt x="713976" y="435413"/>
                  </a:lnTo>
                  <a:lnTo>
                    <a:pt x="705566" y="443813"/>
                  </a:lnTo>
                  <a:lnTo>
                    <a:pt x="697156" y="452306"/>
                  </a:lnTo>
                  <a:lnTo>
                    <a:pt x="688745" y="460883"/>
                  </a:lnTo>
                  <a:lnTo>
                    <a:pt x="680335" y="469534"/>
                  </a:lnTo>
                  <a:lnTo>
                    <a:pt x="671925" y="478252"/>
                  </a:lnTo>
                  <a:lnTo>
                    <a:pt x="663514" y="487030"/>
                  </a:lnTo>
                  <a:lnTo>
                    <a:pt x="655104" y="495862"/>
                  </a:lnTo>
                  <a:lnTo>
                    <a:pt x="646694" y="504741"/>
                  </a:lnTo>
                  <a:lnTo>
                    <a:pt x="638283" y="513663"/>
                  </a:lnTo>
                  <a:lnTo>
                    <a:pt x="629873" y="522624"/>
                  </a:lnTo>
                  <a:lnTo>
                    <a:pt x="621463" y="531620"/>
                  </a:lnTo>
                  <a:lnTo>
                    <a:pt x="613052" y="540646"/>
                  </a:lnTo>
                  <a:lnTo>
                    <a:pt x="604642" y="549701"/>
                  </a:lnTo>
                  <a:lnTo>
                    <a:pt x="596232" y="558781"/>
                  </a:lnTo>
                  <a:lnTo>
                    <a:pt x="587821" y="567884"/>
                  </a:lnTo>
                  <a:lnTo>
                    <a:pt x="579411" y="577009"/>
                  </a:lnTo>
                  <a:lnTo>
                    <a:pt x="571000" y="586152"/>
                  </a:lnTo>
                  <a:lnTo>
                    <a:pt x="562590" y="595313"/>
                  </a:lnTo>
                  <a:lnTo>
                    <a:pt x="554180" y="604491"/>
                  </a:lnTo>
                  <a:lnTo>
                    <a:pt x="545769" y="613683"/>
                  </a:lnTo>
                  <a:lnTo>
                    <a:pt x="537359" y="622889"/>
                  </a:lnTo>
                  <a:lnTo>
                    <a:pt x="528949" y="632107"/>
                  </a:lnTo>
                  <a:lnTo>
                    <a:pt x="520538" y="641338"/>
                  </a:lnTo>
                  <a:lnTo>
                    <a:pt x="512128" y="650579"/>
                  </a:lnTo>
                  <a:lnTo>
                    <a:pt x="503718" y="659831"/>
                  </a:lnTo>
                  <a:lnTo>
                    <a:pt x="495307" y="669092"/>
                  </a:lnTo>
                  <a:lnTo>
                    <a:pt x="486897" y="678363"/>
                  </a:lnTo>
                  <a:lnTo>
                    <a:pt x="478487" y="687642"/>
                  </a:lnTo>
                  <a:lnTo>
                    <a:pt x="470076" y="696930"/>
                  </a:lnTo>
                  <a:lnTo>
                    <a:pt x="461666" y="706225"/>
                  </a:lnTo>
                  <a:lnTo>
                    <a:pt x="453256" y="715528"/>
                  </a:lnTo>
                  <a:lnTo>
                    <a:pt x="444845" y="724837"/>
                  </a:lnTo>
                  <a:lnTo>
                    <a:pt x="436435" y="734154"/>
                  </a:lnTo>
                  <a:lnTo>
                    <a:pt x="428024" y="743477"/>
                  </a:lnTo>
                  <a:lnTo>
                    <a:pt x="419614" y="752807"/>
                  </a:lnTo>
                  <a:lnTo>
                    <a:pt x="411204" y="762142"/>
                  </a:lnTo>
                  <a:lnTo>
                    <a:pt x="402793" y="771484"/>
                  </a:lnTo>
                  <a:lnTo>
                    <a:pt x="394383" y="780831"/>
                  </a:lnTo>
                  <a:lnTo>
                    <a:pt x="385973" y="790183"/>
                  </a:lnTo>
                  <a:lnTo>
                    <a:pt x="377562" y="799542"/>
                  </a:lnTo>
                  <a:lnTo>
                    <a:pt x="369152" y="808905"/>
                  </a:lnTo>
                  <a:lnTo>
                    <a:pt x="360742" y="818274"/>
                  </a:lnTo>
                  <a:lnTo>
                    <a:pt x="352331" y="827647"/>
                  </a:lnTo>
                  <a:lnTo>
                    <a:pt x="343921" y="837026"/>
                  </a:lnTo>
                  <a:lnTo>
                    <a:pt x="335511" y="846409"/>
                  </a:lnTo>
                  <a:lnTo>
                    <a:pt x="327100" y="855797"/>
                  </a:lnTo>
                  <a:lnTo>
                    <a:pt x="318690" y="865190"/>
                  </a:lnTo>
                  <a:lnTo>
                    <a:pt x="310280" y="874587"/>
                  </a:lnTo>
                  <a:lnTo>
                    <a:pt x="301869" y="883989"/>
                  </a:lnTo>
                  <a:lnTo>
                    <a:pt x="293459" y="893396"/>
                  </a:lnTo>
                  <a:lnTo>
                    <a:pt x="285048" y="902806"/>
                  </a:lnTo>
                  <a:lnTo>
                    <a:pt x="276638" y="912222"/>
                  </a:lnTo>
                  <a:lnTo>
                    <a:pt x="268228" y="921641"/>
                  </a:lnTo>
                  <a:lnTo>
                    <a:pt x="259817" y="931065"/>
                  </a:lnTo>
                  <a:lnTo>
                    <a:pt x="251407" y="940492"/>
                  </a:lnTo>
                  <a:lnTo>
                    <a:pt x="242997" y="949924"/>
                  </a:lnTo>
                  <a:lnTo>
                    <a:pt x="234586" y="959360"/>
                  </a:lnTo>
                  <a:lnTo>
                    <a:pt x="226176" y="968800"/>
                  </a:lnTo>
                  <a:lnTo>
                    <a:pt x="217766" y="978244"/>
                  </a:lnTo>
                  <a:lnTo>
                    <a:pt x="209355" y="987692"/>
                  </a:lnTo>
                  <a:lnTo>
                    <a:pt x="200945" y="997143"/>
                  </a:lnTo>
                  <a:lnTo>
                    <a:pt x="192535" y="1006599"/>
                  </a:lnTo>
                  <a:lnTo>
                    <a:pt x="184124" y="1016058"/>
                  </a:lnTo>
                  <a:lnTo>
                    <a:pt x="175714" y="1025521"/>
                  </a:lnTo>
                  <a:lnTo>
                    <a:pt x="167304" y="1034988"/>
                  </a:lnTo>
                  <a:lnTo>
                    <a:pt x="158893" y="1044459"/>
                  </a:lnTo>
                  <a:lnTo>
                    <a:pt x="150483" y="1053933"/>
                  </a:lnTo>
                  <a:lnTo>
                    <a:pt x="142072" y="1063410"/>
                  </a:lnTo>
                  <a:lnTo>
                    <a:pt x="133662" y="1072892"/>
                  </a:lnTo>
                  <a:lnTo>
                    <a:pt x="125252" y="1082376"/>
                  </a:lnTo>
                  <a:lnTo>
                    <a:pt x="117515" y="1091104"/>
                  </a:lnTo>
                  <a:close/>
                </a:path>
              </a:pathLst>
            </a:custGeom>
            <a:solidFill>
              <a:srgbClr val="00C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827884" y="3312700"/>
              <a:ext cx="1075622" cy="1091104"/>
            </a:xfrm>
            <a:custGeom>
              <a:avLst/>
              <a:pathLst>
                <a:path w="1075622" h="1091104">
                  <a:moveTo>
                    <a:pt x="0" y="1091104"/>
                  </a:moveTo>
                  <a:lnTo>
                    <a:pt x="7507" y="1083046"/>
                  </a:lnTo>
                  <a:lnTo>
                    <a:pt x="15917" y="1074015"/>
                  </a:lnTo>
                  <a:lnTo>
                    <a:pt x="24327" y="1064982"/>
                  </a:lnTo>
                  <a:lnTo>
                    <a:pt x="32738" y="1055946"/>
                  </a:lnTo>
                  <a:lnTo>
                    <a:pt x="41148" y="1046906"/>
                  </a:lnTo>
                  <a:lnTo>
                    <a:pt x="49559" y="1037864"/>
                  </a:lnTo>
                  <a:lnTo>
                    <a:pt x="57969" y="1028818"/>
                  </a:lnTo>
                  <a:lnTo>
                    <a:pt x="66379" y="1019770"/>
                  </a:lnTo>
                  <a:lnTo>
                    <a:pt x="74790" y="1010718"/>
                  </a:lnTo>
                  <a:lnTo>
                    <a:pt x="83200" y="1001663"/>
                  </a:lnTo>
                  <a:lnTo>
                    <a:pt x="91610" y="992605"/>
                  </a:lnTo>
                  <a:lnTo>
                    <a:pt x="100021" y="983544"/>
                  </a:lnTo>
                  <a:lnTo>
                    <a:pt x="108431" y="974479"/>
                  </a:lnTo>
                  <a:lnTo>
                    <a:pt x="116841" y="965411"/>
                  </a:lnTo>
                  <a:lnTo>
                    <a:pt x="125252" y="956340"/>
                  </a:lnTo>
                  <a:lnTo>
                    <a:pt x="133662" y="947266"/>
                  </a:lnTo>
                  <a:lnTo>
                    <a:pt x="142072" y="938188"/>
                  </a:lnTo>
                  <a:lnTo>
                    <a:pt x="150483" y="929107"/>
                  </a:lnTo>
                  <a:lnTo>
                    <a:pt x="158893" y="920023"/>
                  </a:lnTo>
                  <a:lnTo>
                    <a:pt x="167304" y="910935"/>
                  </a:lnTo>
                  <a:lnTo>
                    <a:pt x="175714" y="901844"/>
                  </a:lnTo>
                  <a:lnTo>
                    <a:pt x="184124" y="892750"/>
                  </a:lnTo>
                  <a:lnTo>
                    <a:pt x="192535" y="883652"/>
                  </a:lnTo>
                  <a:lnTo>
                    <a:pt x="200945" y="874551"/>
                  </a:lnTo>
                  <a:lnTo>
                    <a:pt x="209355" y="865446"/>
                  </a:lnTo>
                  <a:lnTo>
                    <a:pt x="217766" y="856338"/>
                  </a:lnTo>
                  <a:lnTo>
                    <a:pt x="226176" y="847227"/>
                  </a:lnTo>
                  <a:lnTo>
                    <a:pt x="234586" y="838113"/>
                  </a:lnTo>
                  <a:lnTo>
                    <a:pt x="242997" y="828995"/>
                  </a:lnTo>
                  <a:lnTo>
                    <a:pt x="251407" y="819874"/>
                  </a:lnTo>
                  <a:lnTo>
                    <a:pt x="259817" y="810750"/>
                  </a:lnTo>
                  <a:lnTo>
                    <a:pt x="268228" y="801623"/>
                  </a:lnTo>
                  <a:lnTo>
                    <a:pt x="276638" y="792492"/>
                  </a:lnTo>
                  <a:lnTo>
                    <a:pt x="285048" y="783359"/>
                  </a:lnTo>
                  <a:lnTo>
                    <a:pt x="293459" y="774223"/>
                  </a:lnTo>
                  <a:lnTo>
                    <a:pt x="301869" y="765084"/>
                  </a:lnTo>
                  <a:lnTo>
                    <a:pt x="310280" y="755942"/>
                  </a:lnTo>
                  <a:lnTo>
                    <a:pt x="318690" y="746798"/>
                  </a:lnTo>
                  <a:lnTo>
                    <a:pt x="327100" y="737651"/>
                  </a:lnTo>
                  <a:lnTo>
                    <a:pt x="335511" y="728503"/>
                  </a:lnTo>
                  <a:lnTo>
                    <a:pt x="343921" y="719352"/>
                  </a:lnTo>
                  <a:lnTo>
                    <a:pt x="352331" y="710199"/>
                  </a:lnTo>
                  <a:lnTo>
                    <a:pt x="360742" y="701046"/>
                  </a:lnTo>
                  <a:lnTo>
                    <a:pt x="369152" y="691890"/>
                  </a:lnTo>
                  <a:lnTo>
                    <a:pt x="377562" y="682735"/>
                  </a:lnTo>
                  <a:lnTo>
                    <a:pt x="385973" y="673578"/>
                  </a:lnTo>
                  <a:lnTo>
                    <a:pt x="394383" y="664422"/>
                  </a:lnTo>
                  <a:lnTo>
                    <a:pt x="402793" y="655266"/>
                  </a:lnTo>
                  <a:lnTo>
                    <a:pt x="411204" y="646112"/>
                  </a:lnTo>
                  <a:lnTo>
                    <a:pt x="419614" y="636959"/>
                  </a:lnTo>
                  <a:lnTo>
                    <a:pt x="428024" y="627808"/>
                  </a:lnTo>
                  <a:lnTo>
                    <a:pt x="436435" y="618661"/>
                  </a:lnTo>
                  <a:lnTo>
                    <a:pt x="444845" y="609518"/>
                  </a:lnTo>
                  <a:lnTo>
                    <a:pt x="453256" y="600380"/>
                  </a:lnTo>
                  <a:lnTo>
                    <a:pt x="461666" y="591249"/>
                  </a:lnTo>
                  <a:lnTo>
                    <a:pt x="470076" y="582126"/>
                  </a:lnTo>
                  <a:lnTo>
                    <a:pt x="478487" y="573012"/>
                  </a:lnTo>
                  <a:lnTo>
                    <a:pt x="486897" y="563909"/>
                  </a:lnTo>
                  <a:lnTo>
                    <a:pt x="495307" y="554819"/>
                  </a:lnTo>
                  <a:lnTo>
                    <a:pt x="503718" y="545744"/>
                  </a:lnTo>
                  <a:lnTo>
                    <a:pt x="512128" y="536688"/>
                  </a:lnTo>
                  <a:lnTo>
                    <a:pt x="520538" y="527652"/>
                  </a:lnTo>
                  <a:lnTo>
                    <a:pt x="528949" y="518640"/>
                  </a:lnTo>
                  <a:lnTo>
                    <a:pt x="537359" y="509656"/>
                  </a:lnTo>
                  <a:lnTo>
                    <a:pt x="545769" y="500704"/>
                  </a:lnTo>
                  <a:lnTo>
                    <a:pt x="554180" y="491789"/>
                  </a:lnTo>
                  <a:lnTo>
                    <a:pt x="562590" y="482917"/>
                  </a:lnTo>
                  <a:lnTo>
                    <a:pt x="571000" y="474093"/>
                  </a:lnTo>
                  <a:lnTo>
                    <a:pt x="579411" y="465325"/>
                  </a:lnTo>
                  <a:lnTo>
                    <a:pt x="587821" y="456620"/>
                  </a:lnTo>
                  <a:lnTo>
                    <a:pt x="596232" y="447988"/>
                  </a:lnTo>
                  <a:lnTo>
                    <a:pt x="604642" y="439439"/>
                  </a:lnTo>
                  <a:lnTo>
                    <a:pt x="613052" y="430982"/>
                  </a:lnTo>
                  <a:lnTo>
                    <a:pt x="621463" y="422629"/>
                  </a:lnTo>
                  <a:lnTo>
                    <a:pt x="629873" y="414394"/>
                  </a:lnTo>
                  <a:lnTo>
                    <a:pt x="638283" y="406290"/>
                  </a:lnTo>
                  <a:lnTo>
                    <a:pt x="646694" y="398330"/>
                  </a:lnTo>
                  <a:lnTo>
                    <a:pt x="655104" y="390528"/>
                  </a:lnTo>
                  <a:lnTo>
                    <a:pt x="663514" y="382897"/>
                  </a:lnTo>
                  <a:lnTo>
                    <a:pt x="671925" y="375450"/>
                  </a:lnTo>
                  <a:lnTo>
                    <a:pt x="680335" y="368197"/>
                  </a:lnTo>
                  <a:lnTo>
                    <a:pt x="688745" y="361145"/>
                  </a:lnTo>
                  <a:lnTo>
                    <a:pt x="697156" y="354297"/>
                  </a:lnTo>
                  <a:lnTo>
                    <a:pt x="705566" y="347650"/>
                  </a:lnTo>
                  <a:lnTo>
                    <a:pt x="713976" y="341198"/>
                  </a:lnTo>
                  <a:lnTo>
                    <a:pt x="722387" y="334924"/>
                  </a:lnTo>
                  <a:lnTo>
                    <a:pt x="730797" y="328807"/>
                  </a:lnTo>
                  <a:lnTo>
                    <a:pt x="739208" y="322820"/>
                  </a:lnTo>
                  <a:lnTo>
                    <a:pt x="747618" y="316926"/>
                  </a:lnTo>
                  <a:lnTo>
                    <a:pt x="756028" y="311086"/>
                  </a:lnTo>
                  <a:lnTo>
                    <a:pt x="764439" y="305259"/>
                  </a:lnTo>
                  <a:lnTo>
                    <a:pt x="772849" y="299400"/>
                  </a:lnTo>
                  <a:lnTo>
                    <a:pt x="781259" y="293469"/>
                  </a:lnTo>
                  <a:lnTo>
                    <a:pt x="789670" y="287426"/>
                  </a:lnTo>
                  <a:lnTo>
                    <a:pt x="798080" y="281238"/>
                  </a:lnTo>
                  <a:lnTo>
                    <a:pt x="806490" y="274878"/>
                  </a:lnTo>
                  <a:lnTo>
                    <a:pt x="814901" y="268326"/>
                  </a:lnTo>
                  <a:lnTo>
                    <a:pt x="823311" y="261568"/>
                  </a:lnTo>
                  <a:lnTo>
                    <a:pt x="831721" y="254598"/>
                  </a:lnTo>
                  <a:lnTo>
                    <a:pt x="840132" y="247415"/>
                  </a:lnTo>
                  <a:lnTo>
                    <a:pt x="848542" y="240023"/>
                  </a:lnTo>
                  <a:lnTo>
                    <a:pt x="856952" y="232431"/>
                  </a:lnTo>
                  <a:lnTo>
                    <a:pt x="865363" y="224649"/>
                  </a:lnTo>
                  <a:lnTo>
                    <a:pt x="873773" y="216690"/>
                  </a:lnTo>
                  <a:lnTo>
                    <a:pt x="882184" y="208568"/>
                  </a:lnTo>
                  <a:lnTo>
                    <a:pt x="890594" y="200296"/>
                  </a:lnTo>
                  <a:lnTo>
                    <a:pt x="899004" y="191888"/>
                  </a:lnTo>
                  <a:lnTo>
                    <a:pt x="907415" y="183358"/>
                  </a:lnTo>
                  <a:lnTo>
                    <a:pt x="915825" y="174718"/>
                  </a:lnTo>
                  <a:lnTo>
                    <a:pt x="924235" y="165980"/>
                  </a:lnTo>
                  <a:lnTo>
                    <a:pt x="932646" y="157154"/>
                  </a:lnTo>
                  <a:lnTo>
                    <a:pt x="941056" y="148250"/>
                  </a:lnTo>
                  <a:lnTo>
                    <a:pt x="949466" y="139277"/>
                  </a:lnTo>
                  <a:lnTo>
                    <a:pt x="957877" y="130242"/>
                  </a:lnTo>
                  <a:lnTo>
                    <a:pt x="966287" y="121153"/>
                  </a:lnTo>
                  <a:lnTo>
                    <a:pt x="974697" y="112014"/>
                  </a:lnTo>
                  <a:lnTo>
                    <a:pt x="983108" y="102833"/>
                  </a:lnTo>
                  <a:lnTo>
                    <a:pt x="991518" y="93612"/>
                  </a:lnTo>
                  <a:lnTo>
                    <a:pt x="999929" y="84358"/>
                  </a:lnTo>
                  <a:lnTo>
                    <a:pt x="1008339" y="75072"/>
                  </a:lnTo>
                  <a:lnTo>
                    <a:pt x="1016749" y="65759"/>
                  </a:lnTo>
                  <a:lnTo>
                    <a:pt x="1025160" y="56422"/>
                  </a:lnTo>
                  <a:lnTo>
                    <a:pt x="1033570" y="47062"/>
                  </a:lnTo>
                  <a:lnTo>
                    <a:pt x="1041980" y="37682"/>
                  </a:lnTo>
                  <a:lnTo>
                    <a:pt x="1050391" y="28284"/>
                  </a:lnTo>
                  <a:lnTo>
                    <a:pt x="1058801" y="18870"/>
                  </a:lnTo>
                  <a:lnTo>
                    <a:pt x="1067211" y="9442"/>
                  </a:lnTo>
                  <a:lnTo>
                    <a:pt x="1075622" y="0"/>
                  </a:lnTo>
                  <a:lnTo>
                    <a:pt x="107562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4945400" y="3441759"/>
              <a:ext cx="958106" cy="962045"/>
            </a:xfrm>
            <a:custGeom>
              <a:avLst/>
              <a:pathLst>
                <a:path w="958106" h="962045">
                  <a:moveTo>
                    <a:pt x="958106" y="0"/>
                  </a:moveTo>
                  <a:lnTo>
                    <a:pt x="958106" y="0"/>
                  </a:lnTo>
                  <a:lnTo>
                    <a:pt x="949695" y="8617"/>
                  </a:lnTo>
                  <a:lnTo>
                    <a:pt x="941285" y="17186"/>
                  </a:lnTo>
                  <a:lnTo>
                    <a:pt x="932875" y="25699"/>
                  </a:lnTo>
                  <a:lnTo>
                    <a:pt x="924464" y="34149"/>
                  </a:lnTo>
                  <a:lnTo>
                    <a:pt x="916054" y="42528"/>
                  </a:lnTo>
                  <a:lnTo>
                    <a:pt x="907644" y="50827"/>
                  </a:lnTo>
                  <a:lnTo>
                    <a:pt x="899233" y="59036"/>
                  </a:lnTo>
                  <a:lnTo>
                    <a:pt x="890823" y="67144"/>
                  </a:lnTo>
                  <a:lnTo>
                    <a:pt x="882413" y="75139"/>
                  </a:lnTo>
                  <a:lnTo>
                    <a:pt x="874002" y="83010"/>
                  </a:lnTo>
                  <a:lnTo>
                    <a:pt x="865592" y="90743"/>
                  </a:lnTo>
                  <a:lnTo>
                    <a:pt x="857181" y="98327"/>
                  </a:lnTo>
                  <a:lnTo>
                    <a:pt x="848771" y="105748"/>
                  </a:lnTo>
                  <a:lnTo>
                    <a:pt x="840361" y="112996"/>
                  </a:lnTo>
                  <a:lnTo>
                    <a:pt x="831950" y="120062"/>
                  </a:lnTo>
                  <a:lnTo>
                    <a:pt x="823540" y="126939"/>
                  </a:lnTo>
                  <a:lnTo>
                    <a:pt x="815130" y="133623"/>
                  </a:lnTo>
                  <a:lnTo>
                    <a:pt x="806719" y="140115"/>
                  </a:lnTo>
                  <a:lnTo>
                    <a:pt x="798309" y="146422"/>
                  </a:lnTo>
                  <a:lnTo>
                    <a:pt x="789899" y="152556"/>
                  </a:lnTo>
                  <a:lnTo>
                    <a:pt x="781488" y="158536"/>
                  </a:lnTo>
                  <a:lnTo>
                    <a:pt x="773078" y="164385"/>
                  </a:lnTo>
                  <a:lnTo>
                    <a:pt x="764668" y="170135"/>
                  </a:lnTo>
                  <a:lnTo>
                    <a:pt x="756257" y="175819"/>
                  </a:lnTo>
                  <a:lnTo>
                    <a:pt x="747847" y="181476"/>
                  </a:lnTo>
                  <a:lnTo>
                    <a:pt x="739437" y="187146"/>
                  </a:lnTo>
                  <a:lnTo>
                    <a:pt x="731026" y="192867"/>
                  </a:lnTo>
                  <a:lnTo>
                    <a:pt x="722616" y="198677"/>
                  </a:lnTo>
                  <a:lnTo>
                    <a:pt x="714205" y="204608"/>
                  </a:lnTo>
                  <a:lnTo>
                    <a:pt x="705795" y="210689"/>
                  </a:lnTo>
                  <a:lnTo>
                    <a:pt x="697385" y="216942"/>
                  </a:lnTo>
                  <a:lnTo>
                    <a:pt x="688974" y="223382"/>
                  </a:lnTo>
                  <a:lnTo>
                    <a:pt x="680564" y="230019"/>
                  </a:lnTo>
                  <a:lnTo>
                    <a:pt x="672154" y="236857"/>
                  </a:lnTo>
                  <a:lnTo>
                    <a:pt x="663743" y="243895"/>
                  </a:lnTo>
                  <a:lnTo>
                    <a:pt x="655333" y="251128"/>
                  </a:lnTo>
                  <a:lnTo>
                    <a:pt x="646923" y="258549"/>
                  </a:lnTo>
                  <a:lnTo>
                    <a:pt x="638512" y="266146"/>
                  </a:lnTo>
                  <a:lnTo>
                    <a:pt x="630102" y="273908"/>
                  </a:lnTo>
                  <a:lnTo>
                    <a:pt x="621692" y="281822"/>
                  </a:lnTo>
                  <a:lnTo>
                    <a:pt x="613281" y="289876"/>
                  </a:lnTo>
                  <a:lnTo>
                    <a:pt x="604871" y="298058"/>
                  </a:lnTo>
                  <a:lnTo>
                    <a:pt x="596461" y="306354"/>
                  </a:lnTo>
                  <a:lnTo>
                    <a:pt x="588050" y="314754"/>
                  </a:lnTo>
                  <a:lnTo>
                    <a:pt x="579640" y="323247"/>
                  </a:lnTo>
                  <a:lnTo>
                    <a:pt x="571229" y="331823"/>
                  </a:lnTo>
                  <a:lnTo>
                    <a:pt x="562819" y="340475"/>
                  </a:lnTo>
                  <a:lnTo>
                    <a:pt x="554409" y="349193"/>
                  </a:lnTo>
                  <a:lnTo>
                    <a:pt x="545998" y="357971"/>
                  </a:lnTo>
                  <a:lnTo>
                    <a:pt x="537588" y="366803"/>
                  </a:lnTo>
                  <a:lnTo>
                    <a:pt x="529178" y="375682"/>
                  </a:lnTo>
                  <a:lnTo>
                    <a:pt x="520767" y="384604"/>
                  </a:lnTo>
                  <a:lnTo>
                    <a:pt x="512357" y="393565"/>
                  </a:lnTo>
                  <a:lnTo>
                    <a:pt x="503947" y="402560"/>
                  </a:lnTo>
                  <a:lnTo>
                    <a:pt x="495536" y="411587"/>
                  </a:lnTo>
                  <a:lnTo>
                    <a:pt x="487126" y="420642"/>
                  </a:lnTo>
                  <a:lnTo>
                    <a:pt x="478716" y="429722"/>
                  </a:lnTo>
                  <a:lnTo>
                    <a:pt x="470305" y="438825"/>
                  </a:lnTo>
                  <a:lnTo>
                    <a:pt x="461895" y="447949"/>
                  </a:lnTo>
                  <a:lnTo>
                    <a:pt x="453485" y="457093"/>
                  </a:lnTo>
                  <a:lnTo>
                    <a:pt x="445074" y="466254"/>
                  </a:lnTo>
                  <a:lnTo>
                    <a:pt x="436664" y="475431"/>
                  </a:lnTo>
                  <a:lnTo>
                    <a:pt x="428253" y="484623"/>
                  </a:lnTo>
                  <a:lnTo>
                    <a:pt x="419843" y="493829"/>
                  </a:lnTo>
                  <a:lnTo>
                    <a:pt x="411433" y="503048"/>
                  </a:lnTo>
                  <a:lnTo>
                    <a:pt x="403022" y="512278"/>
                  </a:lnTo>
                  <a:lnTo>
                    <a:pt x="394612" y="521520"/>
                  </a:lnTo>
                  <a:lnTo>
                    <a:pt x="386202" y="530772"/>
                  </a:lnTo>
                  <a:lnTo>
                    <a:pt x="377791" y="540033"/>
                  </a:lnTo>
                  <a:lnTo>
                    <a:pt x="369381" y="549304"/>
                  </a:lnTo>
                  <a:lnTo>
                    <a:pt x="360971" y="558583"/>
                  </a:lnTo>
                  <a:lnTo>
                    <a:pt x="352560" y="567871"/>
                  </a:lnTo>
                  <a:lnTo>
                    <a:pt x="344150" y="577166"/>
                  </a:lnTo>
                  <a:lnTo>
                    <a:pt x="335740" y="586468"/>
                  </a:lnTo>
                  <a:lnTo>
                    <a:pt x="327329" y="595778"/>
                  </a:lnTo>
                  <a:lnTo>
                    <a:pt x="318919" y="605095"/>
                  </a:lnTo>
                  <a:lnTo>
                    <a:pt x="310509" y="614418"/>
                  </a:lnTo>
                  <a:lnTo>
                    <a:pt x="302098" y="623747"/>
                  </a:lnTo>
                  <a:lnTo>
                    <a:pt x="293688" y="633083"/>
                  </a:lnTo>
                  <a:lnTo>
                    <a:pt x="285277" y="642424"/>
                  </a:lnTo>
                  <a:lnTo>
                    <a:pt x="276867" y="651772"/>
                  </a:lnTo>
                  <a:lnTo>
                    <a:pt x="268457" y="661124"/>
                  </a:lnTo>
                  <a:lnTo>
                    <a:pt x="260046" y="670482"/>
                  </a:lnTo>
                  <a:lnTo>
                    <a:pt x="251636" y="679846"/>
                  </a:lnTo>
                  <a:lnTo>
                    <a:pt x="243226" y="689214"/>
                  </a:lnTo>
                  <a:lnTo>
                    <a:pt x="234815" y="698588"/>
                  </a:lnTo>
                  <a:lnTo>
                    <a:pt x="226405" y="707966"/>
                  </a:lnTo>
                  <a:lnTo>
                    <a:pt x="217995" y="717350"/>
                  </a:lnTo>
                  <a:lnTo>
                    <a:pt x="209584" y="726738"/>
                  </a:lnTo>
                  <a:lnTo>
                    <a:pt x="201174" y="736131"/>
                  </a:lnTo>
                  <a:lnTo>
                    <a:pt x="192764" y="745528"/>
                  </a:lnTo>
                  <a:lnTo>
                    <a:pt x="184353" y="754930"/>
                  </a:lnTo>
                  <a:lnTo>
                    <a:pt x="175943" y="764337"/>
                  </a:lnTo>
                  <a:lnTo>
                    <a:pt x="167533" y="773747"/>
                  </a:lnTo>
                  <a:lnTo>
                    <a:pt x="159122" y="783162"/>
                  </a:lnTo>
                  <a:lnTo>
                    <a:pt x="150712" y="792582"/>
                  </a:lnTo>
                  <a:lnTo>
                    <a:pt x="142301" y="802005"/>
                  </a:lnTo>
                  <a:lnTo>
                    <a:pt x="133891" y="811433"/>
                  </a:lnTo>
                  <a:lnTo>
                    <a:pt x="125481" y="820865"/>
                  </a:lnTo>
                  <a:lnTo>
                    <a:pt x="117070" y="830301"/>
                  </a:lnTo>
                  <a:lnTo>
                    <a:pt x="108660" y="839741"/>
                  </a:lnTo>
                  <a:lnTo>
                    <a:pt x="100250" y="849185"/>
                  </a:lnTo>
                  <a:lnTo>
                    <a:pt x="91839" y="858632"/>
                  </a:lnTo>
                  <a:lnTo>
                    <a:pt x="83429" y="868084"/>
                  </a:lnTo>
                  <a:lnTo>
                    <a:pt x="75019" y="877540"/>
                  </a:lnTo>
                  <a:lnTo>
                    <a:pt x="66608" y="886999"/>
                  </a:lnTo>
                  <a:lnTo>
                    <a:pt x="58198" y="896462"/>
                  </a:lnTo>
                  <a:lnTo>
                    <a:pt x="49788" y="905929"/>
                  </a:lnTo>
                  <a:lnTo>
                    <a:pt x="41377" y="915399"/>
                  </a:lnTo>
                  <a:lnTo>
                    <a:pt x="32967" y="924873"/>
                  </a:lnTo>
                  <a:lnTo>
                    <a:pt x="24556" y="934351"/>
                  </a:lnTo>
                  <a:lnTo>
                    <a:pt x="16146" y="943832"/>
                  </a:lnTo>
                  <a:lnTo>
                    <a:pt x="7736" y="953317"/>
                  </a:lnTo>
                  <a:lnTo>
                    <a:pt x="0" y="96204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888112" y="3377775"/>
              <a:ext cx="1015393" cy="1026029"/>
            </a:xfrm>
            <a:custGeom>
              <a:avLst/>
              <a:pathLst>
                <a:path w="1015393" h="1026029">
                  <a:moveTo>
                    <a:pt x="0" y="1026029"/>
                  </a:moveTo>
                  <a:lnTo>
                    <a:pt x="6151" y="1019242"/>
                  </a:lnTo>
                  <a:lnTo>
                    <a:pt x="14561" y="1009962"/>
                  </a:lnTo>
                  <a:lnTo>
                    <a:pt x="22972" y="1000682"/>
                  </a:lnTo>
                  <a:lnTo>
                    <a:pt x="31382" y="991402"/>
                  </a:lnTo>
                  <a:lnTo>
                    <a:pt x="39792" y="982122"/>
                  </a:lnTo>
                  <a:lnTo>
                    <a:pt x="48203" y="972842"/>
                  </a:lnTo>
                  <a:lnTo>
                    <a:pt x="56613" y="963562"/>
                  </a:lnTo>
                  <a:lnTo>
                    <a:pt x="65023" y="954282"/>
                  </a:lnTo>
                  <a:lnTo>
                    <a:pt x="73434" y="945002"/>
                  </a:lnTo>
                  <a:lnTo>
                    <a:pt x="81844" y="935723"/>
                  </a:lnTo>
                  <a:lnTo>
                    <a:pt x="90254" y="926443"/>
                  </a:lnTo>
                  <a:lnTo>
                    <a:pt x="98665" y="917164"/>
                  </a:lnTo>
                  <a:lnTo>
                    <a:pt x="107075" y="907884"/>
                  </a:lnTo>
                  <a:lnTo>
                    <a:pt x="115486" y="898605"/>
                  </a:lnTo>
                  <a:lnTo>
                    <a:pt x="123896" y="889326"/>
                  </a:lnTo>
                  <a:lnTo>
                    <a:pt x="132306" y="880047"/>
                  </a:lnTo>
                  <a:lnTo>
                    <a:pt x="140717" y="870768"/>
                  </a:lnTo>
                  <a:lnTo>
                    <a:pt x="149127" y="861490"/>
                  </a:lnTo>
                  <a:lnTo>
                    <a:pt x="157537" y="852211"/>
                  </a:lnTo>
                  <a:lnTo>
                    <a:pt x="165948" y="842933"/>
                  </a:lnTo>
                  <a:lnTo>
                    <a:pt x="174358" y="833655"/>
                  </a:lnTo>
                  <a:lnTo>
                    <a:pt x="182768" y="824378"/>
                  </a:lnTo>
                  <a:lnTo>
                    <a:pt x="191179" y="815100"/>
                  </a:lnTo>
                  <a:lnTo>
                    <a:pt x="199589" y="805824"/>
                  </a:lnTo>
                  <a:lnTo>
                    <a:pt x="207999" y="796547"/>
                  </a:lnTo>
                  <a:lnTo>
                    <a:pt x="216410" y="787271"/>
                  </a:lnTo>
                  <a:lnTo>
                    <a:pt x="224820" y="777996"/>
                  </a:lnTo>
                  <a:lnTo>
                    <a:pt x="233230" y="768721"/>
                  </a:lnTo>
                  <a:lnTo>
                    <a:pt x="241641" y="759447"/>
                  </a:lnTo>
                  <a:lnTo>
                    <a:pt x="250051" y="750173"/>
                  </a:lnTo>
                  <a:lnTo>
                    <a:pt x="258462" y="740900"/>
                  </a:lnTo>
                  <a:lnTo>
                    <a:pt x="266872" y="731629"/>
                  </a:lnTo>
                  <a:lnTo>
                    <a:pt x="275282" y="722358"/>
                  </a:lnTo>
                  <a:lnTo>
                    <a:pt x="283693" y="713088"/>
                  </a:lnTo>
                  <a:lnTo>
                    <a:pt x="292103" y="703820"/>
                  </a:lnTo>
                  <a:lnTo>
                    <a:pt x="300513" y="694553"/>
                  </a:lnTo>
                  <a:lnTo>
                    <a:pt x="308924" y="685287"/>
                  </a:lnTo>
                  <a:lnTo>
                    <a:pt x="317334" y="676023"/>
                  </a:lnTo>
                  <a:lnTo>
                    <a:pt x="325744" y="666762"/>
                  </a:lnTo>
                  <a:lnTo>
                    <a:pt x="334155" y="657502"/>
                  </a:lnTo>
                  <a:lnTo>
                    <a:pt x="342565" y="648245"/>
                  </a:lnTo>
                  <a:lnTo>
                    <a:pt x="350975" y="638990"/>
                  </a:lnTo>
                  <a:lnTo>
                    <a:pt x="359386" y="629739"/>
                  </a:lnTo>
                  <a:lnTo>
                    <a:pt x="367796" y="620491"/>
                  </a:lnTo>
                  <a:lnTo>
                    <a:pt x="376206" y="611246"/>
                  </a:lnTo>
                  <a:lnTo>
                    <a:pt x="384617" y="602006"/>
                  </a:lnTo>
                  <a:lnTo>
                    <a:pt x="393027" y="592771"/>
                  </a:lnTo>
                  <a:lnTo>
                    <a:pt x="401438" y="583541"/>
                  </a:lnTo>
                  <a:lnTo>
                    <a:pt x="409848" y="574317"/>
                  </a:lnTo>
                  <a:lnTo>
                    <a:pt x="418258" y="565100"/>
                  </a:lnTo>
                  <a:lnTo>
                    <a:pt x="426669" y="555890"/>
                  </a:lnTo>
                  <a:lnTo>
                    <a:pt x="435079" y="546689"/>
                  </a:lnTo>
                  <a:lnTo>
                    <a:pt x="443489" y="537497"/>
                  </a:lnTo>
                  <a:lnTo>
                    <a:pt x="451900" y="528316"/>
                  </a:lnTo>
                  <a:lnTo>
                    <a:pt x="460310" y="519147"/>
                  </a:lnTo>
                  <a:lnTo>
                    <a:pt x="468720" y="509992"/>
                  </a:lnTo>
                  <a:lnTo>
                    <a:pt x="477131" y="500851"/>
                  </a:lnTo>
                  <a:lnTo>
                    <a:pt x="485541" y="491728"/>
                  </a:lnTo>
                  <a:lnTo>
                    <a:pt x="493951" y="482624"/>
                  </a:lnTo>
                  <a:lnTo>
                    <a:pt x="502362" y="473542"/>
                  </a:lnTo>
                  <a:lnTo>
                    <a:pt x="510772" y="464485"/>
                  </a:lnTo>
                  <a:lnTo>
                    <a:pt x="519182" y="455455"/>
                  </a:lnTo>
                  <a:lnTo>
                    <a:pt x="527593" y="446457"/>
                  </a:lnTo>
                  <a:lnTo>
                    <a:pt x="536003" y="437495"/>
                  </a:lnTo>
                  <a:lnTo>
                    <a:pt x="544414" y="428572"/>
                  </a:lnTo>
                  <a:lnTo>
                    <a:pt x="552824" y="419695"/>
                  </a:lnTo>
                  <a:lnTo>
                    <a:pt x="561234" y="410870"/>
                  </a:lnTo>
                  <a:lnTo>
                    <a:pt x="569645" y="402103"/>
                  </a:lnTo>
                  <a:lnTo>
                    <a:pt x="578055" y="393402"/>
                  </a:lnTo>
                  <a:lnTo>
                    <a:pt x="586465" y="384775"/>
                  </a:lnTo>
                  <a:lnTo>
                    <a:pt x="594876" y="376232"/>
                  </a:lnTo>
                  <a:lnTo>
                    <a:pt x="603286" y="367783"/>
                  </a:lnTo>
                  <a:lnTo>
                    <a:pt x="611696" y="359439"/>
                  </a:lnTo>
                  <a:lnTo>
                    <a:pt x="620107" y="351212"/>
                  </a:lnTo>
                  <a:lnTo>
                    <a:pt x="628517" y="343116"/>
                  </a:lnTo>
                  <a:lnTo>
                    <a:pt x="636927" y="335162"/>
                  </a:lnTo>
                  <a:lnTo>
                    <a:pt x="645338" y="327366"/>
                  </a:lnTo>
                  <a:lnTo>
                    <a:pt x="653748" y="319740"/>
                  </a:lnTo>
                  <a:lnTo>
                    <a:pt x="662158" y="312295"/>
                  </a:lnTo>
                  <a:lnTo>
                    <a:pt x="670569" y="305043"/>
                  </a:lnTo>
                  <a:lnTo>
                    <a:pt x="678979" y="297990"/>
                  </a:lnTo>
                  <a:lnTo>
                    <a:pt x="687390" y="291141"/>
                  </a:lnTo>
                  <a:lnTo>
                    <a:pt x="695800" y="284495"/>
                  </a:lnTo>
                  <a:lnTo>
                    <a:pt x="704210" y="278045"/>
                  </a:lnTo>
                  <a:lnTo>
                    <a:pt x="712621" y="271779"/>
                  </a:lnTo>
                  <a:lnTo>
                    <a:pt x="721031" y="265677"/>
                  </a:lnTo>
                  <a:lnTo>
                    <a:pt x="729441" y="259713"/>
                  </a:lnTo>
                  <a:lnTo>
                    <a:pt x="737852" y="253856"/>
                  </a:lnTo>
                  <a:lnTo>
                    <a:pt x="746262" y="248068"/>
                  </a:lnTo>
                  <a:lnTo>
                    <a:pt x="754672" y="242310"/>
                  </a:lnTo>
                  <a:lnTo>
                    <a:pt x="763083" y="236539"/>
                  </a:lnTo>
                  <a:lnTo>
                    <a:pt x="771493" y="230715"/>
                  </a:lnTo>
                  <a:lnTo>
                    <a:pt x="779903" y="224798"/>
                  </a:lnTo>
                  <a:lnTo>
                    <a:pt x="788314" y="218755"/>
                  </a:lnTo>
                  <a:lnTo>
                    <a:pt x="796724" y="212558"/>
                  </a:lnTo>
                  <a:lnTo>
                    <a:pt x="805134" y="206184"/>
                  </a:lnTo>
                  <a:lnTo>
                    <a:pt x="813545" y="199618"/>
                  </a:lnTo>
                  <a:lnTo>
                    <a:pt x="821955" y="192851"/>
                  </a:lnTo>
                  <a:lnTo>
                    <a:pt x="830366" y="185880"/>
                  </a:lnTo>
                  <a:lnTo>
                    <a:pt x="838776" y="178707"/>
                  </a:lnTo>
                  <a:lnTo>
                    <a:pt x="847186" y="171339"/>
                  </a:lnTo>
                  <a:lnTo>
                    <a:pt x="855597" y="163785"/>
                  </a:lnTo>
                  <a:lnTo>
                    <a:pt x="864007" y="156055"/>
                  </a:lnTo>
                  <a:lnTo>
                    <a:pt x="872417" y="148164"/>
                  </a:lnTo>
                  <a:lnTo>
                    <a:pt x="880828" y="140124"/>
                  </a:lnTo>
                  <a:lnTo>
                    <a:pt x="889238" y="131948"/>
                  </a:lnTo>
                  <a:lnTo>
                    <a:pt x="897648" y="123650"/>
                  </a:lnTo>
                  <a:lnTo>
                    <a:pt x="906059" y="115241"/>
                  </a:lnTo>
                  <a:lnTo>
                    <a:pt x="914469" y="106735"/>
                  </a:lnTo>
                  <a:lnTo>
                    <a:pt x="922879" y="98140"/>
                  </a:lnTo>
                  <a:lnTo>
                    <a:pt x="931290" y="89468"/>
                  </a:lnTo>
                  <a:lnTo>
                    <a:pt x="939700" y="80727"/>
                  </a:lnTo>
                  <a:lnTo>
                    <a:pt x="948111" y="71924"/>
                  </a:lnTo>
                  <a:lnTo>
                    <a:pt x="956521" y="63067"/>
                  </a:lnTo>
                  <a:lnTo>
                    <a:pt x="964931" y="54163"/>
                  </a:lnTo>
                  <a:lnTo>
                    <a:pt x="973342" y="45216"/>
                  </a:lnTo>
                  <a:lnTo>
                    <a:pt x="981752" y="36231"/>
                  </a:lnTo>
                  <a:lnTo>
                    <a:pt x="990162" y="27214"/>
                  </a:lnTo>
                  <a:lnTo>
                    <a:pt x="998573" y="18167"/>
                  </a:lnTo>
                  <a:lnTo>
                    <a:pt x="1006983" y="9095"/>
                  </a:lnTo>
                  <a:lnTo>
                    <a:pt x="1015393" y="0"/>
                  </a:lnTo>
                  <a:lnTo>
                    <a:pt x="1015393" y="0"/>
                  </a:lnTo>
                </a:path>
              </a:pathLst>
            </a:custGeom>
            <a:ln w="13550" cap="flat">
              <a:solidFill>
                <a:srgbClr val="00C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268037" y="4379750"/>
              <a:ext cx="48109" cy="4810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323350" y="4376191"/>
              <a:ext cx="55226" cy="5522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385046" y="4379015"/>
              <a:ext cx="49579" cy="4957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445440" y="4380536"/>
              <a:ext cx="46537" cy="4653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502791" y="4379015"/>
              <a:ext cx="49579" cy="4957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555385" y="4372736"/>
              <a:ext cx="62136" cy="6213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620898" y="4379376"/>
              <a:ext cx="48856" cy="4885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740648" y="4381381"/>
              <a:ext cx="44846" cy="4484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798675" y="4380536"/>
              <a:ext cx="46537" cy="4653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846860" y="4369849"/>
              <a:ext cx="67911" cy="6791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889708" y="4353824"/>
              <a:ext cx="99960" cy="99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951395" y="4356639"/>
              <a:ext cx="94331" cy="9433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019239" y="4365610"/>
              <a:ext cx="76388" cy="7638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074723" y="4362222"/>
              <a:ext cx="83164" cy="8316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198608" y="4368362"/>
              <a:ext cx="70885" cy="7088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275778" y="4386660"/>
              <a:ext cx="34289" cy="3428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380454" y="4373590"/>
              <a:ext cx="60429" cy="6042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444061" y="4378324"/>
              <a:ext cx="50960" cy="50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512847" y="4388238"/>
              <a:ext cx="31132" cy="3113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561806" y="4378324"/>
              <a:ext cx="50960" cy="50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612858" y="4370504"/>
              <a:ext cx="66600" cy="6660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660398" y="4359172"/>
              <a:ext cx="89265" cy="8926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720370" y="4360271"/>
              <a:ext cx="87067" cy="8706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771545" y="4352574"/>
              <a:ext cx="102461" cy="10246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840184" y="4362340"/>
              <a:ext cx="82929" cy="8292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888812" y="4352096"/>
              <a:ext cx="103417" cy="10341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950995" y="4355407"/>
              <a:ext cx="96795" cy="9679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006381" y="4140605"/>
              <a:ext cx="103769" cy="10376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063580" y="4151904"/>
              <a:ext cx="107115" cy="10711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119490" y="4055112"/>
              <a:ext cx="113041" cy="11304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238944" y="3918847"/>
              <a:ext cx="109622" cy="10962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5309865" y="3933687"/>
              <a:ext cx="85525" cy="8552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5382699" y="3821896"/>
              <a:ext cx="57602" cy="5760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424830" y="3738541"/>
              <a:ext cx="91086" cy="9108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4103690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4103690" y="589101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4103690" y="569474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4103690" y="549115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4103690" y="530459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4103690" y="51180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4103690" y="491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4103690" y="471817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910510" y="5084364"/>
              <a:ext cx="992996" cy="1002231"/>
            </a:xfrm>
            <a:custGeom>
              <a:avLst/>
              <a:pathLst>
                <a:path w="992996" h="1002231">
                  <a:moveTo>
                    <a:pt x="0" y="1002231"/>
                  </a:moveTo>
                  <a:lnTo>
                    <a:pt x="574" y="1001609"/>
                  </a:lnTo>
                  <a:lnTo>
                    <a:pt x="8985" y="992504"/>
                  </a:lnTo>
                  <a:lnTo>
                    <a:pt x="17395" y="983397"/>
                  </a:lnTo>
                  <a:lnTo>
                    <a:pt x="25805" y="974287"/>
                  </a:lnTo>
                  <a:lnTo>
                    <a:pt x="34216" y="965174"/>
                  </a:lnTo>
                  <a:lnTo>
                    <a:pt x="42626" y="956059"/>
                  </a:lnTo>
                  <a:lnTo>
                    <a:pt x="51036" y="946941"/>
                  </a:lnTo>
                  <a:lnTo>
                    <a:pt x="59447" y="937820"/>
                  </a:lnTo>
                  <a:lnTo>
                    <a:pt x="67857" y="928696"/>
                  </a:lnTo>
                  <a:lnTo>
                    <a:pt x="76267" y="919570"/>
                  </a:lnTo>
                  <a:lnTo>
                    <a:pt x="84678" y="910441"/>
                  </a:lnTo>
                  <a:lnTo>
                    <a:pt x="93088" y="901309"/>
                  </a:lnTo>
                  <a:lnTo>
                    <a:pt x="101498" y="892174"/>
                  </a:lnTo>
                  <a:lnTo>
                    <a:pt x="109909" y="883037"/>
                  </a:lnTo>
                  <a:lnTo>
                    <a:pt x="118319" y="873897"/>
                  </a:lnTo>
                  <a:lnTo>
                    <a:pt x="126730" y="864754"/>
                  </a:lnTo>
                  <a:lnTo>
                    <a:pt x="135140" y="855608"/>
                  </a:lnTo>
                  <a:lnTo>
                    <a:pt x="143550" y="846460"/>
                  </a:lnTo>
                  <a:lnTo>
                    <a:pt x="151961" y="837308"/>
                  </a:lnTo>
                  <a:lnTo>
                    <a:pt x="160371" y="828154"/>
                  </a:lnTo>
                  <a:lnTo>
                    <a:pt x="168781" y="818998"/>
                  </a:lnTo>
                  <a:lnTo>
                    <a:pt x="177192" y="809838"/>
                  </a:lnTo>
                  <a:lnTo>
                    <a:pt x="185602" y="800676"/>
                  </a:lnTo>
                  <a:lnTo>
                    <a:pt x="194012" y="791511"/>
                  </a:lnTo>
                  <a:lnTo>
                    <a:pt x="202423" y="782344"/>
                  </a:lnTo>
                  <a:lnTo>
                    <a:pt x="210833" y="773174"/>
                  </a:lnTo>
                  <a:lnTo>
                    <a:pt x="219243" y="764001"/>
                  </a:lnTo>
                  <a:lnTo>
                    <a:pt x="227654" y="754826"/>
                  </a:lnTo>
                  <a:lnTo>
                    <a:pt x="236064" y="745648"/>
                  </a:lnTo>
                  <a:lnTo>
                    <a:pt x="244474" y="736468"/>
                  </a:lnTo>
                  <a:lnTo>
                    <a:pt x="252885" y="727285"/>
                  </a:lnTo>
                  <a:lnTo>
                    <a:pt x="261295" y="718100"/>
                  </a:lnTo>
                  <a:lnTo>
                    <a:pt x="269706" y="708913"/>
                  </a:lnTo>
                  <a:lnTo>
                    <a:pt x="278116" y="699724"/>
                  </a:lnTo>
                  <a:lnTo>
                    <a:pt x="286526" y="690532"/>
                  </a:lnTo>
                  <a:lnTo>
                    <a:pt x="294937" y="681339"/>
                  </a:lnTo>
                  <a:lnTo>
                    <a:pt x="303347" y="672144"/>
                  </a:lnTo>
                  <a:lnTo>
                    <a:pt x="311757" y="662947"/>
                  </a:lnTo>
                  <a:lnTo>
                    <a:pt x="320168" y="653748"/>
                  </a:lnTo>
                  <a:lnTo>
                    <a:pt x="328578" y="644549"/>
                  </a:lnTo>
                  <a:lnTo>
                    <a:pt x="336988" y="635348"/>
                  </a:lnTo>
                  <a:lnTo>
                    <a:pt x="345399" y="626147"/>
                  </a:lnTo>
                  <a:lnTo>
                    <a:pt x="353809" y="616945"/>
                  </a:lnTo>
                  <a:lnTo>
                    <a:pt x="362219" y="607742"/>
                  </a:lnTo>
                  <a:lnTo>
                    <a:pt x="370630" y="598540"/>
                  </a:lnTo>
                  <a:lnTo>
                    <a:pt x="379040" y="589338"/>
                  </a:lnTo>
                  <a:lnTo>
                    <a:pt x="387450" y="580138"/>
                  </a:lnTo>
                  <a:lnTo>
                    <a:pt x="395861" y="570938"/>
                  </a:lnTo>
                  <a:lnTo>
                    <a:pt x="404271" y="561741"/>
                  </a:lnTo>
                  <a:lnTo>
                    <a:pt x="412682" y="552546"/>
                  </a:lnTo>
                  <a:lnTo>
                    <a:pt x="421092" y="543354"/>
                  </a:lnTo>
                  <a:lnTo>
                    <a:pt x="429502" y="534167"/>
                  </a:lnTo>
                  <a:lnTo>
                    <a:pt x="437913" y="524984"/>
                  </a:lnTo>
                  <a:lnTo>
                    <a:pt x="446323" y="515808"/>
                  </a:lnTo>
                  <a:lnTo>
                    <a:pt x="454733" y="506638"/>
                  </a:lnTo>
                  <a:lnTo>
                    <a:pt x="463144" y="497477"/>
                  </a:lnTo>
                  <a:lnTo>
                    <a:pt x="471554" y="488326"/>
                  </a:lnTo>
                  <a:lnTo>
                    <a:pt x="479964" y="479187"/>
                  </a:lnTo>
                  <a:lnTo>
                    <a:pt x="488375" y="470060"/>
                  </a:lnTo>
                  <a:lnTo>
                    <a:pt x="496785" y="460950"/>
                  </a:lnTo>
                  <a:lnTo>
                    <a:pt x="505195" y="451858"/>
                  </a:lnTo>
                  <a:lnTo>
                    <a:pt x="513606" y="442786"/>
                  </a:lnTo>
                  <a:lnTo>
                    <a:pt x="522016" y="433738"/>
                  </a:lnTo>
                  <a:lnTo>
                    <a:pt x="530426" y="424718"/>
                  </a:lnTo>
                  <a:lnTo>
                    <a:pt x="538837" y="415729"/>
                  </a:lnTo>
                  <a:lnTo>
                    <a:pt x="547247" y="406777"/>
                  </a:lnTo>
                  <a:lnTo>
                    <a:pt x="555658" y="397866"/>
                  </a:lnTo>
                  <a:lnTo>
                    <a:pt x="564068" y="389002"/>
                  </a:lnTo>
                  <a:lnTo>
                    <a:pt x="572478" y="380192"/>
                  </a:lnTo>
                  <a:lnTo>
                    <a:pt x="580889" y="371444"/>
                  </a:lnTo>
                  <a:lnTo>
                    <a:pt x="589299" y="362766"/>
                  </a:lnTo>
                  <a:lnTo>
                    <a:pt x="597709" y="354167"/>
                  </a:lnTo>
                  <a:lnTo>
                    <a:pt x="606120" y="345657"/>
                  </a:lnTo>
                  <a:lnTo>
                    <a:pt x="614530" y="337249"/>
                  </a:lnTo>
                  <a:lnTo>
                    <a:pt x="622940" y="328954"/>
                  </a:lnTo>
                  <a:lnTo>
                    <a:pt x="631351" y="320785"/>
                  </a:lnTo>
                  <a:lnTo>
                    <a:pt x="639761" y="312757"/>
                  </a:lnTo>
                  <a:lnTo>
                    <a:pt x="648171" y="304882"/>
                  </a:lnTo>
                  <a:lnTo>
                    <a:pt x="656582" y="297174"/>
                  </a:lnTo>
                  <a:lnTo>
                    <a:pt x="664992" y="289646"/>
                  </a:lnTo>
                  <a:lnTo>
                    <a:pt x="673402" y="282309"/>
                  </a:lnTo>
                  <a:lnTo>
                    <a:pt x="681813" y="275172"/>
                  </a:lnTo>
                  <a:lnTo>
                    <a:pt x="690223" y="268238"/>
                  </a:lnTo>
                  <a:lnTo>
                    <a:pt x="698634" y="261509"/>
                  </a:lnTo>
                  <a:lnTo>
                    <a:pt x="707044" y="254979"/>
                  </a:lnTo>
                  <a:lnTo>
                    <a:pt x="715454" y="248636"/>
                  </a:lnTo>
                  <a:lnTo>
                    <a:pt x="723865" y="242460"/>
                  </a:lnTo>
                  <a:lnTo>
                    <a:pt x="732275" y="236426"/>
                  </a:lnTo>
                  <a:lnTo>
                    <a:pt x="740685" y="230501"/>
                  </a:lnTo>
                  <a:lnTo>
                    <a:pt x="749096" y="224649"/>
                  </a:lnTo>
                  <a:lnTo>
                    <a:pt x="757506" y="218828"/>
                  </a:lnTo>
                  <a:lnTo>
                    <a:pt x="765916" y="212994"/>
                  </a:lnTo>
                  <a:lnTo>
                    <a:pt x="774327" y="207105"/>
                  </a:lnTo>
                  <a:lnTo>
                    <a:pt x="782737" y="201121"/>
                  </a:lnTo>
                  <a:lnTo>
                    <a:pt x="791147" y="195007"/>
                  </a:lnTo>
                  <a:lnTo>
                    <a:pt x="799558" y="188732"/>
                  </a:lnTo>
                  <a:lnTo>
                    <a:pt x="807968" y="182274"/>
                  </a:lnTo>
                  <a:lnTo>
                    <a:pt x="816379" y="175617"/>
                  </a:lnTo>
                  <a:lnTo>
                    <a:pt x="824789" y="168751"/>
                  </a:lnTo>
                  <a:lnTo>
                    <a:pt x="833199" y="161674"/>
                  </a:lnTo>
                  <a:lnTo>
                    <a:pt x="841610" y="154387"/>
                  </a:lnTo>
                  <a:lnTo>
                    <a:pt x="850020" y="146898"/>
                  </a:lnTo>
                  <a:lnTo>
                    <a:pt x="858430" y="139215"/>
                  </a:lnTo>
                  <a:lnTo>
                    <a:pt x="866841" y="131351"/>
                  </a:lnTo>
                  <a:lnTo>
                    <a:pt x="875251" y="123319"/>
                  </a:lnTo>
                  <a:lnTo>
                    <a:pt x="883661" y="115132"/>
                  </a:lnTo>
                  <a:lnTo>
                    <a:pt x="892072" y="106806"/>
                  </a:lnTo>
                  <a:lnTo>
                    <a:pt x="900482" y="98353"/>
                  </a:lnTo>
                  <a:lnTo>
                    <a:pt x="908892" y="89785"/>
                  </a:lnTo>
                  <a:lnTo>
                    <a:pt x="917303" y="81116"/>
                  </a:lnTo>
                  <a:lnTo>
                    <a:pt x="925713" y="72356"/>
                  </a:lnTo>
                  <a:lnTo>
                    <a:pt x="934123" y="63514"/>
                  </a:lnTo>
                  <a:lnTo>
                    <a:pt x="942534" y="54601"/>
                  </a:lnTo>
                  <a:lnTo>
                    <a:pt x="950944" y="45623"/>
                  </a:lnTo>
                  <a:lnTo>
                    <a:pt x="959355" y="36589"/>
                  </a:lnTo>
                  <a:lnTo>
                    <a:pt x="967765" y="27504"/>
                  </a:lnTo>
                  <a:lnTo>
                    <a:pt x="976175" y="18374"/>
                  </a:lnTo>
                  <a:lnTo>
                    <a:pt x="984586" y="9204"/>
                  </a:lnTo>
                  <a:lnTo>
                    <a:pt x="992996" y="0"/>
                  </a:lnTo>
                  <a:lnTo>
                    <a:pt x="992996" y="155043"/>
                  </a:lnTo>
                  <a:lnTo>
                    <a:pt x="984586" y="162074"/>
                  </a:lnTo>
                  <a:lnTo>
                    <a:pt x="976175" y="168913"/>
                  </a:lnTo>
                  <a:lnTo>
                    <a:pt x="967765" y="175557"/>
                  </a:lnTo>
                  <a:lnTo>
                    <a:pt x="959355" y="182010"/>
                  </a:lnTo>
                  <a:lnTo>
                    <a:pt x="950944" y="188279"/>
                  </a:lnTo>
                  <a:lnTo>
                    <a:pt x="942534" y="194379"/>
                  </a:lnTo>
                  <a:lnTo>
                    <a:pt x="934123" y="200328"/>
                  </a:lnTo>
                  <a:lnTo>
                    <a:pt x="925713" y="206155"/>
                  </a:lnTo>
                  <a:lnTo>
                    <a:pt x="917303" y="211889"/>
                  </a:lnTo>
                  <a:lnTo>
                    <a:pt x="908892" y="217568"/>
                  </a:lnTo>
                  <a:lnTo>
                    <a:pt x="900482" y="223230"/>
                  </a:lnTo>
                  <a:lnTo>
                    <a:pt x="892072" y="228915"/>
                  </a:lnTo>
                  <a:lnTo>
                    <a:pt x="883661" y="234662"/>
                  </a:lnTo>
                  <a:lnTo>
                    <a:pt x="875251" y="240506"/>
                  </a:lnTo>
                  <a:lnTo>
                    <a:pt x="866841" y="246479"/>
                  </a:lnTo>
                  <a:lnTo>
                    <a:pt x="858430" y="252608"/>
                  </a:lnTo>
                  <a:lnTo>
                    <a:pt x="850020" y="258914"/>
                  </a:lnTo>
                  <a:lnTo>
                    <a:pt x="841610" y="265409"/>
                  </a:lnTo>
                  <a:lnTo>
                    <a:pt x="833199" y="272102"/>
                  </a:lnTo>
                  <a:lnTo>
                    <a:pt x="824789" y="278996"/>
                  </a:lnTo>
                  <a:lnTo>
                    <a:pt x="816379" y="286088"/>
                  </a:lnTo>
                  <a:lnTo>
                    <a:pt x="807968" y="293372"/>
                  </a:lnTo>
                  <a:lnTo>
                    <a:pt x="799558" y="300839"/>
                  </a:lnTo>
                  <a:lnTo>
                    <a:pt x="791147" y="308479"/>
                  </a:lnTo>
                  <a:lnTo>
                    <a:pt x="782737" y="316279"/>
                  </a:lnTo>
                  <a:lnTo>
                    <a:pt x="774327" y="324226"/>
                  </a:lnTo>
                  <a:lnTo>
                    <a:pt x="765916" y="332308"/>
                  </a:lnTo>
                  <a:lnTo>
                    <a:pt x="757506" y="340513"/>
                  </a:lnTo>
                  <a:lnTo>
                    <a:pt x="749096" y="348828"/>
                  </a:lnTo>
                  <a:lnTo>
                    <a:pt x="740685" y="357243"/>
                  </a:lnTo>
                  <a:lnTo>
                    <a:pt x="732275" y="365746"/>
                  </a:lnTo>
                  <a:lnTo>
                    <a:pt x="723865" y="374329"/>
                  </a:lnTo>
                  <a:lnTo>
                    <a:pt x="715454" y="382984"/>
                  </a:lnTo>
                  <a:lnTo>
                    <a:pt x="707044" y="391702"/>
                  </a:lnTo>
                  <a:lnTo>
                    <a:pt x="698634" y="400476"/>
                  </a:lnTo>
                  <a:lnTo>
                    <a:pt x="690223" y="409301"/>
                  </a:lnTo>
                  <a:lnTo>
                    <a:pt x="681813" y="418171"/>
                  </a:lnTo>
                  <a:lnTo>
                    <a:pt x="673402" y="427081"/>
                  </a:lnTo>
                  <a:lnTo>
                    <a:pt x="664992" y="436028"/>
                  </a:lnTo>
                  <a:lnTo>
                    <a:pt x="656582" y="445006"/>
                  </a:lnTo>
                  <a:lnTo>
                    <a:pt x="648171" y="454014"/>
                  </a:lnTo>
                  <a:lnTo>
                    <a:pt x="639761" y="463048"/>
                  </a:lnTo>
                  <a:lnTo>
                    <a:pt x="631351" y="472105"/>
                  </a:lnTo>
                  <a:lnTo>
                    <a:pt x="622940" y="481183"/>
                  </a:lnTo>
                  <a:lnTo>
                    <a:pt x="614530" y="490281"/>
                  </a:lnTo>
                  <a:lnTo>
                    <a:pt x="606120" y="499396"/>
                  </a:lnTo>
                  <a:lnTo>
                    <a:pt x="597709" y="508527"/>
                  </a:lnTo>
                  <a:lnTo>
                    <a:pt x="589299" y="517672"/>
                  </a:lnTo>
                  <a:lnTo>
                    <a:pt x="580889" y="526831"/>
                  </a:lnTo>
                  <a:lnTo>
                    <a:pt x="572478" y="536002"/>
                  </a:lnTo>
                  <a:lnTo>
                    <a:pt x="564068" y="545184"/>
                  </a:lnTo>
                  <a:lnTo>
                    <a:pt x="555658" y="554376"/>
                  </a:lnTo>
                  <a:lnTo>
                    <a:pt x="547247" y="563578"/>
                  </a:lnTo>
                  <a:lnTo>
                    <a:pt x="538837" y="572789"/>
                  </a:lnTo>
                  <a:lnTo>
                    <a:pt x="530426" y="582008"/>
                  </a:lnTo>
                  <a:lnTo>
                    <a:pt x="522016" y="591235"/>
                  </a:lnTo>
                  <a:lnTo>
                    <a:pt x="513606" y="600469"/>
                  </a:lnTo>
                  <a:lnTo>
                    <a:pt x="505195" y="609710"/>
                  </a:lnTo>
                  <a:lnTo>
                    <a:pt x="496785" y="618958"/>
                  </a:lnTo>
                  <a:lnTo>
                    <a:pt x="488375" y="628212"/>
                  </a:lnTo>
                  <a:lnTo>
                    <a:pt x="479964" y="637471"/>
                  </a:lnTo>
                  <a:lnTo>
                    <a:pt x="471554" y="646736"/>
                  </a:lnTo>
                  <a:lnTo>
                    <a:pt x="463144" y="656007"/>
                  </a:lnTo>
                  <a:lnTo>
                    <a:pt x="454733" y="665282"/>
                  </a:lnTo>
                  <a:lnTo>
                    <a:pt x="446323" y="674563"/>
                  </a:lnTo>
                  <a:lnTo>
                    <a:pt x="437913" y="683848"/>
                  </a:lnTo>
                  <a:lnTo>
                    <a:pt x="429502" y="693138"/>
                  </a:lnTo>
                  <a:lnTo>
                    <a:pt x="421092" y="702432"/>
                  </a:lnTo>
                  <a:lnTo>
                    <a:pt x="412682" y="711731"/>
                  </a:lnTo>
                  <a:lnTo>
                    <a:pt x="404271" y="721033"/>
                  </a:lnTo>
                  <a:lnTo>
                    <a:pt x="395861" y="730340"/>
                  </a:lnTo>
                  <a:lnTo>
                    <a:pt x="387450" y="739651"/>
                  </a:lnTo>
                  <a:lnTo>
                    <a:pt x="379040" y="748966"/>
                  </a:lnTo>
                  <a:lnTo>
                    <a:pt x="370630" y="758284"/>
                  </a:lnTo>
                  <a:lnTo>
                    <a:pt x="362219" y="767607"/>
                  </a:lnTo>
                  <a:lnTo>
                    <a:pt x="353809" y="776933"/>
                  </a:lnTo>
                  <a:lnTo>
                    <a:pt x="345399" y="786263"/>
                  </a:lnTo>
                  <a:lnTo>
                    <a:pt x="336988" y="795596"/>
                  </a:lnTo>
                  <a:lnTo>
                    <a:pt x="328578" y="804933"/>
                  </a:lnTo>
                  <a:lnTo>
                    <a:pt x="320168" y="814273"/>
                  </a:lnTo>
                  <a:lnTo>
                    <a:pt x="311757" y="823617"/>
                  </a:lnTo>
                  <a:lnTo>
                    <a:pt x="303347" y="832964"/>
                  </a:lnTo>
                  <a:lnTo>
                    <a:pt x="294937" y="842315"/>
                  </a:lnTo>
                  <a:lnTo>
                    <a:pt x="286526" y="851669"/>
                  </a:lnTo>
                  <a:lnTo>
                    <a:pt x="278116" y="861026"/>
                  </a:lnTo>
                  <a:lnTo>
                    <a:pt x="269706" y="870387"/>
                  </a:lnTo>
                  <a:lnTo>
                    <a:pt x="261295" y="879751"/>
                  </a:lnTo>
                  <a:lnTo>
                    <a:pt x="252885" y="889118"/>
                  </a:lnTo>
                  <a:lnTo>
                    <a:pt x="244474" y="898489"/>
                  </a:lnTo>
                  <a:lnTo>
                    <a:pt x="236064" y="907862"/>
                  </a:lnTo>
                  <a:lnTo>
                    <a:pt x="227654" y="917239"/>
                  </a:lnTo>
                  <a:lnTo>
                    <a:pt x="219243" y="926619"/>
                  </a:lnTo>
                  <a:lnTo>
                    <a:pt x="210833" y="936002"/>
                  </a:lnTo>
                  <a:lnTo>
                    <a:pt x="202423" y="945388"/>
                  </a:lnTo>
                  <a:lnTo>
                    <a:pt x="194012" y="954778"/>
                  </a:lnTo>
                  <a:lnTo>
                    <a:pt x="185602" y="964170"/>
                  </a:lnTo>
                  <a:lnTo>
                    <a:pt x="177192" y="973566"/>
                  </a:lnTo>
                  <a:lnTo>
                    <a:pt x="168781" y="982964"/>
                  </a:lnTo>
                  <a:lnTo>
                    <a:pt x="160371" y="992366"/>
                  </a:lnTo>
                  <a:lnTo>
                    <a:pt x="151961" y="1001770"/>
                  </a:lnTo>
                  <a:lnTo>
                    <a:pt x="151549" y="1002231"/>
                  </a:lnTo>
                  <a:close/>
                </a:path>
              </a:pathLst>
            </a:custGeom>
            <a:solidFill>
              <a:srgbClr val="00B2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4910510" y="5084364"/>
              <a:ext cx="992996" cy="1002231"/>
            </a:xfrm>
            <a:custGeom>
              <a:avLst/>
              <a:pathLst>
                <a:path w="992996" h="1002231">
                  <a:moveTo>
                    <a:pt x="0" y="1002231"/>
                  </a:moveTo>
                  <a:lnTo>
                    <a:pt x="574" y="1001609"/>
                  </a:lnTo>
                  <a:lnTo>
                    <a:pt x="8985" y="992504"/>
                  </a:lnTo>
                  <a:lnTo>
                    <a:pt x="17395" y="983397"/>
                  </a:lnTo>
                  <a:lnTo>
                    <a:pt x="25805" y="974287"/>
                  </a:lnTo>
                  <a:lnTo>
                    <a:pt x="34216" y="965174"/>
                  </a:lnTo>
                  <a:lnTo>
                    <a:pt x="42626" y="956059"/>
                  </a:lnTo>
                  <a:lnTo>
                    <a:pt x="51036" y="946941"/>
                  </a:lnTo>
                  <a:lnTo>
                    <a:pt x="59447" y="937820"/>
                  </a:lnTo>
                  <a:lnTo>
                    <a:pt x="67857" y="928696"/>
                  </a:lnTo>
                  <a:lnTo>
                    <a:pt x="76267" y="919570"/>
                  </a:lnTo>
                  <a:lnTo>
                    <a:pt x="84678" y="910441"/>
                  </a:lnTo>
                  <a:lnTo>
                    <a:pt x="93088" y="901309"/>
                  </a:lnTo>
                  <a:lnTo>
                    <a:pt x="101498" y="892174"/>
                  </a:lnTo>
                  <a:lnTo>
                    <a:pt x="109909" y="883037"/>
                  </a:lnTo>
                  <a:lnTo>
                    <a:pt x="118319" y="873897"/>
                  </a:lnTo>
                  <a:lnTo>
                    <a:pt x="126730" y="864754"/>
                  </a:lnTo>
                  <a:lnTo>
                    <a:pt x="135140" y="855608"/>
                  </a:lnTo>
                  <a:lnTo>
                    <a:pt x="143550" y="846460"/>
                  </a:lnTo>
                  <a:lnTo>
                    <a:pt x="151961" y="837308"/>
                  </a:lnTo>
                  <a:lnTo>
                    <a:pt x="160371" y="828154"/>
                  </a:lnTo>
                  <a:lnTo>
                    <a:pt x="168781" y="818998"/>
                  </a:lnTo>
                  <a:lnTo>
                    <a:pt x="177192" y="809838"/>
                  </a:lnTo>
                  <a:lnTo>
                    <a:pt x="185602" y="800676"/>
                  </a:lnTo>
                  <a:lnTo>
                    <a:pt x="194012" y="791511"/>
                  </a:lnTo>
                  <a:lnTo>
                    <a:pt x="202423" y="782344"/>
                  </a:lnTo>
                  <a:lnTo>
                    <a:pt x="210833" y="773174"/>
                  </a:lnTo>
                  <a:lnTo>
                    <a:pt x="219243" y="764001"/>
                  </a:lnTo>
                  <a:lnTo>
                    <a:pt x="227654" y="754826"/>
                  </a:lnTo>
                  <a:lnTo>
                    <a:pt x="236064" y="745648"/>
                  </a:lnTo>
                  <a:lnTo>
                    <a:pt x="244474" y="736468"/>
                  </a:lnTo>
                  <a:lnTo>
                    <a:pt x="252885" y="727285"/>
                  </a:lnTo>
                  <a:lnTo>
                    <a:pt x="261295" y="718100"/>
                  </a:lnTo>
                  <a:lnTo>
                    <a:pt x="269706" y="708913"/>
                  </a:lnTo>
                  <a:lnTo>
                    <a:pt x="278116" y="699724"/>
                  </a:lnTo>
                  <a:lnTo>
                    <a:pt x="286526" y="690532"/>
                  </a:lnTo>
                  <a:lnTo>
                    <a:pt x="294937" y="681339"/>
                  </a:lnTo>
                  <a:lnTo>
                    <a:pt x="303347" y="672144"/>
                  </a:lnTo>
                  <a:lnTo>
                    <a:pt x="311757" y="662947"/>
                  </a:lnTo>
                  <a:lnTo>
                    <a:pt x="320168" y="653748"/>
                  </a:lnTo>
                  <a:lnTo>
                    <a:pt x="328578" y="644549"/>
                  </a:lnTo>
                  <a:lnTo>
                    <a:pt x="336988" y="635348"/>
                  </a:lnTo>
                  <a:lnTo>
                    <a:pt x="345399" y="626147"/>
                  </a:lnTo>
                  <a:lnTo>
                    <a:pt x="353809" y="616945"/>
                  </a:lnTo>
                  <a:lnTo>
                    <a:pt x="362219" y="607742"/>
                  </a:lnTo>
                  <a:lnTo>
                    <a:pt x="370630" y="598540"/>
                  </a:lnTo>
                  <a:lnTo>
                    <a:pt x="379040" y="589338"/>
                  </a:lnTo>
                  <a:lnTo>
                    <a:pt x="387450" y="580138"/>
                  </a:lnTo>
                  <a:lnTo>
                    <a:pt x="395861" y="570938"/>
                  </a:lnTo>
                  <a:lnTo>
                    <a:pt x="404271" y="561741"/>
                  </a:lnTo>
                  <a:lnTo>
                    <a:pt x="412682" y="552546"/>
                  </a:lnTo>
                  <a:lnTo>
                    <a:pt x="421092" y="543354"/>
                  </a:lnTo>
                  <a:lnTo>
                    <a:pt x="429502" y="534167"/>
                  </a:lnTo>
                  <a:lnTo>
                    <a:pt x="437913" y="524984"/>
                  </a:lnTo>
                  <a:lnTo>
                    <a:pt x="446323" y="515808"/>
                  </a:lnTo>
                  <a:lnTo>
                    <a:pt x="454733" y="506638"/>
                  </a:lnTo>
                  <a:lnTo>
                    <a:pt x="463144" y="497477"/>
                  </a:lnTo>
                  <a:lnTo>
                    <a:pt x="471554" y="488326"/>
                  </a:lnTo>
                  <a:lnTo>
                    <a:pt x="479964" y="479187"/>
                  </a:lnTo>
                  <a:lnTo>
                    <a:pt x="488375" y="470060"/>
                  </a:lnTo>
                  <a:lnTo>
                    <a:pt x="496785" y="460950"/>
                  </a:lnTo>
                  <a:lnTo>
                    <a:pt x="505195" y="451858"/>
                  </a:lnTo>
                  <a:lnTo>
                    <a:pt x="513606" y="442786"/>
                  </a:lnTo>
                  <a:lnTo>
                    <a:pt x="522016" y="433738"/>
                  </a:lnTo>
                  <a:lnTo>
                    <a:pt x="530426" y="424718"/>
                  </a:lnTo>
                  <a:lnTo>
                    <a:pt x="538837" y="415729"/>
                  </a:lnTo>
                  <a:lnTo>
                    <a:pt x="547247" y="406777"/>
                  </a:lnTo>
                  <a:lnTo>
                    <a:pt x="555658" y="397866"/>
                  </a:lnTo>
                  <a:lnTo>
                    <a:pt x="564068" y="389002"/>
                  </a:lnTo>
                  <a:lnTo>
                    <a:pt x="572478" y="380192"/>
                  </a:lnTo>
                  <a:lnTo>
                    <a:pt x="580889" y="371444"/>
                  </a:lnTo>
                  <a:lnTo>
                    <a:pt x="589299" y="362766"/>
                  </a:lnTo>
                  <a:lnTo>
                    <a:pt x="597709" y="354167"/>
                  </a:lnTo>
                  <a:lnTo>
                    <a:pt x="606120" y="345657"/>
                  </a:lnTo>
                  <a:lnTo>
                    <a:pt x="614530" y="337249"/>
                  </a:lnTo>
                  <a:lnTo>
                    <a:pt x="622940" y="328954"/>
                  </a:lnTo>
                  <a:lnTo>
                    <a:pt x="631351" y="320785"/>
                  </a:lnTo>
                  <a:lnTo>
                    <a:pt x="639761" y="312757"/>
                  </a:lnTo>
                  <a:lnTo>
                    <a:pt x="648171" y="304882"/>
                  </a:lnTo>
                  <a:lnTo>
                    <a:pt x="656582" y="297174"/>
                  </a:lnTo>
                  <a:lnTo>
                    <a:pt x="664992" y="289646"/>
                  </a:lnTo>
                  <a:lnTo>
                    <a:pt x="673402" y="282309"/>
                  </a:lnTo>
                  <a:lnTo>
                    <a:pt x="681813" y="275172"/>
                  </a:lnTo>
                  <a:lnTo>
                    <a:pt x="690223" y="268238"/>
                  </a:lnTo>
                  <a:lnTo>
                    <a:pt x="698634" y="261509"/>
                  </a:lnTo>
                  <a:lnTo>
                    <a:pt x="707044" y="254979"/>
                  </a:lnTo>
                  <a:lnTo>
                    <a:pt x="715454" y="248636"/>
                  </a:lnTo>
                  <a:lnTo>
                    <a:pt x="723865" y="242460"/>
                  </a:lnTo>
                  <a:lnTo>
                    <a:pt x="732275" y="236426"/>
                  </a:lnTo>
                  <a:lnTo>
                    <a:pt x="740685" y="230501"/>
                  </a:lnTo>
                  <a:lnTo>
                    <a:pt x="749096" y="224649"/>
                  </a:lnTo>
                  <a:lnTo>
                    <a:pt x="757506" y="218828"/>
                  </a:lnTo>
                  <a:lnTo>
                    <a:pt x="765916" y="212994"/>
                  </a:lnTo>
                  <a:lnTo>
                    <a:pt x="774327" y="207105"/>
                  </a:lnTo>
                  <a:lnTo>
                    <a:pt x="782737" y="201121"/>
                  </a:lnTo>
                  <a:lnTo>
                    <a:pt x="791147" y="195007"/>
                  </a:lnTo>
                  <a:lnTo>
                    <a:pt x="799558" y="188732"/>
                  </a:lnTo>
                  <a:lnTo>
                    <a:pt x="807968" y="182274"/>
                  </a:lnTo>
                  <a:lnTo>
                    <a:pt x="816379" y="175617"/>
                  </a:lnTo>
                  <a:lnTo>
                    <a:pt x="824789" y="168751"/>
                  </a:lnTo>
                  <a:lnTo>
                    <a:pt x="833199" y="161674"/>
                  </a:lnTo>
                  <a:lnTo>
                    <a:pt x="841610" y="154387"/>
                  </a:lnTo>
                  <a:lnTo>
                    <a:pt x="850020" y="146898"/>
                  </a:lnTo>
                  <a:lnTo>
                    <a:pt x="858430" y="139215"/>
                  </a:lnTo>
                  <a:lnTo>
                    <a:pt x="866841" y="131351"/>
                  </a:lnTo>
                  <a:lnTo>
                    <a:pt x="875251" y="123319"/>
                  </a:lnTo>
                  <a:lnTo>
                    <a:pt x="883661" y="115132"/>
                  </a:lnTo>
                  <a:lnTo>
                    <a:pt x="892072" y="106806"/>
                  </a:lnTo>
                  <a:lnTo>
                    <a:pt x="900482" y="98353"/>
                  </a:lnTo>
                  <a:lnTo>
                    <a:pt x="908892" y="89785"/>
                  </a:lnTo>
                  <a:lnTo>
                    <a:pt x="917303" y="81116"/>
                  </a:lnTo>
                  <a:lnTo>
                    <a:pt x="925713" y="72356"/>
                  </a:lnTo>
                  <a:lnTo>
                    <a:pt x="934123" y="63514"/>
                  </a:lnTo>
                  <a:lnTo>
                    <a:pt x="942534" y="54601"/>
                  </a:lnTo>
                  <a:lnTo>
                    <a:pt x="950944" y="45623"/>
                  </a:lnTo>
                  <a:lnTo>
                    <a:pt x="959355" y="36589"/>
                  </a:lnTo>
                  <a:lnTo>
                    <a:pt x="967765" y="27504"/>
                  </a:lnTo>
                  <a:lnTo>
                    <a:pt x="976175" y="18374"/>
                  </a:lnTo>
                  <a:lnTo>
                    <a:pt x="984586" y="9204"/>
                  </a:lnTo>
                  <a:lnTo>
                    <a:pt x="992996" y="0"/>
                  </a:lnTo>
                  <a:lnTo>
                    <a:pt x="99299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5062059" y="5239407"/>
              <a:ext cx="841447" cy="847187"/>
            </a:xfrm>
            <a:custGeom>
              <a:avLst/>
              <a:pathLst>
                <a:path w="841447" h="847187">
                  <a:moveTo>
                    <a:pt x="841447" y="0"/>
                  </a:moveTo>
                  <a:lnTo>
                    <a:pt x="841447" y="0"/>
                  </a:lnTo>
                  <a:lnTo>
                    <a:pt x="833036" y="7030"/>
                  </a:lnTo>
                  <a:lnTo>
                    <a:pt x="824626" y="13869"/>
                  </a:lnTo>
                  <a:lnTo>
                    <a:pt x="816215" y="20514"/>
                  </a:lnTo>
                  <a:lnTo>
                    <a:pt x="807805" y="26967"/>
                  </a:lnTo>
                  <a:lnTo>
                    <a:pt x="799395" y="33236"/>
                  </a:lnTo>
                  <a:lnTo>
                    <a:pt x="790984" y="39335"/>
                  </a:lnTo>
                  <a:lnTo>
                    <a:pt x="782574" y="45285"/>
                  </a:lnTo>
                  <a:lnTo>
                    <a:pt x="774164" y="51111"/>
                  </a:lnTo>
                  <a:lnTo>
                    <a:pt x="765753" y="56846"/>
                  </a:lnTo>
                  <a:lnTo>
                    <a:pt x="757343" y="62525"/>
                  </a:lnTo>
                  <a:lnTo>
                    <a:pt x="748933" y="68187"/>
                  </a:lnTo>
                  <a:lnTo>
                    <a:pt x="740522" y="73871"/>
                  </a:lnTo>
                  <a:lnTo>
                    <a:pt x="732112" y="79618"/>
                  </a:lnTo>
                  <a:lnTo>
                    <a:pt x="723702" y="85462"/>
                  </a:lnTo>
                  <a:lnTo>
                    <a:pt x="715291" y="91436"/>
                  </a:lnTo>
                  <a:lnTo>
                    <a:pt x="706881" y="97565"/>
                  </a:lnTo>
                  <a:lnTo>
                    <a:pt x="698471" y="103870"/>
                  </a:lnTo>
                  <a:lnTo>
                    <a:pt x="690060" y="110365"/>
                  </a:lnTo>
                  <a:lnTo>
                    <a:pt x="681650" y="117059"/>
                  </a:lnTo>
                  <a:lnTo>
                    <a:pt x="673239" y="123952"/>
                  </a:lnTo>
                  <a:lnTo>
                    <a:pt x="664829" y="131044"/>
                  </a:lnTo>
                  <a:lnTo>
                    <a:pt x="656419" y="138328"/>
                  </a:lnTo>
                  <a:lnTo>
                    <a:pt x="648008" y="145795"/>
                  </a:lnTo>
                  <a:lnTo>
                    <a:pt x="639598" y="153435"/>
                  </a:lnTo>
                  <a:lnTo>
                    <a:pt x="631188" y="161235"/>
                  </a:lnTo>
                  <a:lnTo>
                    <a:pt x="622777" y="169182"/>
                  </a:lnTo>
                  <a:lnTo>
                    <a:pt x="614367" y="177265"/>
                  </a:lnTo>
                  <a:lnTo>
                    <a:pt x="605957" y="185469"/>
                  </a:lnTo>
                  <a:lnTo>
                    <a:pt x="597546" y="193785"/>
                  </a:lnTo>
                  <a:lnTo>
                    <a:pt x="589136" y="202199"/>
                  </a:lnTo>
                  <a:lnTo>
                    <a:pt x="580726" y="210703"/>
                  </a:lnTo>
                  <a:lnTo>
                    <a:pt x="572315" y="219286"/>
                  </a:lnTo>
                  <a:lnTo>
                    <a:pt x="563905" y="227940"/>
                  </a:lnTo>
                  <a:lnTo>
                    <a:pt x="555495" y="236658"/>
                  </a:lnTo>
                  <a:lnTo>
                    <a:pt x="547084" y="245432"/>
                  </a:lnTo>
                  <a:lnTo>
                    <a:pt x="538674" y="254257"/>
                  </a:lnTo>
                  <a:lnTo>
                    <a:pt x="530263" y="263127"/>
                  </a:lnTo>
                  <a:lnTo>
                    <a:pt x="521853" y="272038"/>
                  </a:lnTo>
                  <a:lnTo>
                    <a:pt x="513443" y="280984"/>
                  </a:lnTo>
                  <a:lnTo>
                    <a:pt x="505032" y="289963"/>
                  </a:lnTo>
                  <a:lnTo>
                    <a:pt x="496622" y="298970"/>
                  </a:lnTo>
                  <a:lnTo>
                    <a:pt x="488212" y="308004"/>
                  </a:lnTo>
                  <a:lnTo>
                    <a:pt x="479801" y="317061"/>
                  </a:lnTo>
                  <a:lnTo>
                    <a:pt x="471391" y="326140"/>
                  </a:lnTo>
                  <a:lnTo>
                    <a:pt x="462981" y="335237"/>
                  </a:lnTo>
                  <a:lnTo>
                    <a:pt x="454570" y="344352"/>
                  </a:lnTo>
                  <a:lnTo>
                    <a:pt x="446160" y="353483"/>
                  </a:lnTo>
                  <a:lnTo>
                    <a:pt x="437750" y="362629"/>
                  </a:lnTo>
                  <a:lnTo>
                    <a:pt x="429339" y="371787"/>
                  </a:lnTo>
                  <a:lnTo>
                    <a:pt x="420929" y="380958"/>
                  </a:lnTo>
                  <a:lnTo>
                    <a:pt x="412519" y="390140"/>
                  </a:lnTo>
                  <a:lnTo>
                    <a:pt x="404108" y="399332"/>
                  </a:lnTo>
                  <a:lnTo>
                    <a:pt x="395698" y="408534"/>
                  </a:lnTo>
                  <a:lnTo>
                    <a:pt x="387287" y="417745"/>
                  </a:lnTo>
                  <a:lnTo>
                    <a:pt x="378877" y="426964"/>
                  </a:lnTo>
                  <a:lnTo>
                    <a:pt x="370467" y="436191"/>
                  </a:lnTo>
                  <a:lnTo>
                    <a:pt x="362056" y="445425"/>
                  </a:lnTo>
                  <a:lnTo>
                    <a:pt x="353646" y="454667"/>
                  </a:lnTo>
                  <a:lnTo>
                    <a:pt x="345236" y="463914"/>
                  </a:lnTo>
                  <a:lnTo>
                    <a:pt x="336825" y="473168"/>
                  </a:lnTo>
                  <a:lnTo>
                    <a:pt x="328415" y="482427"/>
                  </a:lnTo>
                  <a:lnTo>
                    <a:pt x="320005" y="491693"/>
                  </a:lnTo>
                  <a:lnTo>
                    <a:pt x="311594" y="500963"/>
                  </a:lnTo>
                  <a:lnTo>
                    <a:pt x="303184" y="510239"/>
                  </a:lnTo>
                  <a:lnTo>
                    <a:pt x="294774" y="519519"/>
                  </a:lnTo>
                  <a:lnTo>
                    <a:pt x="286363" y="528804"/>
                  </a:lnTo>
                  <a:lnTo>
                    <a:pt x="277953" y="538094"/>
                  </a:lnTo>
                  <a:lnTo>
                    <a:pt x="269543" y="547388"/>
                  </a:lnTo>
                  <a:lnTo>
                    <a:pt x="261132" y="556687"/>
                  </a:lnTo>
                  <a:lnTo>
                    <a:pt x="252722" y="565990"/>
                  </a:lnTo>
                  <a:lnTo>
                    <a:pt x="244311" y="575297"/>
                  </a:lnTo>
                  <a:lnTo>
                    <a:pt x="235901" y="584607"/>
                  </a:lnTo>
                  <a:lnTo>
                    <a:pt x="227491" y="593922"/>
                  </a:lnTo>
                  <a:lnTo>
                    <a:pt x="219080" y="603241"/>
                  </a:lnTo>
                  <a:lnTo>
                    <a:pt x="210670" y="612563"/>
                  </a:lnTo>
                  <a:lnTo>
                    <a:pt x="202260" y="621889"/>
                  </a:lnTo>
                  <a:lnTo>
                    <a:pt x="193849" y="631219"/>
                  </a:lnTo>
                  <a:lnTo>
                    <a:pt x="185439" y="640552"/>
                  </a:lnTo>
                  <a:lnTo>
                    <a:pt x="177029" y="649889"/>
                  </a:lnTo>
                  <a:lnTo>
                    <a:pt x="168618" y="659230"/>
                  </a:lnTo>
                  <a:lnTo>
                    <a:pt x="160208" y="668573"/>
                  </a:lnTo>
                  <a:lnTo>
                    <a:pt x="151798" y="677921"/>
                  </a:lnTo>
                  <a:lnTo>
                    <a:pt x="143387" y="687271"/>
                  </a:lnTo>
                  <a:lnTo>
                    <a:pt x="134977" y="696625"/>
                  </a:lnTo>
                  <a:lnTo>
                    <a:pt x="126566" y="705983"/>
                  </a:lnTo>
                  <a:lnTo>
                    <a:pt x="118156" y="715343"/>
                  </a:lnTo>
                  <a:lnTo>
                    <a:pt x="109746" y="724707"/>
                  </a:lnTo>
                  <a:lnTo>
                    <a:pt x="101335" y="734075"/>
                  </a:lnTo>
                  <a:lnTo>
                    <a:pt x="92925" y="743445"/>
                  </a:lnTo>
                  <a:lnTo>
                    <a:pt x="84515" y="752819"/>
                  </a:lnTo>
                  <a:lnTo>
                    <a:pt x="76104" y="762195"/>
                  </a:lnTo>
                  <a:lnTo>
                    <a:pt x="67694" y="771575"/>
                  </a:lnTo>
                  <a:lnTo>
                    <a:pt x="59284" y="780959"/>
                  </a:lnTo>
                  <a:lnTo>
                    <a:pt x="50873" y="790345"/>
                  </a:lnTo>
                  <a:lnTo>
                    <a:pt x="42463" y="799734"/>
                  </a:lnTo>
                  <a:lnTo>
                    <a:pt x="34053" y="809127"/>
                  </a:lnTo>
                  <a:lnTo>
                    <a:pt x="25642" y="818522"/>
                  </a:lnTo>
                  <a:lnTo>
                    <a:pt x="17232" y="827921"/>
                  </a:lnTo>
                  <a:lnTo>
                    <a:pt x="8822" y="837322"/>
                  </a:lnTo>
                  <a:lnTo>
                    <a:pt x="411" y="846727"/>
                  </a:lnTo>
                  <a:lnTo>
                    <a:pt x="0" y="84718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4987525" y="5165762"/>
              <a:ext cx="915981" cy="920833"/>
            </a:xfrm>
            <a:custGeom>
              <a:avLst/>
              <a:pathLst>
                <a:path w="915981" h="920833">
                  <a:moveTo>
                    <a:pt x="0" y="920833"/>
                  </a:moveTo>
                  <a:lnTo>
                    <a:pt x="7662" y="912377"/>
                  </a:lnTo>
                  <a:lnTo>
                    <a:pt x="16073" y="903097"/>
                  </a:lnTo>
                  <a:lnTo>
                    <a:pt x="24483" y="893817"/>
                  </a:lnTo>
                  <a:lnTo>
                    <a:pt x="32893" y="884537"/>
                  </a:lnTo>
                  <a:lnTo>
                    <a:pt x="41304" y="875257"/>
                  </a:lnTo>
                  <a:lnTo>
                    <a:pt x="49714" y="865977"/>
                  </a:lnTo>
                  <a:lnTo>
                    <a:pt x="58125" y="856697"/>
                  </a:lnTo>
                  <a:lnTo>
                    <a:pt x="66535" y="847417"/>
                  </a:lnTo>
                  <a:lnTo>
                    <a:pt x="74945" y="838138"/>
                  </a:lnTo>
                  <a:lnTo>
                    <a:pt x="83356" y="828858"/>
                  </a:lnTo>
                  <a:lnTo>
                    <a:pt x="91766" y="819579"/>
                  </a:lnTo>
                  <a:lnTo>
                    <a:pt x="100176" y="810299"/>
                  </a:lnTo>
                  <a:lnTo>
                    <a:pt x="108587" y="801020"/>
                  </a:lnTo>
                  <a:lnTo>
                    <a:pt x="116997" y="791741"/>
                  </a:lnTo>
                  <a:lnTo>
                    <a:pt x="125407" y="782461"/>
                  </a:lnTo>
                  <a:lnTo>
                    <a:pt x="133818" y="773183"/>
                  </a:lnTo>
                  <a:lnTo>
                    <a:pt x="142228" y="763904"/>
                  </a:lnTo>
                  <a:lnTo>
                    <a:pt x="150638" y="754625"/>
                  </a:lnTo>
                  <a:lnTo>
                    <a:pt x="159049" y="745347"/>
                  </a:lnTo>
                  <a:lnTo>
                    <a:pt x="167459" y="736069"/>
                  </a:lnTo>
                  <a:lnTo>
                    <a:pt x="175869" y="726791"/>
                  </a:lnTo>
                  <a:lnTo>
                    <a:pt x="184280" y="717514"/>
                  </a:lnTo>
                  <a:lnTo>
                    <a:pt x="192690" y="708236"/>
                  </a:lnTo>
                  <a:lnTo>
                    <a:pt x="201101" y="698960"/>
                  </a:lnTo>
                  <a:lnTo>
                    <a:pt x="209511" y="689683"/>
                  </a:lnTo>
                  <a:lnTo>
                    <a:pt x="217921" y="680407"/>
                  </a:lnTo>
                  <a:lnTo>
                    <a:pt x="226332" y="671132"/>
                  </a:lnTo>
                  <a:lnTo>
                    <a:pt x="234742" y="661857"/>
                  </a:lnTo>
                  <a:lnTo>
                    <a:pt x="243152" y="652583"/>
                  </a:lnTo>
                  <a:lnTo>
                    <a:pt x="251563" y="643310"/>
                  </a:lnTo>
                  <a:lnTo>
                    <a:pt x="259973" y="634037"/>
                  </a:lnTo>
                  <a:lnTo>
                    <a:pt x="268383" y="624766"/>
                  </a:lnTo>
                  <a:lnTo>
                    <a:pt x="276794" y="615495"/>
                  </a:lnTo>
                  <a:lnTo>
                    <a:pt x="285204" y="606225"/>
                  </a:lnTo>
                  <a:lnTo>
                    <a:pt x="293614" y="596957"/>
                  </a:lnTo>
                  <a:lnTo>
                    <a:pt x="302025" y="587690"/>
                  </a:lnTo>
                  <a:lnTo>
                    <a:pt x="310435" y="578425"/>
                  </a:lnTo>
                  <a:lnTo>
                    <a:pt x="318845" y="569162"/>
                  </a:lnTo>
                  <a:lnTo>
                    <a:pt x="327256" y="559900"/>
                  </a:lnTo>
                  <a:lnTo>
                    <a:pt x="335666" y="550641"/>
                  </a:lnTo>
                  <a:lnTo>
                    <a:pt x="344077" y="541384"/>
                  </a:lnTo>
                  <a:lnTo>
                    <a:pt x="352487" y="532130"/>
                  </a:lnTo>
                  <a:lnTo>
                    <a:pt x="360897" y="522880"/>
                  </a:lnTo>
                  <a:lnTo>
                    <a:pt x="369308" y="513632"/>
                  </a:lnTo>
                  <a:lnTo>
                    <a:pt x="377718" y="504389"/>
                  </a:lnTo>
                  <a:lnTo>
                    <a:pt x="386128" y="495149"/>
                  </a:lnTo>
                  <a:lnTo>
                    <a:pt x="394539" y="485915"/>
                  </a:lnTo>
                  <a:lnTo>
                    <a:pt x="402949" y="476686"/>
                  </a:lnTo>
                  <a:lnTo>
                    <a:pt x="411359" y="467463"/>
                  </a:lnTo>
                  <a:lnTo>
                    <a:pt x="419770" y="458247"/>
                  </a:lnTo>
                  <a:lnTo>
                    <a:pt x="428180" y="449039"/>
                  </a:lnTo>
                  <a:lnTo>
                    <a:pt x="436590" y="439840"/>
                  </a:lnTo>
                  <a:lnTo>
                    <a:pt x="445001" y="430650"/>
                  </a:lnTo>
                  <a:lnTo>
                    <a:pt x="453411" y="421471"/>
                  </a:lnTo>
                  <a:lnTo>
                    <a:pt x="461821" y="412304"/>
                  </a:lnTo>
                  <a:lnTo>
                    <a:pt x="470232" y="403151"/>
                  </a:lnTo>
                  <a:lnTo>
                    <a:pt x="478642" y="394014"/>
                  </a:lnTo>
                  <a:lnTo>
                    <a:pt x="487053" y="384894"/>
                  </a:lnTo>
                  <a:lnTo>
                    <a:pt x="495463" y="375794"/>
                  </a:lnTo>
                  <a:lnTo>
                    <a:pt x="503873" y="366716"/>
                  </a:lnTo>
                  <a:lnTo>
                    <a:pt x="512284" y="357663"/>
                  </a:lnTo>
                  <a:lnTo>
                    <a:pt x="520694" y="348639"/>
                  </a:lnTo>
                  <a:lnTo>
                    <a:pt x="529104" y="339647"/>
                  </a:lnTo>
                  <a:lnTo>
                    <a:pt x="537515" y="330691"/>
                  </a:lnTo>
                  <a:lnTo>
                    <a:pt x="545925" y="321777"/>
                  </a:lnTo>
                  <a:lnTo>
                    <a:pt x="554335" y="312909"/>
                  </a:lnTo>
                  <a:lnTo>
                    <a:pt x="562746" y="304093"/>
                  </a:lnTo>
                  <a:lnTo>
                    <a:pt x="571156" y="295338"/>
                  </a:lnTo>
                  <a:lnTo>
                    <a:pt x="579566" y="286649"/>
                  </a:lnTo>
                  <a:lnTo>
                    <a:pt x="587977" y="278037"/>
                  </a:lnTo>
                  <a:lnTo>
                    <a:pt x="596387" y="269509"/>
                  </a:lnTo>
                  <a:lnTo>
                    <a:pt x="604797" y="261078"/>
                  </a:lnTo>
                  <a:lnTo>
                    <a:pt x="613208" y="252754"/>
                  </a:lnTo>
                  <a:lnTo>
                    <a:pt x="621618" y="244550"/>
                  </a:lnTo>
                  <a:lnTo>
                    <a:pt x="630029" y="236478"/>
                  </a:lnTo>
                  <a:lnTo>
                    <a:pt x="638439" y="228553"/>
                  </a:lnTo>
                  <a:lnTo>
                    <a:pt x="646849" y="220786"/>
                  </a:lnTo>
                  <a:lnTo>
                    <a:pt x="655260" y="213191"/>
                  </a:lnTo>
                  <a:lnTo>
                    <a:pt x="663670" y="205781"/>
                  </a:lnTo>
                  <a:lnTo>
                    <a:pt x="672080" y="198564"/>
                  </a:lnTo>
                  <a:lnTo>
                    <a:pt x="680491" y="191548"/>
                  </a:lnTo>
                  <a:lnTo>
                    <a:pt x="688901" y="184735"/>
                  </a:lnTo>
                  <a:lnTo>
                    <a:pt x="697311" y="178125"/>
                  </a:lnTo>
                  <a:lnTo>
                    <a:pt x="705722" y="171709"/>
                  </a:lnTo>
                  <a:lnTo>
                    <a:pt x="714132" y="165474"/>
                  </a:lnTo>
                  <a:lnTo>
                    <a:pt x="722542" y="159399"/>
                  </a:lnTo>
                  <a:lnTo>
                    <a:pt x="730953" y="153457"/>
                  </a:lnTo>
                  <a:lnTo>
                    <a:pt x="739363" y="147615"/>
                  </a:lnTo>
                  <a:lnTo>
                    <a:pt x="747774" y="141836"/>
                  </a:lnTo>
                  <a:lnTo>
                    <a:pt x="756184" y="136078"/>
                  </a:lnTo>
                  <a:lnTo>
                    <a:pt x="764594" y="130301"/>
                  </a:lnTo>
                  <a:lnTo>
                    <a:pt x="773005" y="124462"/>
                  </a:lnTo>
                  <a:lnTo>
                    <a:pt x="781415" y="118525"/>
                  </a:lnTo>
                  <a:lnTo>
                    <a:pt x="789825" y="112457"/>
                  </a:lnTo>
                  <a:lnTo>
                    <a:pt x="798236" y="106229"/>
                  </a:lnTo>
                  <a:lnTo>
                    <a:pt x="806646" y="99822"/>
                  </a:lnTo>
                  <a:lnTo>
                    <a:pt x="815056" y="93220"/>
                  </a:lnTo>
                  <a:lnTo>
                    <a:pt x="823467" y="86416"/>
                  </a:lnTo>
                  <a:lnTo>
                    <a:pt x="831877" y="79409"/>
                  </a:lnTo>
                  <a:lnTo>
                    <a:pt x="840287" y="72200"/>
                  </a:lnTo>
                  <a:lnTo>
                    <a:pt x="848698" y="64798"/>
                  </a:lnTo>
                  <a:lnTo>
                    <a:pt x="857108" y="57211"/>
                  </a:lnTo>
                  <a:lnTo>
                    <a:pt x="865518" y="49452"/>
                  </a:lnTo>
                  <a:lnTo>
                    <a:pt x="873929" y="41533"/>
                  </a:lnTo>
                  <a:lnTo>
                    <a:pt x="882339" y="33467"/>
                  </a:lnTo>
                  <a:lnTo>
                    <a:pt x="890750" y="25268"/>
                  </a:lnTo>
                  <a:lnTo>
                    <a:pt x="899160" y="16949"/>
                  </a:lnTo>
                  <a:lnTo>
                    <a:pt x="907570" y="8523"/>
                  </a:lnTo>
                  <a:lnTo>
                    <a:pt x="915981" y="0"/>
                  </a:lnTo>
                  <a:lnTo>
                    <a:pt x="915981" y="0"/>
                  </a:lnTo>
                </a:path>
              </a:pathLst>
            </a:custGeom>
            <a:ln w="13550" cap="flat">
              <a:solidFill>
                <a:srgbClr val="00B2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209748" y="6063124"/>
              <a:ext cx="46940" cy="46940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250509" y="6045012"/>
              <a:ext cx="83164" cy="8316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321552" y="6057183"/>
              <a:ext cx="58823" cy="58823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381417" y="6058176"/>
              <a:ext cx="56837" cy="5683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456901" y="6074787"/>
              <a:ext cx="23615" cy="23615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679232" y="6061628"/>
              <a:ext cx="49932" cy="49932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855006" y="6060784"/>
              <a:ext cx="51620" cy="51620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894359" y="6041265"/>
              <a:ext cx="90660" cy="90660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956670" y="6044704"/>
              <a:ext cx="83781" cy="8378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4029015" y="6058176"/>
              <a:ext cx="56837" cy="5683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4081656" y="6051945"/>
              <a:ext cx="69299" cy="6929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4220407" y="6072951"/>
              <a:ext cx="27286" cy="2728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4272949" y="6066621"/>
              <a:ext cx="39947" cy="3994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4347160" y="6081959"/>
              <a:ext cx="9271" cy="927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4383055" y="6058981"/>
              <a:ext cx="55226" cy="5522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4434309" y="6051363"/>
              <a:ext cx="70463" cy="70463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4518195" y="6076377"/>
              <a:ext cx="20436" cy="2043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555520" y="6054829"/>
              <a:ext cx="63532" cy="63532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623735" y="6064171"/>
              <a:ext cx="44846" cy="4484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4656633" y="6038197"/>
              <a:ext cx="96795" cy="96795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4711819" y="6034511"/>
              <a:ext cx="104168" cy="104168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768091" y="6031910"/>
              <a:ext cx="109369" cy="10936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839132" y="6044079"/>
              <a:ext cx="85031" cy="8503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4885158" y="6031232"/>
              <a:ext cx="110724" cy="11072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941470" y="6028671"/>
              <a:ext cx="115847" cy="11584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5004831" y="6033160"/>
              <a:ext cx="106869" cy="10686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5061292" y="6030748"/>
              <a:ext cx="111692" cy="111692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5118195" y="5806564"/>
              <a:ext cx="115631" cy="11563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5176840" y="5749326"/>
              <a:ext cx="116086" cy="11608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5247876" y="5727517"/>
              <a:ext cx="91759" cy="9175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5307191" y="5784050"/>
              <a:ext cx="90874" cy="9087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5377466" y="5523355"/>
              <a:ext cx="68069" cy="6806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426490" y="5493844"/>
              <a:ext cx="87764" cy="8776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5973095" y="272101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5973095" y="252543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5973095" y="232916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5973095" y="212557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5973095" y="193901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5973095" y="175245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5973095" y="154886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5973095" y="135259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6540542" y="1459903"/>
              <a:ext cx="1232369" cy="1261111"/>
            </a:xfrm>
            <a:custGeom>
              <a:avLst/>
              <a:pathLst>
                <a:path w="1232369" h="1261111">
                  <a:moveTo>
                    <a:pt x="0" y="1261111"/>
                  </a:moveTo>
                  <a:lnTo>
                    <a:pt x="4457" y="1256326"/>
                  </a:lnTo>
                  <a:lnTo>
                    <a:pt x="12867" y="1247295"/>
                  </a:lnTo>
                  <a:lnTo>
                    <a:pt x="21278" y="1238262"/>
                  </a:lnTo>
                  <a:lnTo>
                    <a:pt x="29688" y="1229226"/>
                  </a:lnTo>
                  <a:lnTo>
                    <a:pt x="38098" y="1220188"/>
                  </a:lnTo>
                  <a:lnTo>
                    <a:pt x="46509" y="1211147"/>
                  </a:lnTo>
                  <a:lnTo>
                    <a:pt x="54919" y="1202104"/>
                  </a:lnTo>
                  <a:lnTo>
                    <a:pt x="63329" y="1193059"/>
                  </a:lnTo>
                  <a:lnTo>
                    <a:pt x="71740" y="1184011"/>
                  </a:lnTo>
                  <a:lnTo>
                    <a:pt x="80150" y="1174960"/>
                  </a:lnTo>
                  <a:lnTo>
                    <a:pt x="88560" y="1165907"/>
                  </a:lnTo>
                  <a:lnTo>
                    <a:pt x="96971" y="1156852"/>
                  </a:lnTo>
                  <a:lnTo>
                    <a:pt x="105381" y="1147794"/>
                  </a:lnTo>
                  <a:lnTo>
                    <a:pt x="113792" y="1138733"/>
                  </a:lnTo>
                  <a:lnTo>
                    <a:pt x="122202" y="1129670"/>
                  </a:lnTo>
                  <a:lnTo>
                    <a:pt x="130612" y="1120604"/>
                  </a:lnTo>
                  <a:lnTo>
                    <a:pt x="139023" y="1111535"/>
                  </a:lnTo>
                  <a:lnTo>
                    <a:pt x="147433" y="1102464"/>
                  </a:lnTo>
                  <a:lnTo>
                    <a:pt x="155843" y="1093391"/>
                  </a:lnTo>
                  <a:lnTo>
                    <a:pt x="164254" y="1084314"/>
                  </a:lnTo>
                  <a:lnTo>
                    <a:pt x="172664" y="1075235"/>
                  </a:lnTo>
                  <a:lnTo>
                    <a:pt x="181074" y="1066154"/>
                  </a:lnTo>
                  <a:lnTo>
                    <a:pt x="189485" y="1057070"/>
                  </a:lnTo>
                  <a:lnTo>
                    <a:pt x="197895" y="1047983"/>
                  </a:lnTo>
                  <a:lnTo>
                    <a:pt x="206305" y="1038894"/>
                  </a:lnTo>
                  <a:lnTo>
                    <a:pt x="214716" y="1029803"/>
                  </a:lnTo>
                  <a:lnTo>
                    <a:pt x="223126" y="1020709"/>
                  </a:lnTo>
                  <a:lnTo>
                    <a:pt x="231536" y="1011612"/>
                  </a:lnTo>
                  <a:lnTo>
                    <a:pt x="239947" y="1002513"/>
                  </a:lnTo>
                  <a:lnTo>
                    <a:pt x="248357" y="993411"/>
                  </a:lnTo>
                  <a:lnTo>
                    <a:pt x="256768" y="984308"/>
                  </a:lnTo>
                  <a:lnTo>
                    <a:pt x="265178" y="975201"/>
                  </a:lnTo>
                  <a:lnTo>
                    <a:pt x="273588" y="966093"/>
                  </a:lnTo>
                  <a:lnTo>
                    <a:pt x="281999" y="956983"/>
                  </a:lnTo>
                  <a:lnTo>
                    <a:pt x="290409" y="947870"/>
                  </a:lnTo>
                  <a:lnTo>
                    <a:pt x="298819" y="938756"/>
                  </a:lnTo>
                  <a:lnTo>
                    <a:pt x="307230" y="929640"/>
                  </a:lnTo>
                  <a:lnTo>
                    <a:pt x="315640" y="920522"/>
                  </a:lnTo>
                  <a:lnTo>
                    <a:pt x="324050" y="911402"/>
                  </a:lnTo>
                  <a:lnTo>
                    <a:pt x="332461" y="902281"/>
                  </a:lnTo>
                  <a:lnTo>
                    <a:pt x="340871" y="893159"/>
                  </a:lnTo>
                  <a:lnTo>
                    <a:pt x="349281" y="884037"/>
                  </a:lnTo>
                  <a:lnTo>
                    <a:pt x="357692" y="874913"/>
                  </a:lnTo>
                  <a:lnTo>
                    <a:pt x="366102" y="865789"/>
                  </a:lnTo>
                  <a:lnTo>
                    <a:pt x="374513" y="856665"/>
                  </a:lnTo>
                  <a:lnTo>
                    <a:pt x="382923" y="847542"/>
                  </a:lnTo>
                  <a:lnTo>
                    <a:pt x="391333" y="838419"/>
                  </a:lnTo>
                  <a:lnTo>
                    <a:pt x="399744" y="829297"/>
                  </a:lnTo>
                  <a:lnTo>
                    <a:pt x="408154" y="820178"/>
                  </a:lnTo>
                  <a:lnTo>
                    <a:pt x="416564" y="811060"/>
                  </a:lnTo>
                  <a:lnTo>
                    <a:pt x="424975" y="801946"/>
                  </a:lnTo>
                  <a:lnTo>
                    <a:pt x="433385" y="792835"/>
                  </a:lnTo>
                  <a:lnTo>
                    <a:pt x="441795" y="783729"/>
                  </a:lnTo>
                  <a:lnTo>
                    <a:pt x="450206" y="774629"/>
                  </a:lnTo>
                  <a:lnTo>
                    <a:pt x="458616" y="765535"/>
                  </a:lnTo>
                  <a:lnTo>
                    <a:pt x="467026" y="756450"/>
                  </a:lnTo>
                  <a:lnTo>
                    <a:pt x="475437" y="747374"/>
                  </a:lnTo>
                  <a:lnTo>
                    <a:pt x="483847" y="738308"/>
                  </a:lnTo>
                  <a:lnTo>
                    <a:pt x="492257" y="729256"/>
                  </a:lnTo>
                  <a:lnTo>
                    <a:pt x="500668" y="720219"/>
                  </a:lnTo>
                  <a:lnTo>
                    <a:pt x="509078" y="711199"/>
                  </a:lnTo>
                  <a:lnTo>
                    <a:pt x="517489" y="702199"/>
                  </a:lnTo>
                  <a:lnTo>
                    <a:pt x="525899" y="693222"/>
                  </a:lnTo>
                  <a:lnTo>
                    <a:pt x="534309" y="684271"/>
                  </a:lnTo>
                  <a:lnTo>
                    <a:pt x="542720" y="675351"/>
                  </a:lnTo>
                  <a:lnTo>
                    <a:pt x="551130" y="666466"/>
                  </a:lnTo>
                  <a:lnTo>
                    <a:pt x="559540" y="657620"/>
                  </a:lnTo>
                  <a:lnTo>
                    <a:pt x="567951" y="648821"/>
                  </a:lnTo>
                  <a:lnTo>
                    <a:pt x="576361" y="640073"/>
                  </a:lnTo>
                  <a:lnTo>
                    <a:pt x="584771" y="631384"/>
                  </a:lnTo>
                  <a:lnTo>
                    <a:pt x="593182" y="622763"/>
                  </a:lnTo>
                  <a:lnTo>
                    <a:pt x="601592" y="614218"/>
                  </a:lnTo>
                  <a:lnTo>
                    <a:pt x="610002" y="605760"/>
                  </a:lnTo>
                  <a:lnTo>
                    <a:pt x="618413" y="597399"/>
                  </a:lnTo>
                  <a:lnTo>
                    <a:pt x="626823" y="589148"/>
                  </a:lnTo>
                  <a:lnTo>
                    <a:pt x="635233" y="581018"/>
                  </a:lnTo>
                  <a:lnTo>
                    <a:pt x="643644" y="573024"/>
                  </a:lnTo>
                  <a:lnTo>
                    <a:pt x="652054" y="565178"/>
                  </a:lnTo>
                  <a:lnTo>
                    <a:pt x="660465" y="557494"/>
                  </a:lnTo>
                  <a:lnTo>
                    <a:pt x="668875" y="549985"/>
                  </a:lnTo>
                  <a:lnTo>
                    <a:pt x="677285" y="542662"/>
                  </a:lnTo>
                  <a:lnTo>
                    <a:pt x="685696" y="535534"/>
                  </a:lnTo>
                  <a:lnTo>
                    <a:pt x="694106" y="528606"/>
                  </a:lnTo>
                  <a:lnTo>
                    <a:pt x="702516" y="521879"/>
                  </a:lnTo>
                  <a:lnTo>
                    <a:pt x="710927" y="515350"/>
                  </a:lnTo>
                  <a:lnTo>
                    <a:pt x="719337" y="509007"/>
                  </a:lnTo>
                  <a:lnTo>
                    <a:pt x="727747" y="502835"/>
                  </a:lnTo>
                  <a:lnTo>
                    <a:pt x="736158" y="496810"/>
                  </a:lnTo>
                  <a:lnTo>
                    <a:pt x="744568" y="490901"/>
                  </a:lnTo>
                  <a:lnTo>
                    <a:pt x="752978" y="485072"/>
                  </a:lnTo>
                  <a:lnTo>
                    <a:pt x="761389" y="479284"/>
                  </a:lnTo>
                  <a:lnTo>
                    <a:pt x="769799" y="473496"/>
                  </a:lnTo>
                  <a:lnTo>
                    <a:pt x="778209" y="467664"/>
                  </a:lnTo>
                  <a:lnTo>
                    <a:pt x="786620" y="461749"/>
                  </a:lnTo>
                  <a:lnTo>
                    <a:pt x="795030" y="455715"/>
                  </a:lnTo>
                  <a:lnTo>
                    <a:pt x="803441" y="449530"/>
                  </a:lnTo>
                  <a:lnTo>
                    <a:pt x="811851" y="443169"/>
                  </a:lnTo>
                  <a:lnTo>
                    <a:pt x="820261" y="436616"/>
                  </a:lnTo>
                  <a:lnTo>
                    <a:pt x="828672" y="429858"/>
                  </a:lnTo>
                  <a:lnTo>
                    <a:pt x="837082" y="422890"/>
                  </a:lnTo>
                  <a:lnTo>
                    <a:pt x="845492" y="415715"/>
                  </a:lnTo>
                  <a:lnTo>
                    <a:pt x="853903" y="408335"/>
                  </a:lnTo>
                  <a:lnTo>
                    <a:pt x="862313" y="400761"/>
                  </a:lnTo>
                  <a:lnTo>
                    <a:pt x="870723" y="393003"/>
                  </a:lnTo>
                  <a:lnTo>
                    <a:pt x="879134" y="385073"/>
                  </a:lnTo>
                  <a:lnTo>
                    <a:pt x="887544" y="376986"/>
                  </a:lnTo>
                  <a:lnTo>
                    <a:pt x="895954" y="368754"/>
                  </a:lnTo>
                  <a:lnTo>
                    <a:pt x="904365" y="360391"/>
                  </a:lnTo>
                  <a:lnTo>
                    <a:pt x="912775" y="351911"/>
                  </a:lnTo>
                  <a:lnTo>
                    <a:pt x="921185" y="343325"/>
                  </a:lnTo>
                  <a:lnTo>
                    <a:pt x="929596" y="334644"/>
                  </a:lnTo>
                  <a:lnTo>
                    <a:pt x="938006" y="325878"/>
                  </a:lnTo>
                  <a:lnTo>
                    <a:pt x="946417" y="317037"/>
                  </a:lnTo>
                  <a:lnTo>
                    <a:pt x="954827" y="308129"/>
                  </a:lnTo>
                  <a:lnTo>
                    <a:pt x="963237" y="299161"/>
                  </a:lnTo>
                  <a:lnTo>
                    <a:pt x="971648" y="290141"/>
                  </a:lnTo>
                  <a:lnTo>
                    <a:pt x="980058" y="281073"/>
                  </a:lnTo>
                  <a:lnTo>
                    <a:pt x="988468" y="271963"/>
                  </a:lnTo>
                  <a:lnTo>
                    <a:pt x="996879" y="262816"/>
                  </a:lnTo>
                  <a:lnTo>
                    <a:pt x="1005289" y="253635"/>
                  </a:lnTo>
                  <a:lnTo>
                    <a:pt x="1013699" y="244424"/>
                  </a:lnTo>
                  <a:lnTo>
                    <a:pt x="1022110" y="235186"/>
                  </a:lnTo>
                  <a:lnTo>
                    <a:pt x="1030520" y="225924"/>
                  </a:lnTo>
                  <a:lnTo>
                    <a:pt x="1038930" y="216641"/>
                  </a:lnTo>
                  <a:lnTo>
                    <a:pt x="1047341" y="207338"/>
                  </a:lnTo>
                  <a:lnTo>
                    <a:pt x="1055751" y="198017"/>
                  </a:lnTo>
                  <a:lnTo>
                    <a:pt x="1064162" y="188680"/>
                  </a:lnTo>
                  <a:lnTo>
                    <a:pt x="1072572" y="179329"/>
                  </a:lnTo>
                  <a:lnTo>
                    <a:pt x="1080982" y="169964"/>
                  </a:lnTo>
                  <a:lnTo>
                    <a:pt x="1089393" y="160587"/>
                  </a:lnTo>
                  <a:lnTo>
                    <a:pt x="1097803" y="151200"/>
                  </a:lnTo>
                  <a:lnTo>
                    <a:pt x="1106213" y="141802"/>
                  </a:lnTo>
                  <a:lnTo>
                    <a:pt x="1114624" y="132394"/>
                  </a:lnTo>
                  <a:lnTo>
                    <a:pt x="1123034" y="122978"/>
                  </a:lnTo>
                  <a:lnTo>
                    <a:pt x="1131444" y="113554"/>
                  </a:lnTo>
                  <a:lnTo>
                    <a:pt x="1139855" y="104123"/>
                  </a:lnTo>
                  <a:lnTo>
                    <a:pt x="1148265" y="94684"/>
                  </a:lnTo>
                  <a:lnTo>
                    <a:pt x="1156675" y="85240"/>
                  </a:lnTo>
                  <a:lnTo>
                    <a:pt x="1165086" y="75789"/>
                  </a:lnTo>
                  <a:lnTo>
                    <a:pt x="1173496" y="66332"/>
                  </a:lnTo>
                  <a:lnTo>
                    <a:pt x="1181906" y="56870"/>
                  </a:lnTo>
                  <a:lnTo>
                    <a:pt x="1190317" y="47403"/>
                  </a:lnTo>
                  <a:lnTo>
                    <a:pt x="1198727" y="37931"/>
                  </a:lnTo>
                  <a:lnTo>
                    <a:pt x="1207138" y="28454"/>
                  </a:lnTo>
                  <a:lnTo>
                    <a:pt x="1215548" y="18974"/>
                  </a:lnTo>
                  <a:lnTo>
                    <a:pt x="1223958" y="9489"/>
                  </a:lnTo>
                  <a:lnTo>
                    <a:pt x="1232369" y="0"/>
                  </a:lnTo>
                  <a:lnTo>
                    <a:pt x="1232369" y="157319"/>
                  </a:lnTo>
                  <a:lnTo>
                    <a:pt x="1223958" y="166312"/>
                  </a:lnTo>
                  <a:lnTo>
                    <a:pt x="1215548" y="175299"/>
                  </a:lnTo>
                  <a:lnTo>
                    <a:pt x="1207138" y="184280"/>
                  </a:lnTo>
                  <a:lnTo>
                    <a:pt x="1198727" y="193254"/>
                  </a:lnTo>
                  <a:lnTo>
                    <a:pt x="1190317" y="202219"/>
                  </a:lnTo>
                  <a:lnTo>
                    <a:pt x="1181906" y="211174"/>
                  </a:lnTo>
                  <a:lnTo>
                    <a:pt x="1173496" y="220118"/>
                  </a:lnTo>
                  <a:lnTo>
                    <a:pt x="1165086" y="229049"/>
                  </a:lnTo>
                  <a:lnTo>
                    <a:pt x="1156675" y="237965"/>
                  </a:lnTo>
                  <a:lnTo>
                    <a:pt x="1148265" y="246863"/>
                  </a:lnTo>
                  <a:lnTo>
                    <a:pt x="1139855" y="255741"/>
                  </a:lnTo>
                  <a:lnTo>
                    <a:pt x="1131444" y="264597"/>
                  </a:lnTo>
                  <a:lnTo>
                    <a:pt x="1123034" y="273426"/>
                  </a:lnTo>
                  <a:lnTo>
                    <a:pt x="1114624" y="282226"/>
                  </a:lnTo>
                  <a:lnTo>
                    <a:pt x="1106213" y="290991"/>
                  </a:lnTo>
                  <a:lnTo>
                    <a:pt x="1097803" y="299718"/>
                  </a:lnTo>
                  <a:lnTo>
                    <a:pt x="1089393" y="308400"/>
                  </a:lnTo>
                  <a:lnTo>
                    <a:pt x="1080982" y="317033"/>
                  </a:lnTo>
                  <a:lnTo>
                    <a:pt x="1072572" y="325608"/>
                  </a:lnTo>
                  <a:lnTo>
                    <a:pt x="1064162" y="334118"/>
                  </a:lnTo>
                  <a:lnTo>
                    <a:pt x="1055751" y="342555"/>
                  </a:lnTo>
                  <a:lnTo>
                    <a:pt x="1047341" y="350909"/>
                  </a:lnTo>
                  <a:lnTo>
                    <a:pt x="1038930" y="359171"/>
                  </a:lnTo>
                  <a:lnTo>
                    <a:pt x="1030520" y="367328"/>
                  </a:lnTo>
                  <a:lnTo>
                    <a:pt x="1022110" y="375369"/>
                  </a:lnTo>
                  <a:lnTo>
                    <a:pt x="1013699" y="383282"/>
                  </a:lnTo>
                  <a:lnTo>
                    <a:pt x="1005289" y="391052"/>
                  </a:lnTo>
                  <a:lnTo>
                    <a:pt x="996879" y="398669"/>
                  </a:lnTo>
                  <a:lnTo>
                    <a:pt x="988468" y="406119"/>
                  </a:lnTo>
                  <a:lnTo>
                    <a:pt x="980058" y="413390"/>
                  </a:lnTo>
                  <a:lnTo>
                    <a:pt x="971648" y="420475"/>
                  </a:lnTo>
                  <a:lnTo>
                    <a:pt x="963237" y="427366"/>
                  </a:lnTo>
                  <a:lnTo>
                    <a:pt x="954827" y="434062"/>
                  </a:lnTo>
                  <a:lnTo>
                    <a:pt x="946417" y="440563"/>
                  </a:lnTo>
                  <a:lnTo>
                    <a:pt x="938006" y="446879"/>
                  </a:lnTo>
                  <a:lnTo>
                    <a:pt x="929596" y="453022"/>
                  </a:lnTo>
                  <a:lnTo>
                    <a:pt x="921185" y="459013"/>
                  </a:lnTo>
                  <a:lnTo>
                    <a:pt x="912775" y="464879"/>
                  </a:lnTo>
                  <a:lnTo>
                    <a:pt x="904365" y="470651"/>
                  </a:lnTo>
                  <a:lnTo>
                    <a:pt x="895954" y="476367"/>
                  </a:lnTo>
                  <a:lnTo>
                    <a:pt x="887544" y="482065"/>
                  </a:lnTo>
                  <a:lnTo>
                    <a:pt x="879134" y="487787"/>
                  </a:lnTo>
                  <a:lnTo>
                    <a:pt x="870723" y="493571"/>
                  </a:lnTo>
                  <a:lnTo>
                    <a:pt x="862313" y="499454"/>
                  </a:lnTo>
                  <a:lnTo>
                    <a:pt x="853903" y="505470"/>
                  </a:lnTo>
                  <a:lnTo>
                    <a:pt x="845492" y="511644"/>
                  </a:lnTo>
                  <a:lnTo>
                    <a:pt x="837082" y="517997"/>
                  </a:lnTo>
                  <a:lnTo>
                    <a:pt x="828672" y="524544"/>
                  </a:lnTo>
                  <a:lnTo>
                    <a:pt x="820261" y="531292"/>
                  </a:lnTo>
                  <a:lnTo>
                    <a:pt x="811851" y="538244"/>
                  </a:lnTo>
                  <a:lnTo>
                    <a:pt x="803441" y="545397"/>
                  </a:lnTo>
                  <a:lnTo>
                    <a:pt x="795030" y="552744"/>
                  </a:lnTo>
                  <a:lnTo>
                    <a:pt x="786620" y="560278"/>
                  </a:lnTo>
                  <a:lnTo>
                    <a:pt x="778209" y="567985"/>
                  </a:lnTo>
                  <a:lnTo>
                    <a:pt x="769799" y="575855"/>
                  </a:lnTo>
                  <a:lnTo>
                    <a:pt x="761389" y="583874"/>
                  </a:lnTo>
                  <a:lnTo>
                    <a:pt x="752978" y="592029"/>
                  </a:lnTo>
                  <a:lnTo>
                    <a:pt x="744568" y="600307"/>
                  </a:lnTo>
                  <a:lnTo>
                    <a:pt x="736158" y="608697"/>
                  </a:lnTo>
                  <a:lnTo>
                    <a:pt x="727747" y="617186"/>
                  </a:lnTo>
                  <a:lnTo>
                    <a:pt x="719337" y="625766"/>
                  </a:lnTo>
                  <a:lnTo>
                    <a:pt x="710927" y="634425"/>
                  </a:lnTo>
                  <a:lnTo>
                    <a:pt x="702516" y="643156"/>
                  </a:lnTo>
                  <a:lnTo>
                    <a:pt x="694106" y="651951"/>
                  </a:lnTo>
                  <a:lnTo>
                    <a:pt x="685696" y="660803"/>
                  </a:lnTo>
                  <a:lnTo>
                    <a:pt x="677285" y="669705"/>
                  </a:lnTo>
                  <a:lnTo>
                    <a:pt x="668875" y="678653"/>
                  </a:lnTo>
                  <a:lnTo>
                    <a:pt x="660465" y="687641"/>
                  </a:lnTo>
                  <a:lnTo>
                    <a:pt x="652054" y="696666"/>
                  </a:lnTo>
                  <a:lnTo>
                    <a:pt x="643644" y="705723"/>
                  </a:lnTo>
                  <a:lnTo>
                    <a:pt x="635233" y="714810"/>
                  </a:lnTo>
                  <a:lnTo>
                    <a:pt x="626823" y="723922"/>
                  </a:lnTo>
                  <a:lnTo>
                    <a:pt x="618413" y="733059"/>
                  </a:lnTo>
                  <a:lnTo>
                    <a:pt x="610002" y="742217"/>
                  </a:lnTo>
                  <a:lnTo>
                    <a:pt x="601592" y="751394"/>
                  </a:lnTo>
                  <a:lnTo>
                    <a:pt x="593182" y="760589"/>
                  </a:lnTo>
                  <a:lnTo>
                    <a:pt x="584771" y="769801"/>
                  </a:lnTo>
                  <a:lnTo>
                    <a:pt x="576361" y="779026"/>
                  </a:lnTo>
                  <a:lnTo>
                    <a:pt x="567951" y="788266"/>
                  </a:lnTo>
                  <a:lnTo>
                    <a:pt x="559540" y="797518"/>
                  </a:lnTo>
                  <a:lnTo>
                    <a:pt x="551130" y="806781"/>
                  </a:lnTo>
                  <a:lnTo>
                    <a:pt x="542720" y="816055"/>
                  </a:lnTo>
                  <a:lnTo>
                    <a:pt x="534309" y="825338"/>
                  </a:lnTo>
                  <a:lnTo>
                    <a:pt x="525899" y="834631"/>
                  </a:lnTo>
                  <a:lnTo>
                    <a:pt x="517489" y="843933"/>
                  </a:lnTo>
                  <a:lnTo>
                    <a:pt x="509078" y="853242"/>
                  </a:lnTo>
                  <a:lnTo>
                    <a:pt x="500668" y="862559"/>
                  </a:lnTo>
                  <a:lnTo>
                    <a:pt x="492257" y="871883"/>
                  </a:lnTo>
                  <a:lnTo>
                    <a:pt x="483847" y="881213"/>
                  </a:lnTo>
                  <a:lnTo>
                    <a:pt x="475437" y="890550"/>
                  </a:lnTo>
                  <a:lnTo>
                    <a:pt x="467026" y="899893"/>
                  </a:lnTo>
                  <a:lnTo>
                    <a:pt x="458616" y="909242"/>
                  </a:lnTo>
                  <a:lnTo>
                    <a:pt x="450206" y="918596"/>
                  </a:lnTo>
                  <a:lnTo>
                    <a:pt x="441795" y="927955"/>
                  </a:lnTo>
                  <a:lnTo>
                    <a:pt x="433385" y="937320"/>
                  </a:lnTo>
                  <a:lnTo>
                    <a:pt x="424975" y="946689"/>
                  </a:lnTo>
                  <a:lnTo>
                    <a:pt x="416564" y="956064"/>
                  </a:lnTo>
                  <a:lnTo>
                    <a:pt x="408154" y="965442"/>
                  </a:lnTo>
                  <a:lnTo>
                    <a:pt x="399744" y="974825"/>
                  </a:lnTo>
                  <a:lnTo>
                    <a:pt x="391333" y="984213"/>
                  </a:lnTo>
                  <a:lnTo>
                    <a:pt x="382923" y="993605"/>
                  </a:lnTo>
                  <a:lnTo>
                    <a:pt x="374513" y="1003000"/>
                  </a:lnTo>
                  <a:lnTo>
                    <a:pt x="366102" y="1012400"/>
                  </a:lnTo>
                  <a:lnTo>
                    <a:pt x="357692" y="1021804"/>
                  </a:lnTo>
                  <a:lnTo>
                    <a:pt x="349281" y="1031211"/>
                  </a:lnTo>
                  <a:lnTo>
                    <a:pt x="340871" y="1040623"/>
                  </a:lnTo>
                  <a:lnTo>
                    <a:pt x="332461" y="1050038"/>
                  </a:lnTo>
                  <a:lnTo>
                    <a:pt x="324050" y="1059456"/>
                  </a:lnTo>
                  <a:lnTo>
                    <a:pt x="315640" y="1068878"/>
                  </a:lnTo>
                  <a:lnTo>
                    <a:pt x="307230" y="1078304"/>
                  </a:lnTo>
                  <a:lnTo>
                    <a:pt x="298819" y="1087733"/>
                  </a:lnTo>
                  <a:lnTo>
                    <a:pt x="290409" y="1097166"/>
                  </a:lnTo>
                  <a:lnTo>
                    <a:pt x="281999" y="1106602"/>
                  </a:lnTo>
                  <a:lnTo>
                    <a:pt x="273588" y="1116041"/>
                  </a:lnTo>
                  <a:lnTo>
                    <a:pt x="265178" y="1125483"/>
                  </a:lnTo>
                  <a:lnTo>
                    <a:pt x="256768" y="1134929"/>
                  </a:lnTo>
                  <a:lnTo>
                    <a:pt x="248357" y="1144378"/>
                  </a:lnTo>
                  <a:lnTo>
                    <a:pt x="239947" y="1153830"/>
                  </a:lnTo>
                  <a:lnTo>
                    <a:pt x="231536" y="1163285"/>
                  </a:lnTo>
                  <a:lnTo>
                    <a:pt x="223126" y="1172744"/>
                  </a:lnTo>
                  <a:lnTo>
                    <a:pt x="214716" y="1182205"/>
                  </a:lnTo>
                  <a:lnTo>
                    <a:pt x="206305" y="1191670"/>
                  </a:lnTo>
                  <a:lnTo>
                    <a:pt x="197895" y="1201137"/>
                  </a:lnTo>
                  <a:lnTo>
                    <a:pt x="189485" y="1210608"/>
                  </a:lnTo>
                  <a:lnTo>
                    <a:pt x="181074" y="1220081"/>
                  </a:lnTo>
                  <a:lnTo>
                    <a:pt x="172664" y="1229558"/>
                  </a:lnTo>
                  <a:lnTo>
                    <a:pt x="164254" y="1239037"/>
                  </a:lnTo>
                  <a:lnTo>
                    <a:pt x="155843" y="1248519"/>
                  </a:lnTo>
                  <a:lnTo>
                    <a:pt x="147433" y="1258004"/>
                  </a:lnTo>
                  <a:lnTo>
                    <a:pt x="144679" y="1261111"/>
                  </a:lnTo>
                  <a:close/>
                </a:path>
              </a:pathLst>
            </a:custGeom>
            <a:solidFill>
              <a:srgbClr val="D29B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6540542" y="1459903"/>
              <a:ext cx="1232369" cy="1261111"/>
            </a:xfrm>
            <a:custGeom>
              <a:avLst/>
              <a:pathLst>
                <a:path w="1232369" h="1261111">
                  <a:moveTo>
                    <a:pt x="0" y="1261111"/>
                  </a:moveTo>
                  <a:lnTo>
                    <a:pt x="4457" y="1256326"/>
                  </a:lnTo>
                  <a:lnTo>
                    <a:pt x="12867" y="1247295"/>
                  </a:lnTo>
                  <a:lnTo>
                    <a:pt x="21278" y="1238262"/>
                  </a:lnTo>
                  <a:lnTo>
                    <a:pt x="29688" y="1229226"/>
                  </a:lnTo>
                  <a:lnTo>
                    <a:pt x="38098" y="1220188"/>
                  </a:lnTo>
                  <a:lnTo>
                    <a:pt x="46509" y="1211147"/>
                  </a:lnTo>
                  <a:lnTo>
                    <a:pt x="54919" y="1202104"/>
                  </a:lnTo>
                  <a:lnTo>
                    <a:pt x="63329" y="1193059"/>
                  </a:lnTo>
                  <a:lnTo>
                    <a:pt x="71740" y="1184011"/>
                  </a:lnTo>
                  <a:lnTo>
                    <a:pt x="80150" y="1174960"/>
                  </a:lnTo>
                  <a:lnTo>
                    <a:pt x="88560" y="1165907"/>
                  </a:lnTo>
                  <a:lnTo>
                    <a:pt x="96971" y="1156852"/>
                  </a:lnTo>
                  <a:lnTo>
                    <a:pt x="105381" y="1147794"/>
                  </a:lnTo>
                  <a:lnTo>
                    <a:pt x="113792" y="1138733"/>
                  </a:lnTo>
                  <a:lnTo>
                    <a:pt x="122202" y="1129670"/>
                  </a:lnTo>
                  <a:lnTo>
                    <a:pt x="130612" y="1120604"/>
                  </a:lnTo>
                  <a:lnTo>
                    <a:pt x="139023" y="1111535"/>
                  </a:lnTo>
                  <a:lnTo>
                    <a:pt x="147433" y="1102464"/>
                  </a:lnTo>
                  <a:lnTo>
                    <a:pt x="155843" y="1093391"/>
                  </a:lnTo>
                  <a:lnTo>
                    <a:pt x="164254" y="1084314"/>
                  </a:lnTo>
                  <a:lnTo>
                    <a:pt x="172664" y="1075235"/>
                  </a:lnTo>
                  <a:lnTo>
                    <a:pt x="181074" y="1066154"/>
                  </a:lnTo>
                  <a:lnTo>
                    <a:pt x="189485" y="1057070"/>
                  </a:lnTo>
                  <a:lnTo>
                    <a:pt x="197895" y="1047983"/>
                  </a:lnTo>
                  <a:lnTo>
                    <a:pt x="206305" y="1038894"/>
                  </a:lnTo>
                  <a:lnTo>
                    <a:pt x="214716" y="1029803"/>
                  </a:lnTo>
                  <a:lnTo>
                    <a:pt x="223126" y="1020709"/>
                  </a:lnTo>
                  <a:lnTo>
                    <a:pt x="231536" y="1011612"/>
                  </a:lnTo>
                  <a:lnTo>
                    <a:pt x="239947" y="1002513"/>
                  </a:lnTo>
                  <a:lnTo>
                    <a:pt x="248357" y="993411"/>
                  </a:lnTo>
                  <a:lnTo>
                    <a:pt x="256768" y="984308"/>
                  </a:lnTo>
                  <a:lnTo>
                    <a:pt x="265178" y="975201"/>
                  </a:lnTo>
                  <a:lnTo>
                    <a:pt x="273588" y="966093"/>
                  </a:lnTo>
                  <a:lnTo>
                    <a:pt x="281999" y="956983"/>
                  </a:lnTo>
                  <a:lnTo>
                    <a:pt x="290409" y="947870"/>
                  </a:lnTo>
                  <a:lnTo>
                    <a:pt x="298819" y="938756"/>
                  </a:lnTo>
                  <a:lnTo>
                    <a:pt x="307230" y="929640"/>
                  </a:lnTo>
                  <a:lnTo>
                    <a:pt x="315640" y="920522"/>
                  </a:lnTo>
                  <a:lnTo>
                    <a:pt x="324050" y="911402"/>
                  </a:lnTo>
                  <a:lnTo>
                    <a:pt x="332461" y="902281"/>
                  </a:lnTo>
                  <a:lnTo>
                    <a:pt x="340871" y="893159"/>
                  </a:lnTo>
                  <a:lnTo>
                    <a:pt x="349281" y="884037"/>
                  </a:lnTo>
                  <a:lnTo>
                    <a:pt x="357692" y="874913"/>
                  </a:lnTo>
                  <a:lnTo>
                    <a:pt x="366102" y="865789"/>
                  </a:lnTo>
                  <a:lnTo>
                    <a:pt x="374513" y="856665"/>
                  </a:lnTo>
                  <a:lnTo>
                    <a:pt x="382923" y="847542"/>
                  </a:lnTo>
                  <a:lnTo>
                    <a:pt x="391333" y="838419"/>
                  </a:lnTo>
                  <a:lnTo>
                    <a:pt x="399744" y="829297"/>
                  </a:lnTo>
                  <a:lnTo>
                    <a:pt x="408154" y="820178"/>
                  </a:lnTo>
                  <a:lnTo>
                    <a:pt x="416564" y="811060"/>
                  </a:lnTo>
                  <a:lnTo>
                    <a:pt x="424975" y="801946"/>
                  </a:lnTo>
                  <a:lnTo>
                    <a:pt x="433385" y="792835"/>
                  </a:lnTo>
                  <a:lnTo>
                    <a:pt x="441795" y="783729"/>
                  </a:lnTo>
                  <a:lnTo>
                    <a:pt x="450206" y="774629"/>
                  </a:lnTo>
                  <a:lnTo>
                    <a:pt x="458616" y="765535"/>
                  </a:lnTo>
                  <a:lnTo>
                    <a:pt x="467026" y="756450"/>
                  </a:lnTo>
                  <a:lnTo>
                    <a:pt x="475437" y="747374"/>
                  </a:lnTo>
                  <a:lnTo>
                    <a:pt x="483847" y="738308"/>
                  </a:lnTo>
                  <a:lnTo>
                    <a:pt x="492257" y="729256"/>
                  </a:lnTo>
                  <a:lnTo>
                    <a:pt x="500668" y="720219"/>
                  </a:lnTo>
                  <a:lnTo>
                    <a:pt x="509078" y="711199"/>
                  </a:lnTo>
                  <a:lnTo>
                    <a:pt x="517489" y="702199"/>
                  </a:lnTo>
                  <a:lnTo>
                    <a:pt x="525899" y="693222"/>
                  </a:lnTo>
                  <a:lnTo>
                    <a:pt x="534309" y="684271"/>
                  </a:lnTo>
                  <a:lnTo>
                    <a:pt x="542720" y="675351"/>
                  </a:lnTo>
                  <a:lnTo>
                    <a:pt x="551130" y="666466"/>
                  </a:lnTo>
                  <a:lnTo>
                    <a:pt x="559540" y="657620"/>
                  </a:lnTo>
                  <a:lnTo>
                    <a:pt x="567951" y="648821"/>
                  </a:lnTo>
                  <a:lnTo>
                    <a:pt x="576361" y="640073"/>
                  </a:lnTo>
                  <a:lnTo>
                    <a:pt x="584771" y="631384"/>
                  </a:lnTo>
                  <a:lnTo>
                    <a:pt x="593182" y="622763"/>
                  </a:lnTo>
                  <a:lnTo>
                    <a:pt x="601592" y="614218"/>
                  </a:lnTo>
                  <a:lnTo>
                    <a:pt x="610002" y="605760"/>
                  </a:lnTo>
                  <a:lnTo>
                    <a:pt x="618413" y="597399"/>
                  </a:lnTo>
                  <a:lnTo>
                    <a:pt x="626823" y="589148"/>
                  </a:lnTo>
                  <a:lnTo>
                    <a:pt x="635233" y="581018"/>
                  </a:lnTo>
                  <a:lnTo>
                    <a:pt x="643644" y="573024"/>
                  </a:lnTo>
                  <a:lnTo>
                    <a:pt x="652054" y="565178"/>
                  </a:lnTo>
                  <a:lnTo>
                    <a:pt x="660465" y="557494"/>
                  </a:lnTo>
                  <a:lnTo>
                    <a:pt x="668875" y="549985"/>
                  </a:lnTo>
                  <a:lnTo>
                    <a:pt x="677285" y="542662"/>
                  </a:lnTo>
                  <a:lnTo>
                    <a:pt x="685696" y="535534"/>
                  </a:lnTo>
                  <a:lnTo>
                    <a:pt x="694106" y="528606"/>
                  </a:lnTo>
                  <a:lnTo>
                    <a:pt x="702516" y="521879"/>
                  </a:lnTo>
                  <a:lnTo>
                    <a:pt x="710927" y="515350"/>
                  </a:lnTo>
                  <a:lnTo>
                    <a:pt x="719337" y="509007"/>
                  </a:lnTo>
                  <a:lnTo>
                    <a:pt x="727747" y="502835"/>
                  </a:lnTo>
                  <a:lnTo>
                    <a:pt x="736158" y="496810"/>
                  </a:lnTo>
                  <a:lnTo>
                    <a:pt x="744568" y="490901"/>
                  </a:lnTo>
                  <a:lnTo>
                    <a:pt x="752978" y="485072"/>
                  </a:lnTo>
                  <a:lnTo>
                    <a:pt x="761389" y="479284"/>
                  </a:lnTo>
                  <a:lnTo>
                    <a:pt x="769799" y="473496"/>
                  </a:lnTo>
                  <a:lnTo>
                    <a:pt x="778209" y="467664"/>
                  </a:lnTo>
                  <a:lnTo>
                    <a:pt x="786620" y="461749"/>
                  </a:lnTo>
                  <a:lnTo>
                    <a:pt x="795030" y="455715"/>
                  </a:lnTo>
                  <a:lnTo>
                    <a:pt x="803441" y="449530"/>
                  </a:lnTo>
                  <a:lnTo>
                    <a:pt x="811851" y="443169"/>
                  </a:lnTo>
                  <a:lnTo>
                    <a:pt x="820261" y="436616"/>
                  </a:lnTo>
                  <a:lnTo>
                    <a:pt x="828672" y="429858"/>
                  </a:lnTo>
                  <a:lnTo>
                    <a:pt x="837082" y="422890"/>
                  </a:lnTo>
                  <a:lnTo>
                    <a:pt x="845492" y="415715"/>
                  </a:lnTo>
                  <a:lnTo>
                    <a:pt x="853903" y="408335"/>
                  </a:lnTo>
                  <a:lnTo>
                    <a:pt x="862313" y="400761"/>
                  </a:lnTo>
                  <a:lnTo>
                    <a:pt x="870723" y="393003"/>
                  </a:lnTo>
                  <a:lnTo>
                    <a:pt x="879134" y="385073"/>
                  </a:lnTo>
                  <a:lnTo>
                    <a:pt x="887544" y="376986"/>
                  </a:lnTo>
                  <a:lnTo>
                    <a:pt x="895954" y="368754"/>
                  </a:lnTo>
                  <a:lnTo>
                    <a:pt x="904365" y="360391"/>
                  </a:lnTo>
                  <a:lnTo>
                    <a:pt x="912775" y="351911"/>
                  </a:lnTo>
                  <a:lnTo>
                    <a:pt x="921185" y="343325"/>
                  </a:lnTo>
                  <a:lnTo>
                    <a:pt x="929596" y="334644"/>
                  </a:lnTo>
                  <a:lnTo>
                    <a:pt x="938006" y="325878"/>
                  </a:lnTo>
                  <a:lnTo>
                    <a:pt x="946417" y="317037"/>
                  </a:lnTo>
                  <a:lnTo>
                    <a:pt x="954827" y="308129"/>
                  </a:lnTo>
                  <a:lnTo>
                    <a:pt x="963237" y="299161"/>
                  </a:lnTo>
                  <a:lnTo>
                    <a:pt x="971648" y="290141"/>
                  </a:lnTo>
                  <a:lnTo>
                    <a:pt x="980058" y="281073"/>
                  </a:lnTo>
                  <a:lnTo>
                    <a:pt x="988468" y="271963"/>
                  </a:lnTo>
                  <a:lnTo>
                    <a:pt x="996879" y="262816"/>
                  </a:lnTo>
                  <a:lnTo>
                    <a:pt x="1005289" y="253635"/>
                  </a:lnTo>
                  <a:lnTo>
                    <a:pt x="1013699" y="244424"/>
                  </a:lnTo>
                  <a:lnTo>
                    <a:pt x="1022110" y="235186"/>
                  </a:lnTo>
                  <a:lnTo>
                    <a:pt x="1030520" y="225924"/>
                  </a:lnTo>
                  <a:lnTo>
                    <a:pt x="1038930" y="216641"/>
                  </a:lnTo>
                  <a:lnTo>
                    <a:pt x="1047341" y="207338"/>
                  </a:lnTo>
                  <a:lnTo>
                    <a:pt x="1055751" y="198017"/>
                  </a:lnTo>
                  <a:lnTo>
                    <a:pt x="1064162" y="188680"/>
                  </a:lnTo>
                  <a:lnTo>
                    <a:pt x="1072572" y="179329"/>
                  </a:lnTo>
                  <a:lnTo>
                    <a:pt x="1080982" y="169964"/>
                  </a:lnTo>
                  <a:lnTo>
                    <a:pt x="1089393" y="160587"/>
                  </a:lnTo>
                  <a:lnTo>
                    <a:pt x="1097803" y="151200"/>
                  </a:lnTo>
                  <a:lnTo>
                    <a:pt x="1106213" y="141802"/>
                  </a:lnTo>
                  <a:lnTo>
                    <a:pt x="1114624" y="132394"/>
                  </a:lnTo>
                  <a:lnTo>
                    <a:pt x="1123034" y="122978"/>
                  </a:lnTo>
                  <a:lnTo>
                    <a:pt x="1131444" y="113554"/>
                  </a:lnTo>
                  <a:lnTo>
                    <a:pt x="1139855" y="104123"/>
                  </a:lnTo>
                  <a:lnTo>
                    <a:pt x="1148265" y="94684"/>
                  </a:lnTo>
                  <a:lnTo>
                    <a:pt x="1156675" y="85240"/>
                  </a:lnTo>
                  <a:lnTo>
                    <a:pt x="1165086" y="75789"/>
                  </a:lnTo>
                  <a:lnTo>
                    <a:pt x="1173496" y="66332"/>
                  </a:lnTo>
                  <a:lnTo>
                    <a:pt x="1181906" y="56870"/>
                  </a:lnTo>
                  <a:lnTo>
                    <a:pt x="1190317" y="47403"/>
                  </a:lnTo>
                  <a:lnTo>
                    <a:pt x="1198727" y="37931"/>
                  </a:lnTo>
                  <a:lnTo>
                    <a:pt x="1207138" y="28454"/>
                  </a:lnTo>
                  <a:lnTo>
                    <a:pt x="1215548" y="18974"/>
                  </a:lnTo>
                  <a:lnTo>
                    <a:pt x="1223958" y="9489"/>
                  </a:lnTo>
                  <a:lnTo>
                    <a:pt x="123236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6685222" y="1617223"/>
              <a:ext cx="1087689" cy="1103791"/>
            </a:xfrm>
            <a:custGeom>
              <a:avLst/>
              <a:pathLst>
                <a:path w="1087689" h="1103791">
                  <a:moveTo>
                    <a:pt x="1087689" y="0"/>
                  </a:moveTo>
                  <a:lnTo>
                    <a:pt x="1087689" y="0"/>
                  </a:lnTo>
                  <a:lnTo>
                    <a:pt x="1079278" y="8992"/>
                  </a:lnTo>
                  <a:lnTo>
                    <a:pt x="1070868" y="17979"/>
                  </a:lnTo>
                  <a:lnTo>
                    <a:pt x="1062458" y="26960"/>
                  </a:lnTo>
                  <a:lnTo>
                    <a:pt x="1054047" y="35934"/>
                  </a:lnTo>
                  <a:lnTo>
                    <a:pt x="1045637" y="44899"/>
                  </a:lnTo>
                  <a:lnTo>
                    <a:pt x="1037227" y="53855"/>
                  </a:lnTo>
                  <a:lnTo>
                    <a:pt x="1028816" y="62799"/>
                  </a:lnTo>
                  <a:lnTo>
                    <a:pt x="1020406" y="71729"/>
                  </a:lnTo>
                  <a:lnTo>
                    <a:pt x="1011996" y="80645"/>
                  </a:lnTo>
                  <a:lnTo>
                    <a:pt x="1003585" y="89543"/>
                  </a:lnTo>
                  <a:lnTo>
                    <a:pt x="995175" y="98422"/>
                  </a:lnTo>
                  <a:lnTo>
                    <a:pt x="986765" y="107277"/>
                  </a:lnTo>
                  <a:lnTo>
                    <a:pt x="978354" y="116107"/>
                  </a:lnTo>
                  <a:lnTo>
                    <a:pt x="969944" y="124906"/>
                  </a:lnTo>
                  <a:lnTo>
                    <a:pt x="961533" y="133672"/>
                  </a:lnTo>
                  <a:lnTo>
                    <a:pt x="953123" y="142398"/>
                  </a:lnTo>
                  <a:lnTo>
                    <a:pt x="944713" y="151081"/>
                  </a:lnTo>
                  <a:lnTo>
                    <a:pt x="936302" y="159713"/>
                  </a:lnTo>
                  <a:lnTo>
                    <a:pt x="927892" y="168288"/>
                  </a:lnTo>
                  <a:lnTo>
                    <a:pt x="919482" y="176799"/>
                  </a:lnTo>
                  <a:lnTo>
                    <a:pt x="911071" y="185236"/>
                  </a:lnTo>
                  <a:lnTo>
                    <a:pt x="902661" y="193590"/>
                  </a:lnTo>
                  <a:lnTo>
                    <a:pt x="894251" y="201851"/>
                  </a:lnTo>
                  <a:lnTo>
                    <a:pt x="885840" y="210009"/>
                  </a:lnTo>
                  <a:lnTo>
                    <a:pt x="877430" y="218050"/>
                  </a:lnTo>
                  <a:lnTo>
                    <a:pt x="869020" y="225962"/>
                  </a:lnTo>
                  <a:lnTo>
                    <a:pt x="860609" y="233733"/>
                  </a:lnTo>
                  <a:lnTo>
                    <a:pt x="852199" y="241349"/>
                  </a:lnTo>
                  <a:lnTo>
                    <a:pt x="843789" y="248799"/>
                  </a:lnTo>
                  <a:lnTo>
                    <a:pt x="835378" y="256071"/>
                  </a:lnTo>
                  <a:lnTo>
                    <a:pt x="826968" y="263156"/>
                  </a:lnTo>
                  <a:lnTo>
                    <a:pt x="818557" y="270047"/>
                  </a:lnTo>
                  <a:lnTo>
                    <a:pt x="810147" y="276742"/>
                  </a:lnTo>
                  <a:lnTo>
                    <a:pt x="801737" y="283244"/>
                  </a:lnTo>
                  <a:lnTo>
                    <a:pt x="793326" y="289559"/>
                  </a:lnTo>
                  <a:lnTo>
                    <a:pt x="784916" y="295703"/>
                  </a:lnTo>
                  <a:lnTo>
                    <a:pt x="776506" y="301694"/>
                  </a:lnTo>
                  <a:lnTo>
                    <a:pt x="768095" y="307559"/>
                  </a:lnTo>
                  <a:lnTo>
                    <a:pt x="759685" y="313332"/>
                  </a:lnTo>
                  <a:lnTo>
                    <a:pt x="751275" y="319047"/>
                  </a:lnTo>
                  <a:lnTo>
                    <a:pt x="742864" y="324746"/>
                  </a:lnTo>
                  <a:lnTo>
                    <a:pt x="734454" y="330467"/>
                  </a:lnTo>
                  <a:lnTo>
                    <a:pt x="726044" y="336251"/>
                  </a:lnTo>
                  <a:lnTo>
                    <a:pt x="717633" y="342135"/>
                  </a:lnTo>
                  <a:lnTo>
                    <a:pt x="709223" y="348150"/>
                  </a:lnTo>
                  <a:lnTo>
                    <a:pt x="700813" y="354325"/>
                  </a:lnTo>
                  <a:lnTo>
                    <a:pt x="692402" y="360678"/>
                  </a:lnTo>
                  <a:lnTo>
                    <a:pt x="683992" y="367225"/>
                  </a:lnTo>
                  <a:lnTo>
                    <a:pt x="675581" y="373973"/>
                  </a:lnTo>
                  <a:lnTo>
                    <a:pt x="667171" y="380924"/>
                  </a:lnTo>
                  <a:lnTo>
                    <a:pt x="658761" y="388077"/>
                  </a:lnTo>
                  <a:lnTo>
                    <a:pt x="650350" y="395425"/>
                  </a:lnTo>
                  <a:lnTo>
                    <a:pt x="641940" y="402958"/>
                  </a:lnTo>
                  <a:lnTo>
                    <a:pt x="633530" y="410666"/>
                  </a:lnTo>
                  <a:lnTo>
                    <a:pt x="625119" y="418536"/>
                  </a:lnTo>
                  <a:lnTo>
                    <a:pt x="616709" y="426555"/>
                  </a:lnTo>
                  <a:lnTo>
                    <a:pt x="608299" y="434709"/>
                  </a:lnTo>
                  <a:lnTo>
                    <a:pt x="599888" y="442988"/>
                  </a:lnTo>
                  <a:lnTo>
                    <a:pt x="591478" y="451377"/>
                  </a:lnTo>
                  <a:lnTo>
                    <a:pt x="583068" y="459867"/>
                  </a:lnTo>
                  <a:lnTo>
                    <a:pt x="574657" y="468446"/>
                  </a:lnTo>
                  <a:lnTo>
                    <a:pt x="566247" y="477106"/>
                  </a:lnTo>
                  <a:lnTo>
                    <a:pt x="557837" y="485837"/>
                  </a:lnTo>
                  <a:lnTo>
                    <a:pt x="549426" y="494631"/>
                  </a:lnTo>
                  <a:lnTo>
                    <a:pt x="541016" y="503483"/>
                  </a:lnTo>
                  <a:lnTo>
                    <a:pt x="532605" y="512386"/>
                  </a:lnTo>
                  <a:lnTo>
                    <a:pt x="524195" y="521333"/>
                  </a:lnTo>
                  <a:lnTo>
                    <a:pt x="515785" y="530322"/>
                  </a:lnTo>
                  <a:lnTo>
                    <a:pt x="507374" y="539347"/>
                  </a:lnTo>
                  <a:lnTo>
                    <a:pt x="498964" y="548404"/>
                  </a:lnTo>
                  <a:lnTo>
                    <a:pt x="490554" y="557490"/>
                  </a:lnTo>
                  <a:lnTo>
                    <a:pt x="482143" y="566603"/>
                  </a:lnTo>
                  <a:lnTo>
                    <a:pt x="473733" y="575739"/>
                  </a:lnTo>
                  <a:lnTo>
                    <a:pt x="465323" y="584897"/>
                  </a:lnTo>
                  <a:lnTo>
                    <a:pt x="456912" y="594075"/>
                  </a:lnTo>
                  <a:lnTo>
                    <a:pt x="448502" y="603270"/>
                  </a:lnTo>
                  <a:lnTo>
                    <a:pt x="440092" y="612481"/>
                  </a:lnTo>
                  <a:lnTo>
                    <a:pt x="431681" y="621707"/>
                  </a:lnTo>
                  <a:lnTo>
                    <a:pt x="423271" y="630946"/>
                  </a:lnTo>
                  <a:lnTo>
                    <a:pt x="414861" y="640198"/>
                  </a:lnTo>
                  <a:lnTo>
                    <a:pt x="406450" y="649461"/>
                  </a:lnTo>
                  <a:lnTo>
                    <a:pt x="398040" y="658735"/>
                  </a:lnTo>
                  <a:lnTo>
                    <a:pt x="389629" y="668019"/>
                  </a:lnTo>
                  <a:lnTo>
                    <a:pt x="381219" y="677312"/>
                  </a:lnTo>
                  <a:lnTo>
                    <a:pt x="372809" y="686613"/>
                  </a:lnTo>
                  <a:lnTo>
                    <a:pt x="364398" y="695922"/>
                  </a:lnTo>
                  <a:lnTo>
                    <a:pt x="355988" y="705239"/>
                  </a:lnTo>
                  <a:lnTo>
                    <a:pt x="347578" y="714563"/>
                  </a:lnTo>
                  <a:lnTo>
                    <a:pt x="339167" y="723894"/>
                  </a:lnTo>
                  <a:lnTo>
                    <a:pt x="330757" y="733231"/>
                  </a:lnTo>
                  <a:lnTo>
                    <a:pt x="322347" y="742574"/>
                  </a:lnTo>
                  <a:lnTo>
                    <a:pt x="313936" y="751922"/>
                  </a:lnTo>
                  <a:lnTo>
                    <a:pt x="305526" y="761276"/>
                  </a:lnTo>
                  <a:lnTo>
                    <a:pt x="297116" y="770636"/>
                  </a:lnTo>
                  <a:lnTo>
                    <a:pt x="288705" y="780001"/>
                  </a:lnTo>
                  <a:lnTo>
                    <a:pt x="280295" y="789370"/>
                  </a:lnTo>
                  <a:lnTo>
                    <a:pt x="271884" y="798744"/>
                  </a:lnTo>
                  <a:lnTo>
                    <a:pt x="263474" y="808123"/>
                  </a:lnTo>
                  <a:lnTo>
                    <a:pt x="255064" y="817506"/>
                  </a:lnTo>
                  <a:lnTo>
                    <a:pt x="246653" y="826893"/>
                  </a:lnTo>
                  <a:lnTo>
                    <a:pt x="238243" y="836285"/>
                  </a:lnTo>
                  <a:lnTo>
                    <a:pt x="229833" y="845681"/>
                  </a:lnTo>
                  <a:lnTo>
                    <a:pt x="221422" y="855081"/>
                  </a:lnTo>
                  <a:lnTo>
                    <a:pt x="213012" y="864484"/>
                  </a:lnTo>
                  <a:lnTo>
                    <a:pt x="204602" y="873892"/>
                  </a:lnTo>
                  <a:lnTo>
                    <a:pt x="196191" y="883303"/>
                  </a:lnTo>
                  <a:lnTo>
                    <a:pt x="187781" y="892718"/>
                  </a:lnTo>
                  <a:lnTo>
                    <a:pt x="179371" y="902137"/>
                  </a:lnTo>
                  <a:lnTo>
                    <a:pt x="170960" y="911559"/>
                  </a:lnTo>
                  <a:lnTo>
                    <a:pt x="162550" y="920984"/>
                  </a:lnTo>
                  <a:lnTo>
                    <a:pt x="154140" y="930414"/>
                  </a:lnTo>
                  <a:lnTo>
                    <a:pt x="145729" y="939846"/>
                  </a:lnTo>
                  <a:lnTo>
                    <a:pt x="137319" y="949282"/>
                  </a:lnTo>
                  <a:lnTo>
                    <a:pt x="128908" y="958721"/>
                  </a:lnTo>
                  <a:lnTo>
                    <a:pt x="120498" y="968164"/>
                  </a:lnTo>
                  <a:lnTo>
                    <a:pt x="112088" y="977610"/>
                  </a:lnTo>
                  <a:lnTo>
                    <a:pt x="103677" y="987059"/>
                  </a:lnTo>
                  <a:lnTo>
                    <a:pt x="95267" y="996511"/>
                  </a:lnTo>
                  <a:lnTo>
                    <a:pt x="86857" y="1005966"/>
                  </a:lnTo>
                  <a:lnTo>
                    <a:pt x="78446" y="1015424"/>
                  </a:lnTo>
                  <a:lnTo>
                    <a:pt x="70036" y="1024886"/>
                  </a:lnTo>
                  <a:lnTo>
                    <a:pt x="61626" y="1034350"/>
                  </a:lnTo>
                  <a:lnTo>
                    <a:pt x="53215" y="1043818"/>
                  </a:lnTo>
                  <a:lnTo>
                    <a:pt x="44805" y="1053288"/>
                  </a:lnTo>
                  <a:lnTo>
                    <a:pt x="36395" y="1062762"/>
                  </a:lnTo>
                  <a:lnTo>
                    <a:pt x="27984" y="1072238"/>
                  </a:lnTo>
                  <a:lnTo>
                    <a:pt x="19574" y="1081718"/>
                  </a:lnTo>
                  <a:lnTo>
                    <a:pt x="11164" y="1091200"/>
                  </a:lnTo>
                  <a:lnTo>
                    <a:pt x="2753" y="1100685"/>
                  </a:lnTo>
                  <a:lnTo>
                    <a:pt x="0" y="110379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6614675" y="1538674"/>
              <a:ext cx="1158236" cy="1182340"/>
            </a:xfrm>
            <a:custGeom>
              <a:avLst/>
              <a:pathLst>
                <a:path w="1158236" h="1182340">
                  <a:moveTo>
                    <a:pt x="0" y="1182340"/>
                  </a:moveTo>
                  <a:lnTo>
                    <a:pt x="6017" y="1175700"/>
                  </a:lnTo>
                  <a:lnTo>
                    <a:pt x="14427" y="1166420"/>
                  </a:lnTo>
                  <a:lnTo>
                    <a:pt x="22838" y="1157140"/>
                  </a:lnTo>
                  <a:lnTo>
                    <a:pt x="31248" y="1147860"/>
                  </a:lnTo>
                  <a:lnTo>
                    <a:pt x="39659" y="1138580"/>
                  </a:lnTo>
                  <a:lnTo>
                    <a:pt x="48069" y="1129300"/>
                  </a:lnTo>
                  <a:lnTo>
                    <a:pt x="56479" y="1120020"/>
                  </a:lnTo>
                  <a:lnTo>
                    <a:pt x="64890" y="1110740"/>
                  </a:lnTo>
                  <a:lnTo>
                    <a:pt x="73300" y="1101461"/>
                  </a:lnTo>
                  <a:lnTo>
                    <a:pt x="81710" y="1092181"/>
                  </a:lnTo>
                  <a:lnTo>
                    <a:pt x="90121" y="1082901"/>
                  </a:lnTo>
                  <a:lnTo>
                    <a:pt x="98531" y="1073622"/>
                  </a:lnTo>
                  <a:lnTo>
                    <a:pt x="106941" y="1064342"/>
                  </a:lnTo>
                  <a:lnTo>
                    <a:pt x="115352" y="1055063"/>
                  </a:lnTo>
                  <a:lnTo>
                    <a:pt x="123762" y="1045784"/>
                  </a:lnTo>
                  <a:lnTo>
                    <a:pt x="132172" y="1036505"/>
                  </a:lnTo>
                  <a:lnTo>
                    <a:pt x="140583" y="1027226"/>
                  </a:lnTo>
                  <a:lnTo>
                    <a:pt x="148993" y="1017948"/>
                  </a:lnTo>
                  <a:lnTo>
                    <a:pt x="157403" y="1008669"/>
                  </a:lnTo>
                  <a:lnTo>
                    <a:pt x="165814" y="999391"/>
                  </a:lnTo>
                  <a:lnTo>
                    <a:pt x="174224" y="990113"/>
                  </a:lnTo>
                  <a:lnTo>
                    <a:pt x="182635" y="980836"/>
                  </a:lnTo>
                  <a:lnTo>
                    <a:pt x="191045" y="971559"/>
                  </a:lnTo>
                  <a:lnTo>
                    <a:pt x="199455" y="962282"/>
                  </a:lnTo>
                  <a:lnTo>
                    <a:pt x="207866" y="953005"/>
                  </a:lnTo>
                  <a:lnTo>
                    <a:pt x="216276" y="943729"/>
                  </a:lnTo>
                  <a:lnTo>
                    <a:pt x="224686" y="934454"/>
                  </a:lnTo>
                  <a:lnTo>
                    <a:pt x="233097" y="925179"/>
                  </a:lnTo>
                  <a:lnTo>
                    <a:pt x="241507" y="915905"/>
                  </a:lnTo>
                  <a:lnTo>
                    <a:pt x="249917" y="906631"/>
                  </a:lnTo>
                  <a:lnTo>
                    <a:pt x="258328" y="897359"/>
                  </a:lnTo>
                  <a:lnTo>
                    <a:pt x="266738" y="888087"/>
                  </a:lnTo>
                  <a:lnTo>
                    <a:pt x="275148" y="878816"/>
                  </a:lnTo>
                  <a:lnTo>
                    <a:pt x="283559" y="869546"/>
                  </a:lnTo>
                  <a:lnTo>
                    <a:pt x="291969" y="860278"/>
                  </a:lnTo>
                  <a:lnTo>
                    <a:pt x="300379" y="851011"/>
                  </a:lnTo>
                  <a:lnTo>
                    <a:pt x="308790" y="841745"/>
                  </a:lnTo>
                  <a:lnTo>
                    <a:pt x="317200" y="832481"/>
                  </a:lnTo>
                  <a:lnTo>
                    <a:pt x="325611" y="823219"/>
                  </a:lnTo>
                  <a:lnTo>
                    <a:pt x="334021" y="813960"/>
                  </a:lnTo>
                  <a:lnTo>
                    <a:pt x="342431" y="804702"/>
                  </a:lnTo>
                  <a:lnTo>
                    <a:pt x="350842" y="795448"/>
                  </a:lnTo>
                  <a:lnTo>
                    <a:pt x="359252" y="786196"/>
                  </a:lnTo>
                  <a:lnTo>
                    <a:pt x="367662" y="776948"/>
                  </a:lnTo>
                  <a:lnTo>
                    <a:pt x="376073" y="767704"/>
                  </a:lnTo>
                  <a:lnTo>
                    <a:pt x="384483" y="758464"/>
                  </a:lnTo>
                  <a:lnTo>
                    <a:pt x="392893" y="749229"/>
                  </a:lnTo>
                  <a:lnTo>
                    <a:pt x="401304" y="739999"/>
                  </a:lnTo>
                  <a:lnTo>
                    <a:pt x="409714" y="730775"/>
                  </a:lnTo>
                  <a:lnTo>
                    <a:pt x="418124" y="721557"/>
                  </a:lnTo>
                  <a:lnTo>
                    <a:pt x="426535" y="712347"/>
                  </a:lnTo>
                  <a:lnTo>
                    <a:pt x="434945" y="703146"/>
                  </a:lnTo>
                  <a:lnTo>
                    <a:pt x="443355" y="693954"/>
                  </a:lnTo>
                  <a:lnTo>
                    <a:pt x="451766" y="684773"/>
                  </a:lnTo>
                  <a:lnTo>
                    <a:pt x="460176" y="675604"/>
                  </a:lnTo>
                  <a:lnTo>
                    <a:pt x="468587" y="666448"/>
                  </a:lnTo>
                  <a:lnTo>
                    <a:pt x="476997" y="657307"/>
                  </a:lnTo>
                  <a:lnTo>
                    <a:pt x="485407" y="648184"/>
                  </a:lnTo>
                  <a:lnTo>
                    <a:pt x="493818" y="639080"/>
                  </a:lnTo>
                  <a:lnTo>
                    <a:pt x="502228" y="629997"/>
                  </a:lnTo>
                  <a:lnTo>
                    <a:pt x="510638" y="620939"/>
                  </a:lnTo>
                  <a:lnTo>
                    <a:pt x="519049" y="611909"/>
                  </a:lnTo>
                  <a:lnTo>
                    <a:pt x="527459" y="602911"/>
                  </a:lnTo>
                  <a:lnTo>
                    <a:pt x="535869" y="593947"/>
                  </a:lnTo>
                  <a:lnTo>
                    <a:pt x="544280" y="585024"/>
                  </a:lnTo>
                  <a:lnTo>
                    <a:pt x="552690" y="576147"/>
                  </a:lnTo>
                  <a:lnTo>
                    <a:pt x="561100" y="567321"/>
                  </a:lnTo>
                  <a:lnTo>
                    <a:pt x="569511" y="558553"/>
                  </a:lnTo>
                  <a:lnTo>
                    <a:pt x="577921" y="549851"/>
                  </a:lnTo>
                  <a:lnTo>
                    <a:pt x="586332" y="541222"/>
                  </a:lnTo>
                  <a:lnTo>
                    <a:pt x="594742" y="532678"/>
                  </a:lnTo>
                  <a:lnTo>
                    <a:pt x="603152" y="524227"/>
                  </a:lnTo>
                  <a:lnTo>
                    <a:pt x="611563" y="515881"/>
                  </a:lnTo>
                  <a:lnTo>
                    <a:pt x="619973" y="507653"/>
                  </a:lnTo>
                  <a:lnTo>
                    <a:pt x="628383" y="499554"/>
                  </a:lnTo>
                  <a:lnTo>
                    <a:pt x="636794" y="491598"/>
                  </a:lnTo>
                  <a:lnTo>
                    <a:pt x="645204" y="483800"/>
                  </a:lnTo>
                  <a:lnTo>
                    <a:pt x="653614" y="476170"/>
                  </a:lnTo>
                  <a:lnTo>
                    <a:pt x="662025" y="468723"/>
                  </a:lnTo>
                  <a:lnTo>
                    <a:pt x="670435" y="461467"/>
                  </a:lnTo>
                  <a:lnTo>
                    <a:pt x="678845" y="454412"/>
                  </a:lnTo>
                  <a:lnTo>
                    <a:pt x="687256" y="447559"/>
                  </a:lnTo>
                  <a:lnTo>
                    <a:pt x="695666" y="440910"/>
                  </a:lnTo>
                  <a:lnTo>
                    <a:pt x="704076" y="434457"/>
                  </a:lnTo>
                  <a:lnTo>
                    <a:pt x="712487" y="428188"/>
                  </a:lnTo>
                  <a:lnTo>
                    <a:pt x="720897" y="422083"/>
                  </a:lnTo>
                  <a:lnTo>
                    <a:pt x="729308" y="416118"/>
                  </a:lnTo>
                  <a:lnTo>
                    <a:pt x="737718" y="410259"/>
                  </a:lnTo>
                  <a:lnTo>
                    <a:pt x="746128" y="404471"/>
                  </a:lnTo>
                  <a:lnTo>
                    <a:pt x="754539" y="398712"/>
                  </a:lnTo>
                  <a:lnTo>
                    <a:pt x="762949" y="392942"/>
                  </a:lnTo>
                  <a:lnTo>
                    <a:pt x="771359" y="387118"/>
                  </a:lnTo>
                  <a:lnTo>
                    <a:pt x="779770" y="381204"/>
                  </a:lnTo>
                  <a:lnTo>
                    <a:pt x="788180" y="375163"/>
                  </a:lnTo>
                  <a:lnTo>
                    <a:pt x="796590" y="368969"/>
                  </a:lnTo>
                  <a:lnTo>
                    <a:pt x="805001" y="362597"/>
                  </a:lnTo>
                  <a:lnTo>
                    <a:pt x="813411" y="356034"/>
                  </a:lnTo>
                  <a:lnTo>
                    <a:pt x="821821" y="349271"/>
                  </a:lnTo>
                  <a:lnTo>
                    <a:pt x="830232" y="342303"/>
                  </a:lnTo>
                  <a:lnTo>
                    <a:pt x="838642" y="335134"/>
                  </a:lnTo>
                  <a:lnTo>
                    <a:pt x="847052" y="327768"/>
                  </a:lnTo>
                  <a:lnTo>
                    <a:pt x="855463" y="320217"/>
                  </a:lnTo>
                  <a:lnTo>
                    <a:pt x="863873" y="312490"/>
                  </a:lnTo>
                  <a:lnTo>
                    <a:pt x="872284" y="304601"/>
                  </a:lnTo>
                  <a:lnTo>
                    <a:pt x="880694" y="296563"/>
                  </a:lnTo>
                  <a:lnTo>
                    <a:pt x="889104" y="288389"/>
                  </a:lnTo>
                  <a:lnTo>
                    <a:pt x="897515" y="280093"/>
                  </a:lnTo>
                  <a:lnTo>
                    <a:pt x="905925" y="271687"/>
                  </a:lnTo>
                  <a:lnTo>
                    <a:pt x="914335" y="263181"/>
                  </a:lnTo>
                  <a:lnTo>
                    <a:pt x="922746" y="254588"/>
                  </a:lnTo>
                  <a:lnTo>
                    <a:pt x="931156" y="245917"/>
                  </a:lnTo>
                  <a:lnTo>
                    <a:pt x="939566" y="237177"/>
                  </a:lnTo>
                  <a:lnTo>
                    <a:pt x="947977" y="228375"/>
                  </a:lnTo>
                  <a:lnTo>
                    <a:pt x="956387" y="219519"/>
                  </a:lnTo>
                  <a:lnTo>
                    <a:pt x="964797" y="210615"/>
                  </a:lnTo>
                  <a:lnTo>
                    <a:pt x="973208" y="201669"/>
                  </a:lnTo>
                  <a:lnTo>
                    <a:pt x="981618" y="192685"/>
                  </a:lnTo>
                  <a:lnTo>
                    <a:pt x="990028" y="183668"/>
                  </a:lnTo>
                  <a:lnTo>
                    <a:pt x="998439" y="174622"/>
                  </a:lnTo>
                  <a:lnTo>
                    <a:pt x="1006849" y="165550"/>
                  </a:lnTo>
                  <a:lnTo>
                    <a:pt x="1015260" y="156455"/>
                  </a:lnTo>
                  <a:lnTo>
                    <a:pt x="1023670" y="147340"/>
                  </a:lnTo>
                  <a:lnTo>
                    <a:pt x="1032080" y="138206"/>
                  </a:lnTo>
                  <a:lnTo>
                    <a:pt x="1040491" y="129057"/>
                  </a:lnTo>
                  <a:lnTo>
                    <a:pt x="1048901" y="119893"/>
                  </a:lnTo>
                  <a:lnTo>
                    <a:pt x="1057311" y="110717"/>
                  </a:lnTo>
                  <a:lnTo>
                    <a:pt x="1065722" y="101530"/>
                  </a:lnTo>
                  <a:lnTo>
                    <a:pt x="1074132" y="92332"/>
                  </a:lnTo>
                  <a:lnTo>
                    <a:pt x="1082542" y="83126"/>
                  </a:lnTo>
                  <a:lnTo>
                    <a:pt x="1090953" y="73912"/>
                  </a:lnTo>
                  <a:lnTo>
                    <a:pt x="1099363" y="64691"/>
                  </a:lnTo>
                  <a:lnTo>
                    <a:pt x="1107773" y="55463"/>
                  </a:lnTo>
                  <a:lnTo>
                    <a:pt x="1116184" y="46230"/>
                  </a:lnTo>
                  <a:lnTo>
                    <a:pt x="1124594" y="36992"/>
                  </a:lnTo>
                  <a:lnTo>
                    <a:pt x="1133004" y="27749"/>
                  </a:lnTo>
                  <a:lnTo>
                    <a:pt x="1141415" y="18503"/>
                  </a:lnTo>
                  <a:lnTo>
                    <a:pt x="1149825" y="9253"/>
                  </a:lnTo>
                  <a:lnTo>
                    <a:pt x="1158236" y="0"/>
                  </a:lnTo>
                </a:path>
              </a:pathLst>
            </a:custGeom>
            <a:ln w="13550" cap="flat">
              <a:solidFill>
                <a:srgbClr val="D29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067606" y="2685998"/>
              <a:ext cx="70034" cy="70034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5118980" y="2678499"/>
              <a:ext cx="85031" cy="8503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5166125" y="2666772"/>
              <a:ext cx="108486" cy="108486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5226000" y="2667774"/>
              <a:ext cx="106481" cy="10648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5290837" y="2673738"/>
              <a:ext cx="94553" cy="94553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5350610" y="2674638"/>
              <a:ext cx="92752" cy="9275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5410263" y="2675419"/>
              <a:ext cx="91191" cy="9119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5471796" y="2678079"/>
              <a:ext cx="85870" cy="85870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5542848" y="2690259"/>
              <a:ext cx="61511" cy="6151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5624601" y="2713140"/>
              <a:ext cx="15748" cy="1574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5791248" y="2703169"/>
              <a:ext cx="35691" cy="3569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379006" y="2702202"/>
              <a:ext cx="37624" cy="37624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419164" y="2683488"/>
              <a:ext cx="75052" cy="7505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483231" y="2688683"/>
              <a:ext cx="64663" cy="64663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548625" y="2695204"/>
              <a:ext cx="51620" cy="51620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618648" y="2706355"/>
              <a:ext cx="29319" cy="2931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659136" y="2687970"/>
              <a:ext cx="66088" cy="6608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6715268" y="2685230"/>
              <a:ext cx="71569" cy="7156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768500" y="2679590"/>
              <a:ext cx="82849" cy="8284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823769" y="2675985"/>
              <a:ext cx="90058" cy="9005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878983" y="2437469"/>
              <a:ext cx="97374" cy="97374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940167" y="2286481"/>
              <a:ext cx="92752" cy="9275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990107" y="2160956"/>
              <a:ext cx="110615" cy="110615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7050086" y="2098240"/>
              <a:ext cx="108403" cy="108403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7114665" y="2017972"/>
              <a:ext cx="96990" cy="96990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7184002" y="2019796"/>
              <a:ext cx="76062" cy="7606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7244091" y="2011039"/>
              <a:ext cx="73627" cy="73627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7292747" y="1917490"/>
              <a:ext cx="94061" cy="9406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5973095" y="440380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5973095" y="42082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5973095" y="40119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5973095" y="380836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5973095" y="36218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5973095" y="343524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5973095" y="323165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5973095" y="303538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706420" y="3322767"/>
              <a:ext cx="1066491" cy="1081037"/>
            </a:xfrm>
            <a:custGeom>
              <a:avLst/>
              <a:pathLst>
                <a:path w="1066491" h="1081037">
                  <a:moveTo>
                    <a:pt x="0" y="1081037"/>
                  </a:moveTo>
                  <a:lnTo>
                    <a:pt x="6786" y="1073733"/>
                  </a:lnTo>
                  <a:lnTo>
                    <a:pt x="15197" y="1064679"/>
                  </a:lnTo>
                  <a:lnTo>
                    <a:pt x="23607" y="1055622"/>
                  </a:lnTo>
                  <a:lnTo>
                    <a:pt x="32017" y="1046562"/>
                  </a:lnTo>
                  <a:lnTo>
                    <a:pt x="40428" y="1037499"/>
                  </a:lnTo>
                  <a:lnTo>
                    <a:pt x="48838" y="1028434"/>
                  </a:lnTo>
                  <a:lnTo>
                    <a:pt x="57248" y="1019365"/>
                  </a:lnTo>
                  <a:lnTo>
                    <a:pt x="65659" y="1010293"/>
                  </a:lnTo>
                  <a:lnTo>
                    <a:pt x="74069" y="1001219"/>
                  </a:lnTo>
                  <a:lnTo>
                    <a:pt x="82479" y="992141"/>
                  </a:lnTo>
                  <a:lnTo>
                    <a:pt x="90890" y="983061"/>
                  </a:lnTo>
                  <a:lnTo>
                    <a:pt x="99300" y="973977"/>
                  </a:lnTo>
                  <a:lnTo>
                    <a:pt x="107710" y="964891"/>
                  </a:lnTo>
                  <a:lnTo>
                    <a:pt x="116121" y="955801"/>
                  </a:lnTo>
                  <a:lnTo>
                    <a:pt x="124531" y="946708"/>
                  </a:lnTo>
                  <a:lnTo>
                    <a:pt x="132941" y="937612"/>
                  </a:lnTo>
                  <a:lnTo>
                    <a:pt x="141352" y="928514"/>
                  </a:lnTo>
                  <a:lnTo>
                    <a:pt x="149762" y="919412"/>
                  </a:lnTo>
                  <a:lnTo>
                    <a:pt x="158173" y="910307"/>
                  </a:lnTo>
                  <a:lnTo>
                    <a:pt x="166583" y="901199"/>
                  </a:lnTo>
                  <a:lnTo>
                    <a:pt x="174993" y="892087"/>
                  </a:lnTo>
                  <a:lnTo>
                    <a:pt x="183404" y="882973"/>
                  </a:lnTo>
                  <a:lnTo>
                    <a:pt x="191814" y="873856"/>
                  </a:lnTo>
                  <a:lnTo>
                    <a:pt x="200224" y="864735"/>
                  </a:lnTo>
                  <a:lnTo>
                    <a:pt x="208635" y="855612"/>
                  </a:lnTo>
                  <a:lnTo>
                    <a:pt x="217045" y="846486"/>
                  </a:lnTo>
                  <a:lnTo>
                    <a:pt x="225455" y="837356"/>
                  </a:lnTo>
                  <a:lnTo>
                    <a:pt x="233866" y="828224"/>
                  </a:lnTo>
                  <a:lnTo>
                    <a:pt x="242276" y="819088"/>
                  </a:lnTo>
                  <a:lnTo>
                    <a:pt x="250686" y="809950"/>
                  </a:lnTo>
                  <a:lnTo>
                    <a:pt x="259097" y="800809"/>
                  </a:lnTo>
                  <a:lnTo>
                    <a:pt x="267507" y="791665"/>
                  </a:lnTo>
                  <a:lnTo>
                    <a:pt x="275917" y="782519"/>
                  </a:lnTo>
                  <a:lnTo>
                    <a:pt x="284328" y="773369"/>
                  </a:lnTo>
                  <a:lnTo>
                    <a:pt x="292738" y="764218"/>
                  </a:lnTo>
                  <a:lnTo>
                    <a:pt x="301149" y="755064"/>
                  </a:lnTo>
                  <a:lnTo>
                    <a:pt x="309559" y="745908"/>
                  </a:lnTo>
                  <a:lnTo>
                    <a:pt x="317969" y="736749"/>
                  </a:lnTo>
                  <a:lnTo>
                    <a:pt x="326380" y="727589"/>
                  </a:lnTo>
                  <a:lnTo>
                    <a:pt x="334790" y="718427"/>
                  </a:lnTo>
                  <a:lnTo>
                    <a:pt x="343200" y="709263"/>
                  </a:lnTo>
                  <a:lnTo>
                    <a:pt x="351611" y="700098"/>
                  </a:lnTo>
                  <a:lnTo>
                    <a:pt x="360021" y="690932"/>
                  </a:lnTo>
                  <a:lnTo>
                    <a:pt x="368431" y="681766"/>
                  </a:lnTo>
                  <a:lnTo>
                    <a:pt x="376842" y="672599"/>
                  </a:lnTo>
                  <a:lnTo>
                    <a:pt x="385252" y="663432"/>
                  </a:lnTo>
                  <a:lnTo>
                    <a:pt x="393662" y="654266"/>
                  </a:lnTo>
                  <a:lnTo>
                    <a:pt x="402073" y="645100"/>
                  </a:lnTo>
                  <a:lnTo>
                    <a:pt x="410483" y="635936"/>
                  </a:lnTo>
                  <a:lnTo>
                    <a:pt x="418893" y="626775"/>
                  </a:lnTo>
                  <a:lnTo>
                    <a:pt x="427304" y="617616"/>
                  </a:lnTo>
                  <a:lnTo>
                    <a:pt x="435714" y="608462"/>
                  </a:lnTo>
                  <a:lnTo>
                    <a:pt x="444125" y="599312"/>
                  </a:lnTo>
                  <a:lnTo>
                    <a:pt x="452535" y="590167"/>
                  </a:lnTo>
                  <a:lnTo>
                    <a:pt x="460945" y="581030"/>
                  </a:lnTo>
                  <a:lnTo>
                    <a:pt x="469356" y="571901"/>
                  </a:lnTo>
                  <a:lnTo>
                    <a:pt x="477766" y="562783"/>
                  </a:lnTo>
                  <a:lnTo>
                    <a:pt x="486176" y="553675"/>
                  </a:lnTo>
                  <a:lnTo>
                    <a:pt x="494587" y="544582"/>
                  </a:lnTo>
                  <a:lnTo>
                    <a:pt x="502997" y="535504"/>
                  </a:lnTo>
                  <a:lnTo>
                    <a:pt x="511407" y="526445"/>
                  </a:lnTo>
                  <a:lnTo>
                    <a:pt x="519818" y="517407"/>
                  </a:lnTo>
                  <a:lnTo>
                    <a:pt x="528228" y="508394"/>
                  </a:lnTo>
                  <a:lnTo>
                    <a:pt x="536638" y="499409"/>
                  </a:lnTo>
                  <a:lnTo>
                    <a:pt x="545049" y="490457"/>
                  </a:lnTo>
                  <a:lnTo>
                    <a:pt x="553459" y="481542"/>
                  </a:lnTo>
                  <a:lnTo>
                    <a:pt x="561870" y="472671"/>
                  </a:lnTo>
                  <a:lnTo>
                    <a:pt x="570280" y="463849"/>
                  </a:lnTo>
                  <a:lnTo>
                    <a:pt x="578690" y="455084"/>
                  </a:lnTo>
                  <a:lnTo>
                    <a:pt x="587101" y="446382"/>
                  </a:lnTo>
                  <a:lnTo>
                    <a:pt x="595511" y="437754"/>
                  </a:lnTo>
                  <a:lnTo>
                    <a:pt x="603921" y="429208"/>
                  </a:lnTo>
                  <a:lnTo>
                    <a:pt x="612332" y="420756"/>
                  </a:lnTo>
                  <a:lnTo>
                    <a:pt x="620742" y="412409"/>
                  </a:lnTo>
                  <a:lnTo>
                    <a:pt x="629152" y="404180"/>
                  </a:lnTo>
                  <a:lnTo>
                    <a:pt x="637563" y="396083"/>
                  </a:lnTo>
                  <a:lnTo>
                    <a:pt x="645973" y="388130"/>
                  </a:lnTo>
                  <a:lnTo>
                    <a:pt x="654383" y="380335"/>
                  </a:lnTo>
                  <a:lnTo>
                    <a:pt x="662794" y="372713"/>
                  </a:lnTo>
                  <a:lnTo>
                    <a:pt x="671204" y="365275"/>
                  </a:lnTo>
                  <a:lnTo>
                    <a:pt x="679614" y="358030"/>
                  </a:lnTo>
                  <a:lnTo>
                    <a:pt x="688025" y="350987"/>
                  </a:lnTo>
                  <a:lnTo>
                    <a:pt x="696435" y="344147"/>
                  </a:lnTo>
                  <a:lnTo>
                    <a:pt x="704846" y="337509"/>
                  </a:lnTo>
                  <a:lnTo>
                    <a:pt x="713256" y="331065"/>
                  </a:lnTo>
                  <a:lnTo>
                    <a:pt x="721666" y="324800"/>
                  </a:lnTo>
                  <a:lnTo>
                    <a:pt x="730077" y="318691"/>
                  </a:lnTo>
                  <a:lnTo>
                    <a:pt x="738487" y="312711"/>
                  </a:lnTo>
                  <a:lnTo>
                    <a:pt x="746897" y="306825"/>
                  </a:lnTo>
                  <a:lnTo>
                    <a:pt x="755308" y="300993"/>
                  </a:lnTo>
                  <a:lnTo>
                    <a:pt x="763718" y="295173"/>
                  </a:lnTo>
                  <a:lnTo>
                    <a:pt x="772128" y="289322"/>
                  </a:lnTo>
                  <a:lnTo>
                    <a:pt x="780539" y="283399"/>
                  </a:lnTo>
                  <a:lnTo>
                    <a:pt x="788949" y="277364"/>
                  </a:lnTo>
                  <a:lnTo>
                    <a:pt x="797359" y="271185"/>
                  </a:lnTo>
                  <a:lnTo>
                    <a:pt x="805770" y="264836"/>
                  </a:lnTo>
                  <a:lnTo>
                    <a:pt x="814180" y="258294"/>
                  </a:lnTo>
                  <a:lnTo>
                    <a:pt x="822590" y="251548"/>
                  </a:lnTo>
                  <a:lnTo>
                    <a:pt x="831001" y="244591"/>
                  </a:lnTo>
                  <a:lnTo>
                    <a:pt x="839411" y="237422"/>
                  </a:lnTo>
                  <a:lnTo>
                    <a:pt x="847822" y="230045"/>
                  </a:lnTo>
                  <a:lnTo>
                    <a:pt x="856232" y="222469"/>
                  </a:lnTo>
                  <a:lnTo>
                    <a:pt x="864642" y="214704"/>
                  </a:lnTo>
                  <a:lnTo>
                    <a:pt x="873053" y="206762"/>
                  </a:lnTo>
                  <a:lnTo>
                    <a:pt x="881463" y="198657"/>
                  </a:lnTo>
                  <a:lnTo>
                    <a:pt x="889873" y="190403"/>
                  </a:lnTo>
                  <a:lnTo>
                    <a:pt x="898284" y="182014"/>
                  </a:lnTo>
                  <a:lnTo>
                    <a:pt x="906694" y="173504"/>
                  </a:lnTo>
                  <a:lnTo>
                    <a:pt x="915104" y="164883"/>
                  </a:lnTo>
                  <a:lnTo>
                    <a:pt x="923515" y="156165"/>
                  </a:lnTo>
                  <a:lnTo>
                    <a:pt x="931925" y="147360"/>
                  </a:lnTo>
                  <a:lnTo>
                    <a:pt x="940335" y="138476"/>
                  </a:lnTo>
                  <a:lnTo>
                    <a:pt x="948746" y="129524"/>
                  </a:lnTo>
                  <a:lnTo>
                    <a:pt x="957156" y="120510"/>
                  </a:lnTo>
                  <a:lnTo>
                    <a:pt x="965566" y="111442"/>
                  </a:lnTo>
                  <a:lnTo>
                    <a:pt x="973977" y="102325"/>
                  </a:lnTo>
                  <a:lnTo>
                    <a:pt x="982387" y="93165"/>
                  </a:lnTo>
                  <a:lnTo>
                    <a:pt x="990798" y="83967"/>
                  </a:lnTo>
                  <a:lnTo>
                    <a:pt x="999208" y="74734"/>
                  </a:lnTo>
                  <a:lnTo>
                    <a:pt x="1007618" y="65471"/>
                  </a:lnTo>
                  <a:lnTo>
                    <a:pt x="1016029" y="56180"/>
                  </a:lnTo>
                  <a:lnTo>
                    <a:pt x="1024439" y="46865"/>
                  </a:lnTo>
                  <a:lnTo>
                    <a:pt x="1032849" y="37528"/>
                  </a:lnTo>
                  <a:lnTo>
                    <a:pt x="1041260" y="28171"/>
                  </a:lnTo>
                  <a:lnTo>
                    <a:pt x="1049670" y="18796"/>
                  </a:lnTo>
                  <a:lnTo>
                    <a:pt x="1058080" y="9405"/>
                  </a:lnTo>
                  <a:lnTo>
                    <a:pt x="1066491" y="0"/>
                  </a:lnTo>
                  <a:lnTo>
                    <a:pt x="1066491" y="141281"/>
                  </a:lnTo>
                  <a:lnTo>
                    <a:pt x="1058080" y="149774"/>
                  </a:lnTo>
                  <a:lnTo>
                    <a:pt x="1049670" y="158199"/>
                  </a:lnTo>
                  <a:lnTo>
                    <a:pt x="1041260" y="166546"/>
                  </a:lnTo>
                  <a:lnTo>
                    <a:pt x="1032849" y="174807"/>
                  </a:lnTo>
                  <a:lnTo>
                    <a:pt x="1024439" y="182971"/>
                  </a:lnTo>
                  <a:lnTo>
                    <a:pt x="1016029" y="191027"/>
                  </a:lnTo>
                  <a:lnTo>
                    <a:pt x="1007618" y="198962"/>
                  </a:lnTo>
                  <a:lnTo>
                    <a:pt x="999208" y="206764"/>
                  </a:lnTo>
                  <a:lnTo>
                    <a:pt x="990798" y="214420"/>
                  </a:lnTo>
                  <a:lnTo>
                    <a:pt x="982387" y="221918"/>
                  </a:lnTo>
                  <a:lnTo>
                    <a:pt x="973977" y="229246"/>
                  </a:lnTo>
                  <a:lnTo>
                    <a:pt x="965566" y="236394"/>
                  </a:lnTo>
                  <a:lnTo>
                    <a:pt x="957156" y="243354"/>
                  </a:lnTo>
                  <a:lnTo>
                    <a:pt x="948746" y="250121"/>
                  </a:lnTo>
                  <a:lnTo>
                    <a:pt x="940335" y="256695"/>
                  </a:lnTo>
                  <a:lnTo>
                    <a:pt x="931925" y="263080"/>
                  </a:lnTo>
                  <a:lnTo>
                    <a:pt x="923515" y="269286"/>
                  </a:lnTo>
                  <a:lnTo>
                    <a:pt x="915104" y="275329"/>
                  </a:lnTo>
                  <a:lnTo>
                    <a:pt x="906694" y="281232"/>
                  </a:lnTo>
                  <a:lnTo>
                    <a:pt x="898284" y="287022"/>
                  </a:lnTo>
                  <a:lnTo>
                    <a:pt x="889873" y="292733"/>
                  </a:lnTo>
                  <a:lnTo>
                    <a:pt x="881463" y="298403"/>
                  </a:lnTo>
                  <a:lnTo>
                    <a:pt x="873053" y="304070"/>
                  </a:lnTo>
                  <a:lnTo>
                    <a:pt x="864642" y="309775"/>
                  </a:lnTo>
                  <a:lnTo>
                    <a:pt x="856232" y="315556"/>
                  </a:lnTo>
                  <a:lnTo>
                    <a:pt x="847822" y="321446"/>
                  </a:lnTo>
                  <a:lnTo>
                    <a:pt x="839411" y="327476"/>
                  </a:lnTo>
                  <a:lnTo>
                    <a:pt x="831001" y="333671"/>
                  </a:lnTo>
                  <a:lnTo>
                    <a:pt x="822590" y="340049"/>
                  </a:lnTo>
                  <a:lnTo>
                    <a:pt x="814180" y="346621"/>
                  </a:lnTo>
                  <a:lnTo>
                    <a:pt x="805770" y="353393"/>
                  </a:lnTo>
                  <a:lnTo>
                    <a:pt x="797359" y="360366"/>
                  </a:lnTo>
                  <a:lnTo>
                    <a:pt x="788949" y="367536"/>
                  </a:lnTo>
                  <a:lnTo>
                    <a:pt x="780539" y="374897"/>
                  </a:lnTo>
                  <a:lnTo>
                    <a:pt x="772128" y="382438"/>
                  </a:lnTo>
                  <a:lnTo>
                    <a:pt x="763718" y="390148"/>
                  </a:lnTo>
                  <a:lnTo>
                    <a:pt x="755308" y="398015"/>
                  </a:lnTo>
                  <a:lnTo>
                    <a:pt x="746897" y="406025"/>
                  </a:lnTo>
                  <a:lnTo>
                    <a:pt x="738487" y="414167"/>
                  </a:lnTo>
                  <a:lnTo>
                    <a:pt x="730077" y="422427"/>
                  </a:lnTo>
                  <a:lnTo>
                    <a:pt x="721666" y="430795"/>
                  </a:lnTo>
                  <a:lnTo>
                    <a:pt x="713256" y="439259"/>
                  </a:lnTo>
                  <a:lnTo>
                    <a:pt x="704846" y="447810"/>
                  </a:lnTo>
                  <a:lnTo>
                    <a:pt x="696435" y="456437"/>
                  </a:lnTo>
                  <a:lnTo>
                    <a:pt x="688025" y="465134"/>
                  </a:lnTo>
                  <a:lnTo>
                    <a:pt x="679614" y="473893"/>
                  </a:lnTo>
                  <a:lnTo>
                    <a:pt x="671204" y="482706"/>
                  </a:lnTo>
                  <a:lnTo>
                    <a:pt x="662794" y="491569"/>
                  </a:lnTo>
                  <a:lnTo>
                    <a:pt x="654383" y="500476"/>
                  </a:lnTo>
                  <a:lnTo>
                    <a:pt x="645973" y="509423"/>
                  </a:lnTo>
                  <a:lnTo>
                    <a:pt x="637563" y="518404"/>
                  </a:lnTo>
                  <a:lnTo>
                    <a:pt x="629152" y="527418"/>
                  </a:lnTo>
                  <a:lnTo>
                    <a:pt x="620742" y="536460"/>
                  </a:lnTo>
                  <a:lnTo>
                    <a:pt x="612332" y="545528"/>
                  </a:lnTo>
                  <a:lnTo>
                    <a:pt x="603921" y="554619"/>
                  </a:lnTo>
                  <a:lnTo>
                    <a:pt x="595511" y="563732"/>
                  </a:lnTo>
                  <a:lnTo>
                    <a:pt x="587101" y="572864"/>
                  </a:lnTo>
                  <a:lnTo>
                    <a:pt x="578690" y="582013"/>
                  </a:lnTo>
                  <a:lnTo>
                    <a:pt x="570280" y="591179"/>
                  </a:lnTo>
                  <a:lnTo>
                    <a:pt x="561870" y="600359"/>
                  </a:lnTo>
                  <a:lnTo>
                    <a:pt x="553459" y="609553"/>
                  </a:lnTo>
                  <a:lnTo>
                    <a:pt x="545049" y="618760"/>
                  </a:lnTo>
                  <a:lnTo>
                    <a:pt x="536638" y="627978"/>
                  </a:lnTo>
                  <a:lnTo>
                    <a:pt x="528228" y="637206"/>
                  </a:lnTo>
                  <a:lnTo>
                    <a:pt x="519818" y="646445"/>
                  </a:lnTo>
                  <a:lnTo>
                    <a:pt x="511407" y="655693"/>
                  </a:lnTo>
                  <a:lnTo>
                    <a:pt x="502997" y="664950"/>
                  </a:lnTo>
                  <a:lnTo>
                    <a:pt x="494587" y="674216"/>
                  </a:lnTo>
                  <a:lnTo>
                    <a:pt x="486176" y="683489"/>
                  </a:lnTo>
                  <a:lnTo>
                    <a:pt x="477766" y="692769"/>
                  </a:lnTo>
                  <a:lnTo>
                    <a:pt x="469356" y="702057"/>
                  </a:lnTo>
                  <a:lnTo>
                    <a:pt x="460945" y="711351"/>
                  </a:lnTo>
                  <a:lnTo>
                    <a:pt x="452535" y="720652"/>
                  </a:lnTo>
                  <a:lnTo>
                    <a:pt x="444125" y="729959"/>
                  </a:lnTo>
                  <a:lnTo>
                    <a:pt x="435714" y="739271"/>
                  </a:lnTo>
                  <a:lnTo>
                    <a:pt x="427304" y="748590"/>
                  </a:lnTo>
                  <a:lnTo>
                    <a:pt x="418893" y="757914"/>
                  </a:lnTo>
                  <a:lnTo>
                    <a:pt x="410483" y="767243"/>
                  </a:lnTo>
                  <a:lnTo>
                    <a:pt x="402073" y="776577"/>
                  </a:lnTo>
                  <a:lnTo>
                    <a:pt x="393662" y="785917"/>
                  </a:lnTo>
                  <a:lnTo>
                    <a:pt x="385252" y="795261"/>
                  </a:lnTo>
                  <a:lnTo>
                    <a:pt x="376842" y="804610"/>
                  </a:lnTo>
                  <a:lnTo>
                    <a:pt x="368431" y="813964"/>
                  </a:lnTo>
                  <a:lnTo>
                    <a:pt x="360021" y="823322"/>
                  </a:lnTo>
                  <a:lnTo>
                    <a:pt x="351611" y="832685"/>
                  </a:lnTo>
                  <a:lnTo>
                    <a:pt x="343200" y="842052"/>
                  </a:lnTo>
                  <a:lnTo>
                    <a:pt x="334790" y="851423"/>
                  </a:lnTo>
                  <a:lnTo>
                    <a:pt x="326380" y="860799"/>
                  </a:lnTo>
                  <a:lnTo>
                    <a:pt x="317969" y="870178"/>
                  </a:lnTo>
                  <a:lnTo>
                    <a:pt x="309559" y="879562"/>
                  </a:lnTo>
                  <a:lnTo>
                    <a:pt x="301149" y="888950"/>
                  </a:lnTo>
                  <a:lnTo>
                    <a:pt x="292738" y="898342"/>
                  </a:lnTo>
                  <a:lnTo>
                    <a:pt x="284328" y="907738"/>
                  </a:lnTo>
                  <a:lnTo>
                    <a:pt x="275917" y="917137"/>
                  </a:lnTo>
                  <a:lnTo>
                    <a:pt x="267507" y="926541"/>
                  </a:lnTo>
                  <a:lnTo>
                    <a:pt x="259097" y="935948"/>
                  </a:lnTo>
                  <a:lnTo>
                    <a:pt x="250686" y="945359"/>
                  </a:lnTo>
                  <a:lnTo>
                    <a:pt x="242276" y="954774"/>
                  </a:lnTo>
                  <a:lnTo>
                    <a:pt x="233866" y="964193"/>
                  </a:lnTo>
                  <a:lnTo>
                    <a:pt x="225455" y="973615"/>
                  </a:lnTo>
                  <a:lnTo>
                    <a:pt x="217045" y="983041"/>
                  </a:lnTo>
                  <a:lnTo>
                    <a:pt x="208635" y="992470"/>
                  </a:lnTo>
                  <a:lnTo>
                    <a:pt x="200224" y="1001903"/>
                  </a:lnTo>
                  <a:lnTo>
                    <a:pt x="191814" y="1011339"/>
                  </a:lnTo>
                  <a:lnTo>
                    <a:pt x="183404" y="1020779"/>
                  </a:lnTo>
                  <a:lnTo>
                    <a:pt x="174993" y="1030223"/>
                  </a:lnTo>
                  <a:lnTo>
                    <a:pt x="166583" y="1039669"/>
                  </a:lnTo>
                  <a:lnTo>
                    <a:pt x="158173" y="1049120"/>
                  </a:lnTo>
                  <a:lnTo>
                    <a:pt x="149762" y="1058573"/>
                  </a:lnTo>
                  <a:lnTo>
                    <a:pt x="141352" y="1068030"/>
                  </a:lnTo>
                  <a:lnTo>
                    <a:pt x="132941" y="1077490"/>
                  </a:lnTo>
                  <a:lnTo>
                    <a:pt x="129789" y="1081037"/>
                  </a:lnTo>
                  <a:close/>
                </a:path>
              </a:pathLst>
            </a:custGeom>
            <a:solidFill>
              <a:srgbClr val="00DCA1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6706420" y="3322767"/>
              <a:ext cx="1066491" cy="1081037"/>
            </a:xfrm>
            <a:custGeom>
              <a:avLst/>
              <a:pathLst>
                <a:path w="1066491" h="1081037">
                  <a:moveTo>
                    <a:pt x="0" y="1081037"/>
                  </a:moveTo>
                  <a:lnTo>
                    <a:pt x="6786" y="1073733"/>
                  </a:lnTo>
                  <a:lnTo>
                    <a:pt x="15197" y="1064679"/>
                  </a:lnTo>
                  <a:lnTo>
                    <a:pt x="23607" y="1055622"/>
                  </a:lnTo>
                  <a:lnTo>
                    <a:pt x="32017" y="1046562"/>
                  </a:lnTo>
                  <a:lnTo>
                    <a:pt x="40428" y="1037499"/>
                  </a:lnTo>
                  <a:lnTo>
                    <a:pt x="48838" y="1028434"/>
                  </a:lnTo>
                  <a:lnTo>
                    <a:pt x="57248" y="1019365"/>
                  </a:lnTo>
                  <a:lnTo>
                    <a:pt x="65659" y="1010293"/>
                  </a:lnTo>
                  <a:lnTo>
                    <a:pt x="74069" y="1001219"/>
                  </a:lnTo>
                  <a:lnTo>
                    <a:pt x="82479" y="992141"/>
                  </a:lnTo>
                  <a:lnTo>
                    <a:pt x="90890" y="983061"/>
                  </a:lnTo>
                  <a:lnTo>
                    <a:pt x="99300" y="973977"/>
                  </a:lnTo>
                  <a:lnTo>
                    <a:pt x="107710" y="964891"/>
                  </a:lnTo>
                  <a:lnTo>
                    <a:pt x="116121" y="955801"/>
                  </a:lnTo>
                  <a:lnTo>
                    <a:pt x="124531" y="946708"/>
                  </a:lnTo>
                  <a:lnTo>
                    <a:pt x="132941" y="937612"/>
                  </a:lnTo>
                  <a:lnTo>
                    <a:pt x="141352" y="928514"/>
                  </a:lnTo>
                  <a:lnTo>
                    <a:pt x="149762" y="919412"/>
                  </a:lnTo>
                  <a:lnTo>
                    <a:pt x="158173" y="910307"/>
                  </a:lnTo>
                  <a:lnTo>
                    <a:pt x="166583" y="901199"/>
                  </a:lnTo>
                  <a:lnTo>
                    <a:pt x="174993" y="892087"/>
                  </a:lnTo>
                  <a:lnTo>
                    <a:pt x="183404" y="882973"/>
                  </a:lnTo>
                  <a:lnTo>
                    <a:pt x="191814" y="873856"/>
                  </a:lnTo>
                  <a:lnTo>
                    <a:pt x="200224" y="864735"/>
                  </a:lnTo>
                  <a:lnTo>
                    <a:pt x="208635" y="855612"/>
                  </a:lnTo>
                  <a:lnTo>
                    <a:pt x="217045" y="846486"/>
                  </a:lnTo>
                  <a:lnTo>
                    <a:pt x="225455" y="837356"/>
                  </a:lnTo>
                  <a:lnTo>
                    <a:pt x="233866" y="828224"/>
                  </a:lnTo>
                  <a:lnTo>
                    <a:pt x="242276" y="819088"/>
                  </a:lnTo>
                  <a:lnTo>
                    <a:pt x="250686" y="809950"/>
                  </a:lnTo>
                  <a:lnTo>
                    <a:pt x="259097" y="800809"/>
                  </a:lnTo>
                  <a:lnTo>
                    <a:pt x="267507" y="791665"/>
                  </a:lnTo>
                  <a:lnTo>
                    <a:pt x="275917" y="782519"/>
                  </a:lnTo>
                  <a:lnTo>
                    <a:pt x="284328" y="773369"/>
                  </a:lnTo>
                  <a:lnTo>
                    <a:pt x="292738" y="764218"/>
                  </a:lnTo>
                  <a:lnTo>
                    <a:pt x="301149" y="755064"/>
                  </a:lnTo>
                  <a:lnTo>
                    <a:pt x="309559" y="745908"/>
                  </a:lnTo>
                  <a:lnTo>
                    <a:pt x="317969" y="736749"/>
                  </a:lnTo>
                  <a:lnTo>
                    <a:pt x="326380" y="727589"/>
                  </a:lnTo>
                  <a:lnTo>
                    <a:pt x="334790" y="718427"/>
                  </a:lnTo>
                  <a:lnTo>
                    <a:pt x="343200" y="709263"/>
                  </a:lnTo>
                  <a:lnTo>
                    <a:pt x="351611" y="700098"/>
                  </a:lnTo>
                  <a:lnTo>
                    <a:pt x="360021" y="690932"/>
                  </a:lnTo>
                  <a:lnTo>
                    <a:pt x="368431" y="681766"/>
                  </a:lnTo>
                  <a:lnTo>
                    <a:pt x="376842" y="672599"/>
                  </a:lnTo>
                  <a:lnTo>
                    <a:pt x="385252" y="663432"/>
                  </a:lnTo>
                  <a:lnTo>
                    <a:pt x="393662" y="654266"/>
                  </a:lnTo>
                  <a:lnTo>
                    <a:pt x="402073" y="645100"/>
                  </a:lnTo>
                  <a:lnTo>
                    <a:pt x="410483" y="635936"/>
                  </a:lnTo>
                  <a:lnTo>
                    <a:pt x="418893" y="626775"/>
                  </a:lnTo>
                  <a:lnTo>
                    <a:pt x="427304" y="617616"/>
                  </a:lnTo>
                  <a:lnTo>
                    <a:pt x="435714" y="608462"/>
                  </a:lnTo>
                  <a:lnTo>
                    <a:pt x="444125" y="599312"/>
                  </a:lnTo>
                  <a:lnTo>
                    <a:pt x="452535" y="590167"/>
                  </a:lnTo>
                  <a:lnTo>
                    <a:pt x="460945" y="581030"/>
                  </a:lnTo>
                  <a:lnTo>
                    <a:pt x="469356" y="571901"/>
                  </a:lnTo>
                  <a:lnTo>
                    <a:pt x="477766" y="562783"/>
                  </a:lnTo>
                  <a:lnTo>
                    <a:pt x="486176" y="553675"/>
                  </a:lnTo>
                  <a:lnTo>
                    <a:pt x="494587" y="544582"/>
                  </a:lnTo>
                  <a:lnTo>
                    <a:pt x="502997" y="535504"/>
                  </a:lnTo>
                  <a:lnTo>
                    <a:pt x="511407" y="526445"/>
                  </a:lnTo>
                  <a:lnTo>
                    <a:pt x="519818" y="517407"/>
                  </a:lnTo>
                  <a:lnTo>
                    <a:pt x="528228" y="508394"/>
                  </a:lnTo>
                  <a:lnTo>
                    <a:pt x="536638" y="499409"/>
                  </a:lnTo>
                  <a:lnTo>
                    <a:pt x="545049" y="490457"/>
                  </a:lnTo>
                  <a:lnTo>
                    <a:pt x="553459" y="481542"/>
                  </a:lnTo>
                  <a:lnTo>
                    <a:pt x="561870" y="472671"/>
                  </a:lnTo>
                  <a:lnTo>
                    <a:pt x="570280" y="463849"/>
                  </a:lnTo>
                  <a:lnTo>
                    <a:pt x="578690" y="455084"/>
                  </a:lnTo>
                  <a:lnTo>
                    <a:pt x="587101" y="446382"/>
                  </a:lnTo>
                  <a:lnTo>
                    <a:pt x="595511" y="437754"/>
                  </a:lnTo>
                  <a:lnTo>
                    <a:pt x="603921" y="429208"/>
                  </a:lnTo>
                  <a:lnTo>
                    <a:pt x="612332" y="420756"/>
                  </a:lnTo>
                  <a:lnTo>
                    <a:pt x="620742" y="412409"/>
                  </a:lnTo>
                  <a:lnTo>
                    <a:pt x="629152" y="404180"/>
                  </a:lnTo>
                  <a:lnTo>
                    <a:pt x="637563" y="396083"/>
                  </a:lnTo>
                  <a:lnTo>
                    <a:pt x="645973" y="388130"/>
                  </a:lnTo>
                  <a:lnTo>
                    <a:pt x="654383" y="380335"/>
                  </a:lnTo>
                  <a:lnTo>
                    <a:pt x="662794" y="372713"/>
                  </a:lnTo>
                  <a:lnTo>
                    <a:pt x="671204" y="365275"/>
                  </a:lnTo>
                  <a:lnTo>
                    <a:pt x="679614" y="358030"/>
                  </a:lnTo>
                  <a:lnTo>
                    <a:pt x="688025" y="350987"/>
                  </a:lnTo>
                  <a:lnTo>
                    <a:pt x="696435" y="344147"/>
                  </a:lnTo>
                  <a:lnTo>
                    <a:pt x="704846" y="337509"/>
                  </a:lnTo>
                  <a:lnTo>
                    <a:pt x="713256" y="331065"/>
                  </a:lnTo>
                  <a:lnTo>
                    <a:pt x="721666" y="324800"/>
                  </a:lnTo>
                  <a:lnTo>
                    <a:pt x="730077" y="318691"/>
                  </a:lnTo>
                  <a:lnTo>
                    <a:pt x="738487" y="312711"/>
                  </a:lnTo>
                  <a:lnTo>
                    <a:pt x="746897" y="306825"/>
                  </a:lnTo>
                  <a:lnTo>
                    <a:pt x="755308" y="300993"/>
                  </a:lnTo>
                  <a:lnTo>
                    <a:pt x="763718" y="295173"/>
                  </a:lnTo>
                  <a:lnTo>
                    <a:pt x="772128" y="289322"/>
                  </a:lnTo>
                  <a:lnTo>
                    <a:pt x="780539" y="283399"/>
                  </a:lnTo>
                  <a:lnTo>
                    <a:pt x="788949" y="277364"/>
                  </a:lnTo>
                  <a:lnTo>
                    <a:pt x="797359" y="271185"/>
                  </a:lnTo>
                  <a:lnTo>
                    <a:pt x="805770" y="264836"/>
                  </a:lnTo>
                  <a:lnTo>
                    <a:pt x="814180" y="258294"/>
                  </a:lnTo>
                  <a:lnTo>
                    <a:pt x="822590" y="251548"/>
                  </a:lnTo>
                  <a:lnTo>
                    <a:pt x="831001" y="244591"/>
                  </a:lnTo>
                  <a:lnTo>
                    <a:pt x="839411" y="237422"/>
                  </a:lnTo>
                  <a:lnTo>
                    <a:pt x="847822" y="230045"/>
                  </a:lnTo>
                  <a:lnTo>
                    <a:pt x="856232" y="222469"/>
                  </a:lnTo>
                  <a:lnTo>
                    <a:pt x="864642" y="214704"/>
                  </a:lnTo>
                  <a:lnTo>
                    <a:pt x="873053" y="206762"/>
                  </a:lnTo>
                  <a:lnTo>
                    <a:pt x="881463" y="198657"/>
                  </a:lnTo>
                  <a:lnTo>
                    <a:pt x="889873" y="190403"/>
                  </a:lnTo>
                  <a:lnTo>
                    <a:pt x="898284" y="182014"/>
                  </a:lnTo>
                  <a:lnTo>
                    <a:pt x="906694" y="173504"/>
                  </a:lnTo>
                  <a:lnTo>
                    <a:pt x="915104" y="164883"/>
                  </a:lnTo>
                  <a:lnTo>
                    <a:pt x="923515" y="156165"/>
                  </a:lnTo>
                  <a:lnTo>
                    <a:pt x="931925" y="147360"/>
                  </a:lnTo>
                  <a:lnTo>
                    <a:pt x="940335" y="138476"/>
                  </a:lnTo>
                  <a:lnTo>
                    <a:pt x="948746" y="129524"/>
                  </a:lnTo>
                  <a:lnTo>
                    <a:pt x="957156" y="120510"/>
                  </a:lnTo>
                  <a:lnTo>
                    <a:pt x="965566" y="111442"/>
                  </a:lnTo>
                  <a:lnTo>
                    <a:pt x="973977" y="102325"/>
                  </a:lnTo>
                  <a:lnTo>
                    <a:pt x="982387" y="93165"/>
                  </a:lnTo>
                  <a:lnTo>
                    <a:pt x="990798" y="83967"/>
                  </a:lnTo>
                  <a:lnTo>
                    <a:pt x="999208" y="74734"/>
                  </a:lnTo>
                  <a:lnTo>
                    <a:pt x="1007618" y="65471"/>
                  </a:lnTo>
                  <a:lnTo>
                    <a:pt x="1016029" y="56180"/>
                  </a:lnTo>
                  <a:lnTo>
                    <a:pt x="1024439" y="46865"/>
                  </a:lnTo>
                  <a:lnTo>
                    <a:pt x="1032849" y="37528"/>
                  </a:lnTo>
                  <a:lnTo>
                    <a:pt x="1041260" y="28171"/>
                  </a:lnTo>
                  <a:lnTo>
                    <a:pt x="1049670" y="18796"/>
                  </a:lnTo>
                  <a:lnTo>
                    <a:pt x="1058080" y="9405"/>
                  </a:lnTo>
                  <a:lnTo>
                    <a:pt x="1066491" y="0"/>
                  </a:lnTo>
                  <a:lnTo>
                    <a:pt x="106649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6836209" y="3464048"/>
              <a:ext cx="936701" cy="939756"/>
            </a:xfrm>
            <a:custGeom>
              <a:avLst/>
              <a:pathLst>
                <a:path w="936701" h="939756">
                  <a:moveTo>
                    <a:pt x="936701" y="0"/>
                  </a:moveTo>
                  <a:lnTo>
                    <a:pt x="936701" y="0"/>
                  </a:lnTo>
                  <a:lnTo>
                    <a:pt x="928291" y="8492"/>
                  </a:lnTo>
                  <a:lnTo>
                    <a:pt x="919881" y="16917"/>
                  </a:lnTo>
                  <a:lnTo>
                    <a:pt x="911470" y="25265"/>
                  </a:lnTo>
                  <a:lnTo>
                    <a:pt x="903060" y="33526"/>
                  </a:lnTo>
                  <a:lnTo>
                    <a:pt x="894650" y="41690"/>
                  </a:lnTo>
                  <a:lnTo>
                    <a:pt x="886239" y="49745"/>
                  </a:lnTo>
                  <a:lnTo>
                    <a:pt x="877829" y="57680"/>
                  </a:lnTo>
                  <a:lnTo>
                    <a:pt x="869418" y="65482"/>
                  </a:lnTo>
                  <a:lnTo>
                    <a:pt x="861008" y="73138"/>
                  </a:lnTo>
                  <a:lnTo>
                    <a:pt x="852598" y="80636"/>
                  </a:lnTo>
                  <a:lnTo>
                    <a:pt x="844187" y="87964"/>
                  </a:lnTo>
                  <a:lnTo>
                    <a:pt x="835777" y="95112"/>
                  </a:lnTo>
                  <a:lnTo>
                    <a:pt x="827367" y="102072"/>
                  </a:lnTo>
                  <a:lnTo>
                    <a:pt x="818956" y="108840"/>
                  </a:lnTo>
                  <a:lnTo>
                    <a:pt x="810546" y="115414"/>
                  </a:lnTo>
                  <a:lnTo>
                    <a:pt x="802136" y="121799"/>
                  </a:lnTo>
                  <a:lnTo>
                    <a:pt x="793725" y="128005"/>
                  </a:lnTo>
                  <a:lnTo>
                    <a:pt x="785315" y="134048"/>
                  </a:lnTo>
                  <a:lnTo>
                    <a:pt x="776905" y="139950"/>
                  </a:lnTo>
                  <a:lnTo>
                    <a:pt x="768494" y="145740"/>
                  </a:lnTo>
                  <a:lnTo>
                    <a:pt x="760084" y="151452"/>
                  </a:lnTo>
                  <a:lnTo>
                    <a:pt x="751674" y="157122"/>
                  </a:lnTo>
                  <a:lnTo>
                    <a:pt x="743263" y="162789"/>
                  </a:lnTo>
                  <a:lnTo>
                    <a:pt x="734853" y="168494"/>
                  </a:lnTo>
                  <a:lnTo>
                    <a:pt x="726442" y="174274"/>
                  </a:lnTo>
                  <a:lnTo>
                    <a:pt x="718032" y="180164"/>
                  </a:lnTo>
                  <a:lnTo>
                    <a:pt x="709622" y="186195"/>
                  </a:lnTo>
                  <a:lnTo>
                    <a:pt x="701211" y="192390"/>
                  </a:lnTo>
                  <a:lnTo>
                    <a:pt x="692801" y="198767"/>
                  </a:lnTo>
                  <a:lnTo>
                    <a:pt x="684391" y="205339"/>
                  </a:lnTo>
                  <a:lnTo>
                    <a:pt x="675980" y="212111"/>
                  </a:lnTo>
                  <a:lnTo>
                    <a:pt x="667570" y="219085"/>
                  </a:lnTo>
                  <a:lnTo>
                    <a:pt x="659160" y="226255"/>
                  </a:lnTo>
                  <a:lnTo>
                    <a:pt x="650749" y="233615"/>
                  </a:lnTo>
                  <a:lnTo>
                    <a:pt x="642339" y="241156"/>
                  </a:lnTo>
                  <a:lnTo>
                    <a:pt x="633929" y="248866"/>
                  </a:lnTo>
                  <a:lnTo>
                    <a:pt x="625518" y="256733"/>
                  </a:lnTo>
                  <a:lnTo>
                    <a:pt x="617108" y="264744"/>
                  </a:lnTo>
                  <a:lnTo>
                    <a:pt x="608698" y="272885"/>
                  </a:lnTo>
                  <a:lnTo>
                    <a:pt x="600287" y="281146"/>
                  </a:lnTo>
                  <a:lnTo>
                    <a:pt x="591877" y="289514"/>
                  </a:lnTo>
                  <a:lnTo>
                    <a:pt x="583466" y="297978"/>
                  </a:lnTo>
                  <a:lnTo>
                    <a:pt x="575056" y="306528"/>
                  </a:lnTo>
                  <a:lnTo>
                    <a:pt x="566646" y="315156"/>
                  </a:lnTo>
                  <a:lnTo>
                    <a:pt x="558235" y="323853"/>
                  </a:lnTo>
                  <a:lnTo>
                    <a:pt x="549825" y="332611"/>
                  </a:lnTo>
                  <a:lnTo>
                    <a:pt x="541415" y="341425"/>
                  </a:lnTo>
                  <a:lnTo>
                    <a:pt x="533004" y="350288"/>
                  </a:lnTo>
                  <a:lnTo>
                    <a:pt x="524594" y="359195"/>
                  </a:lnTo>
                  <a:lnTo>
                    <a:pt x="516184" y="368141"/>
                  </a:lnTo>
                  <a:lnTo>
                    <a:pt x="507773" y="377123"/>
                  </a:lnTo>
                  <a:lnTo>
                    <a:pt x="499363" y="386136"/>
                  </a:lnTo>
                  <a:lnTo>
                    <a:pt x="490953" y="395179"/>
                  </a:lnTo>
                  <a:lnTo>
                    <a:pt x="482542" y="404247"/>
                  </a:lnTo>
                  <a:lnTo>
                    <a:pt x="474132" y="413338"/>
                  </a:lnTo>
                  <a:lnTo>
                    <a:pt x="465722" y="422451"/>
                  </a:lnTo>
                  <a:lnTo>
                    <a:pt x="457311" y="431583"/>
                  </a:lnTo>
                  <a:lnTo>
                    <a:pt x="448901" y="440732"/>
                  </a:lnTo>
                  <a:lnTo>
                    <a:pt x="440490" y="449898"/>
                  </a:lnTo>
                  <a:lnTo>
                    <a:pt x="432080" y="459078"/>
                  </a:lnTo>
                  <a:lnTo>
                    <a:pt x="423670" y="468272"/>
                  </a:lnTo>
                  <a:lnTo>
                    <a:pt x="415259" y="477478"/>
                  </a:lnTo>
                  <a:lnTo>
                    <a:pt x="406849" y="486696"/>
                  </a:lnTo>
                  <a:lnTo>
                    <a:pt x="398439" y="495925"/>
                  </a:lnTo>
                  <a:lnTo>
                    <a:pt x="390028" y="505164"/>
                  </a:lnTo>
                  <a:lnTo>
                    <a:pt x="381618" y="514412"/>
                  </a:lnTo>
                  <a:lnTo>
                    <a:pt x="373208" y="523669"/>
                  </a:lnTo>
                  <a:lnTo>
                    <a:pt x="364797" y="532934"/>
                  </a:lnTo>
                  <a:lnTo>
                    <a:pt x="356387" y="542207"/>
                  </a:lnTo>
                  <a:lnTo>
                    <a:pt x="347977" y="551488"/>
                  </a:lnTo>
                  <a:lnTo>
                    <a:pt x="339566" y="560775"/>
                  </a:lnTo>
                  <a:lnTo>
                    <a:pt x="331156" y="570070"/>
                  </a:lnTo>
                  <a:lnTo>
                    <a:pt x="322746" y="579370"/>
                  </a:lnTo>
                  <a:lnTo>
                    <a:pt x="314335" y="588677"/>
                  </a:lnTo>
                  <a:lnTo>
                    <a:pt x="305925" y="597990"/>
                  </a:lnTo>
                  <a:lnTo>
                    <a:pt x="297514" y="607308"/>
                  </a:lnTo>
                  <a:lnTo>
                    <a:pt x="289104" y="616632"/>
                  </a:lnTo>
                  <a:lnTo>
                    <a:pt x="280694" y="625962"/>
                  </a:lnTo>
                  <a:lnTo>
                    <a:pt x="272283" y="635296"/>
                  </a:lnTo>
                  <a:lnTo>
                    <a:pt x="263873" y="644635"/>
                  </a:lnTo>
                  <a:lnTo>
                    <a:pt x="255463" y="653980"/>
                  </a:lnTo>
                  <a:lnTo>
                    <a:pt x="247052" y="663329"/>
                  </a:lnTo>
                  <a:lnTo>
                    <a:pt x="238642" y="672682"/>
                  </a:lnTo>
                  <a:lnTo>
                    <a:pt x="230232" y="682040"/>
                  </a:lnTo>
                  <a:lnTo>
                    <a:pt x="221821" y="691403"/>
                  </a:lnTo>
                  <a:lnTo>
                    <a:pt x="213411" y="700770"/>
                  </a:lnTo>
                  <a:lnTo>
                    <a:pt x="205001" y="710142"/>
                  </a:lnTo>
                  <a:lnTo>
                    <a:pt x="196590" y="719517"/>
                  </a:lnTo>
                  <a:lnTo>
                    <a:pt x="188180" y="728897"/>
                  </a:lnTo>
                  <a:lnTo>
                    <a:pt x="179769" y="738281"/>
                  </a:lnTo>
                  <a:lnTo>
                    <a:pt x="171359" y="747669"/>
                  </a:lnTo>
                  <a:lnTo>
                    <a:pt x="162949" y="757060"/>
                  </a:lnTo>
                  <a:lnTo>
                    <a:pt x="154538" y="766456"/>
                  </a:lnTo>
                  <a:lnTo>
                    <a:pt x="146128" y="775856"/>
                  </a:lnTo>
                  <a:lnTo>
                    <a:pt x="137718" y="785259"/>
                  </a:lnTo>
                  <a:lnTo>
                    <a:pt x="129307" y="794667"/>
                  </a:lnTo>
                  <a:lnTo>
                    <a:pt x="120897" y="804078"/>
                  </a:lnTo>
                  <a:lnTo>
                    <a:pt x="112487" y="813493"/>
                  </a:lnTo>
                  <a:lnTo>
                    <a:pt x="104076" y="822911"/>
                  </a:lnTo>
                  <a:lnTo>
                    <a:pt x="95666" y="832333"/>
                  </a:lnTo>
                  <a:lnTo>
                    <a:pt x="87256" y="841759"/>
                  </a:lnTo>
                  <a:lnTo>
                    <a:pt x="78845" y="851189"/>
                  </a:lnTo>
                  <a:lnTo>
                    <a:pt x="70435" y="860622"/>
                  </a:lnTo>
                  <a:lnTo>
                    <a:pt x="62025" y="870058"/>
                  </a:lnTo>
                  <a:lnTo>
                    <a:pt x="53614" y="879498"/>
                  </a:lnTo>
                  <a:lnTo>
                    <a:pt x="45204" y="888941"/>
                  </a:lnTo>
                  <a:lnTo>
                    <a:pt x="36793" y="898388"/>
                  </a:lnTo>
                  <a:lnTo>
                    <a:pt x="28383" y="907838"/>
                  </a:lnTo>
                  <a:lnTo>
                    <a:pt x="19973" y="917292"/>
                  </a:lnTo>
                  <a:lnTo>
                    <a:pt x="11562" y="926748"/>
                  </a:lnTo>
                  <a:lnTo>
                    <a:pt x="3152" y="936209"/>
                  </a:lnTo>
                  <a:lnTo>
                    <a:pt x="0" y="9397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6772760" y="3394242"/>
              <a:ext cx="1000150" cy="1009562"/>
            </a:xfrm>
            <a:custGeom>
              <a:avLst/>
              <a:pathLst>
                <a:path w="1000150" h="1009562">
                  <a:moveTo>
                    <a:pt x="0" y="1009562"/>
                  </a:moveTo>
                  <a:lnTo>
                    <a:pt x="7729" y="1001033"/>
                  </a:lnTo>
                  <a:lnTo>
                    <a:pt x="16139" y="991753"/>
                  </a:lnTo>
                  <a:lnTo>
                    <a:pt x="24549" y="982473"/>
                  </a:lnTo>
                  <a:lnTo>
                    <a:pt x="32960" y="973193"/>
                  </a:lnTo>
                  <a:lnTo>
                    <a:pt x="41370" y="963913"/>
                  </a:lnTo>
                  <a:lnTo>
                    <a:pt x="49780" y="954633"/>
                  </a:lnTo>
                  <a:lnTo>
                    <a:pt x="58191" y="945353"/>
                  </a:lnTo>
                  <a:lnTo>
                    <a:pt x="66601" y="936073"/>
                  </a:lnTo>
                  <a:lnTo>
                    <a:pt x="75012" y="926794"/>
                  </a:lnTo>
                  <a:lnTo>
                    <a:pt x="83422" y="917514"/>
                  </a:lnTo>
                  <a:lnTo>
                    <a:pt x="91832" y="908234"/>
                  </a:lnTo>
                  <a:lnTo>
                    <a:pt x="100243" y="898955"/>
                  </a:lnTo>
                  <a:lnTo>
                    <a:pt x="108653" y="889676"/>
                  </a:lnTo>
                  <a:lnTo>
                    <a:pt x="117063" y="880396"/>
                  </a:lnTo>
                  <a:lnTo>
                    <a:pt x="125474" y="871117"/>
                  </a:lnTo>
                  <a:lnTo>
                    <a:pt x="133884" y="861838"/>
                  </a:lnTo>
                  <a:lnTo>
                    <a:pt x="142294" y="852560"/>
                  </a:lnTo>
                  <a:lnTo>
                    <a:pt x="150705" y="843281"/>
                  </a:lnTo>
                  <a:lnTo>
                    <a:pt x="159115" y="834003"/>
                  </a:lnTo>
                  <a:lnTo>
                    <a:pt x="167525" y="824725"/>
                  </a:lnTo>
                  <a:lnTo>
                    <a:pt x="175936" y="815447"/>
                  </a:lnTo>
                  <a:lnTo>
                    <a:pt x="184346" y="806169"/>
                  </a:lnTo>
                  <a:lnTo>
                    <a:pt x="192756" y="796892"/>
                  </a:lnTo>
                  <a:lnTo>
                    <a:pt x="201167" y="787616"/>
                  </a:lnTo>
                  <a:lnTo>
                    <a:pt x="209577" y="778339"/>
                  </a:lnTo>
                  <a:lnTo>
                    <a:pt x="217988" y="769063"/>
                  </a:lnTo>
                  <a:lnTo>
                    <a:pt x="226398" y="759788"/>
                  </a:lnTo>
                  <a:lnTo>
                    <a:pt x="234808" y="750513"/>
                  </a:lnTo>
                  <a:lnTo>
                    <a:pt x="243219" y="741239"/>
                  </a:lnTo>
                  <a:lnTo>
                    <a:pt x="251629" y="731966"/>
                  </a:lnTo>
                  <a:lnTo>
                    <a:pt x="260039" y="722693"/>
                  </a:lnTo>
                  <a:lnTo>
                    <a:pt x="268450" y="713422"/>
                  </a:lnTo>
                  <a:lnTo>
                    <a:pt x="276860" y="704151"/>
                  </a:lnTo>
                  <a:lnTo>
                    <a:pt x="285270" y="694881"/>
                  </a:lnTo>
                  <a:lnTo>
                    <a:pt x="293681" y="685613"/>
                  </a:lnTo>
                  <a:lnTo>
                    <a:pt x="302091" y="676346"/>
                  </a:lnTo>
                  <a:lnTo>
                    <a:pt x="310501" y="667081"/>
                  </a:lnTo>
                  <a:lnTo>
                    <a:pt x="318912" y="657818"/>
                  </a:lnTo>
                  <a:lnTo>
                    <a:pt x="327322" y="648556"/>
                  </a:lnTo>
                  <a:lnTo>
                    <a:pt x="335732" y="639297"/>
                  </a:lnTo>
                  <a:lnTo>
                    <a:pt x="344143" y="630040"/>
                  </a:lnTo>
                  <a:lnTo>
                    <a:pt x="352553" y="620787"/>
                  </a:lnTo>
                  <a:lnTo>
                    <a:pt x="360964" y="611536"/>
                  </a:lnTo>
                  <a:lnTo>
                    <a:pt x="369374" y="602288"/>
                  </a:lnTo>
                  <a:lnTo>
                    <a:pt x="377784" y="593045"/>
                  </a:lnTo>
                  <a:lnTo>
                    <a:pt x="386195" y="583806"/>
                  </a:lnTo>
                  <a:lnTo>
                    <a:pt x="394605" y="574571"/>
                  </a:lnTo>
                  <a:lnTo>
                    <a:pt x="403015" y="565343"/>
                  </a:lnTo>
                  <a:lnTo>
                    <a:pt x="411426" y="556120"/>
                  </a:lnTo>
                  <a:lnTo>
                    <a:pt x="419836" y="546904"/>
                  </a:lnTo>
                  <a:lnTo>
                    <a:pt x="428246" y="537696"/>
                  </a:lnTo>
                  <a:lnTo>
                    <a:pt x="436657" y="528496"/>
                  </a:lnTo>
                  <a:lnTo>
                    <a:pt x="445067" y="519306"/>
                  </a:lnTo>
                  <a:lnTo>
                    <a:pt x="453477" y="510128"/>
                  </a:lnTo>
                  <a:lnTo>
                    <a:pt x="461888" y="500961"/>
                  </a:lnTo>
                  <a:lnTo>
                    <a:pt x="470298" y="491808"/>
                  </a:lnTo>
                  <a:lnTo>
                    <a:pt x="478708" y="482671"/>
                  </a:lnTo>
                  <a:lnTo>
                    <a:pt x="487119" y="473551"/>
                  </a:lnTo>
                  <a:lnTo>
                    <a:pt x="495529" y="464451"/>
                  </a:lnTo>
                  <a:lnTo>
                    <a:pt x="503940" y="455373"/>
                  </a:lnTo>
                  <a:lnTo>
                    <a:pt x="512350" y="446321"/>
                  </a:lnTo>
                  <a:lnTo>
                    <a:pt x="520760" y="437297"/>
                  </a:lnTo>
                  <a:lnTo>
                    <a:pt x="529171" y="428305"/>
                  </a:lnTo>
                  <a:lnTo>
                    <a:pt x="537581" y="419350"/>
                  </a:lnTo>
                  <a:lnTo>
                    <a:pt x="545991" y="410435"/>
                  </a:lnTo>
                  <a:lnTo>
                    <a:pt x="554402" y="401568"/>
                  </a:lnTo>
                  <a:lnTo>
                    <a:pt x="562812" y="392753"/>
                  </a:lnTo>
                  <a:lnTo>
                    <a:pt x="571222" y="383998"/>
                  </a:lnTo>
                  <a:lnTo>
                    <a:pt x="579633" y="375310"/>
                  </a:lnTo>
                  <a:lnTo>
                    <a:pt x="588043" y="366698"/>
                  </a:lnTo>
                  <a:lnTo>
                    <a:pt x="596453" y="358172"/>
                  </a:lnTo>
                  <a:lnTo>
                    <a:pt x="604864" y="349741"/>
                  </a:lnTo>
                  <a:lnTo>
                    <a:pt x="613274" y="341418"/>
                  </a:lnTo>
                  <a:lnTo>
                    <a:pt x="621684" y="333215"/>
                  </a:lnTo>
                  <a:lnTo>
                    <a:pt x="630095" y="325144"/>
                  </a:lnTo>
                  <a:lnTo>
                    <a:pt x="638505" y="317220"/>
                  </a:lnTo>
                  <a:lnTo>
                    <a:pt x="646916" y="309454"/>
                  </a:lnTo>
                  <a:lnTo>
                    <a:pt x="655326" y="301861"/>
                  </a:lnTo>
                  <a:lnTo>
                    <a:pt x="663736" y="294452"/>
                  </a:lnTo>
                  <a:lnTo>
                    <a:pt x="672147" y="287237"/>
                  </a:lnTo>
                  <a:lnTo>
                    <a:pt x="680557" y="280222"/>
                  </a:lnTo>
                  <a:lnTo>
                    <a:pt x="688967" y="273411"/>
                  </a:lnTo>
                  <a:lnTo>
                    <a:pt x="697378" y="266802"/>
                  </a:lnTo>
                  <a:lnTo>
                    <a:pt x="705788" y="260388"/>
                  </a:lnTo>
                  <a:lnTo>
                    <a:pt x="714198" y="254154"/>
                  </a:lnTo>
                  <a:lnTo>
                    <a:pt x="722609" y="248081"/>
                  </a:lnTo>
                  <a:lnTo>
                    <a:pt x="731019" y="242140"/>
                  </a:lnTo>
                  <a:lnTo>
                    <a:pt x="739429" y="236298"/>
                  </a:lnTo>
                  <a:lnTo>
                    <a:pt x="747840" y="230519"/>
                  </a:lnTo>
                  <a:lnTo>
                    <a:pt x="756250" y="224762"/>
                  </a:lnTo>
                  <a:lnTo>
                    <a:pt x="764660" y="218984"/>
                  </a:lnTo>
                  <a:lnTo>
                    <a:pt x="773071" y="213145"/>
                  </a:lnTo>
                  <a:lnTo>
                    <a:pt x="781481" y="207207"/>
                  </a:lnTo>
                  <a:lnTo>
                    <a:pt x="789892" y="201137"/>
                  </a:lnTo>
                  <a:lnTo>
                    <a:pt x="798302" y="194908"/>
                  </a:lnTo>
                  <a:lnTo>
                    <a:pt x="806712" y="188499"/>
                  </a:lnTo>
                  <a:lnTo>
                    <a:pt x="815123" y="181896"/>
                  </a:lnTo>
                  <a:lnTo>
                    <a:pt x="823533" y="175091"/>
                  </a:lnTo>
                  <a:lnTo>
                    <a:pt x="831943" y="168082"/>
                  </a:lnTo>
                  <a:lnTo>
                    <a:pt x="840354" y="160872"/>
                  </a:lnTo>
                  <a:lnTo>
                    <a:pt x="848764" y="153468"/>
                  </a:lnTo>
                  <a:lnTo>
                    <a:pt x="857174" y="145880"/>
                  </a:lnTo>
                  <a:lnTo>
                    <a:pt x="865585" y="138119"/>
                  </a:lnTo>
                  <a:lnTo>
                    <a:pt x="873995" y="130199"/>
                  </a:lnTo>
                  <a:lnTo>
                    <a:pt x="882405" y="122132"/>
                  </a:lnTo>
                  <a:lnTo>
                    <a:pt x="890816" y="113932"/>
                  </a:lnTo>
                  <a:lnTo>
                    <a:pt x="899226" y="105612"/>
                  </a:lnTo>
                  <a:lnTo>
                    <a:pt x="907637" y="97185"/>
                  </a:lnTo>
                  <a:lnTo>
                    <a:pt x="916047" y="88661"/>
                  </a:lnTo>
                  <a:lnTo>
                    <a:pt x="924457" y="80051"/>
                  </a:lnTo>
                  <a:lnTo>
                    <a:pt x="932868" y="71365"/>
                  </a:lnTo>
                  <a:lnTo>
                    <a:pt x="941278" y="62612"/>
                  </a:lnTo>
                  <a:lnTo>
                    <a:pt x="949688" y="53799"/>
                  </a:lnTo>
                  <a:lnTo>
                    <a:pt x="958099" y="44933"/>
                  </a:lnTo>
                  <a:lnTo>
                    <a:pt x="966509" y="36020"/>
                  </a:lnTo>
                  <a:lnTo>
                    <a:pt x="974919" y="27065"/>
                  </a:lnTo>
                  <a:lnTo>
                    <a:pt x="983330" y="18074"/>
                  </a:lnTo>
                  <a:lnTo>
                    <a:pt x="991740" y="9051"/>
                  </a:lnTo>
                  <a:lnTo>
                    <a:pt x="1000150" y="0"/>
                  </a:lnTo>
                </a:path>
              </a:pathLst>
            </a:custGeom>
            <a:ln w="13550" cap="flat">
              <a:solidFill>
                <a:srgbClr val="00DCA1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5066377" y="4367558"/>
              <a:ext cx="72494" cy="7249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5112008" y="4354317"/>
              <a:ext cx="98975" cy="9897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5173315" y="4356751"/>
              <a:ext cx="94107" cy="9410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5243256" y="4367819"/>
              <a:ext cx="71970" cy="7197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5301674" y="4367365"/>
              <a:ext cx="72878" cy="7287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5359575" y="4366394"/>
              <a:ext cx="74821" cy="74821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5418218" y="4366164"/>
              <a:ext cx="75280" cy="7528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5475607" y="4364680"/>
              <a:ext cx="78248" cy="7824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5537886" y="4368087"/>
              <a:ext cx="71434" cy="7143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5609207" y="4380536"/>
              <a:ext cx="46537" cy="4653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5676688" y="4389145"/>
              <a:ext cx="29319" cy="29319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5722198" y="4375782"/>
              <a:ext cx="56046" cy="56046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5757222" y="4351933"/>
              <a:ext cx="103743" cy="10374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5820258" y="4356097"/>
              <a:ext cx="95414" cy="9541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5889198" y="4366164"/>
              <a:ext cx="75280" cy="7528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5946938" y="4365033"/>
              <a:ext cx="77544" cy="7754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081480" y="4381829"/>
              <a:ext cx="43950" cy="4395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6149247" y="4390723"/>
              <a:ext cx="26163" cy="2616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250426" y="4374158"/>
              <a:ext cx="59293" cy="5929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300276" y="4365135"/>
              <a:ext cx="77338" cy="7733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373955" y="4379941"/>
              <a:ext cx="47726" cy="47726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6420379" y="4367493"/>
              <a:ext cx="72622" cy="72622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6473559" y="4361801"/>
              <a:ext cx="84007" cy="8400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6524307" y="4353677"/>
              <a:ext cx="100255" cy="10025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6582430" y="4352927"/>
              <a:ext cx="101755" cy="10175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6635456" y="4347081"/>
              <a:ext cx="113447" cy="11344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6696841" y="4349593"/>
              <a:ext cx="108424" cy="10842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6753694" y="4347573"/>
              <a:ext cx="112462" cy="112462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6813758" y="4348765"/>
              <a:ext cx="110079" cy="110079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6873615" y="4349749"/>
              <a:ext cx="108111" cy="108111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930782" y="4167463"/>
              <a:ext cx="111520" cy="11152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7046088" y="4092215"/>
              <a:ext cx="116400" cy="11640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7111493" y="3986516"/>
              <a:ext cx="103335" cy="10333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7172668" y="3872109"/>
              <a:ext cx="98730" cy="9873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7241732" y="3829789"/>
              <a:ext cx="78347" cy="7834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7307631" y="3749785"/>
              <a:ext cx="64292" cy="64292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5973095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5973095" y="589101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5973095" y="569474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5973095" y="549115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5973095" y="530459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5973095" y="51180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5973095" y="491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5973095" y="471817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6852023" y="5160194"/>
              <a:ext cx="920888" cy="926400"/>
            </a:xfrm>
            <a:custGeom>
              <a:avLst/>
              <a:pathLst>
                <a:path w="920888" h="926400">
                  <a:moveTo>
                    <a:pt x="0" y="926400"/>
                  </a:moveTo>
                  <a:lnTo>
                    <a:pt x="4159" y="921920"/>
                  </a:lnTo>
                  <a:lnTo>
                    <a:pt x="12569" y="912859"/>
                  </a:lnTo>
                  <a:lnTo>
                    <a:pt x="20980" y="903794"/>
                  </a:lnTo>
                  <a:lnTo>
                    <a:pt x="29390" y="894725"/>
                  </a:lnTo>
                  <a:lnTo>
                    <a:pt x="37800" y="885653"/>
                  </a:lnTo>
                  <a:lnTo>
                    <a:pt x="46211" y="876578"/>
                  </a:lnTo>
                  <a:lnTo>
                    <a:pt x="54621" y="867499"/>
                  </a:lnTo>
                  <a:lnTo>
                    <a:pt x="63031" y="858417"/>
                  </a:lnTo>
                  <a:lnTo>
                    <a:pt x="71442" y="849331"/>
                  </a:lnTo>
                  <a:lnTo>
                    <a:pt x="79852" y="840241"/>
                  </a:lnTo>
                  <a:lnTo>
                    <a:pt x="88263" y="831148"/>
                  </a:lnTo>
                  <a:lnTo>
                    <a:pt x="96673" y="822051"/>
                  </a:lnTo>
                  <a:lnTo>
                    <a:pt x="105083" y="812951"/>
                  </a:lnTo>
                  <a:lnTo>
                    <a:pt x="113494" y="803847"/>
                  </a:lnTo>
                  <a:lnTo>
                    <a:pt x="121904" y="794739"/>
                  </a:lnTo>
                  <a:lnTo>
                    <a:pt x="130314" y="785627"/>
                  </a:lnTo>
                  <a:lnTo>
                    <a:pt x="138725" y="776512"/>
                  </a:lnTo>
                  <a:lnTo>
                    <a:pt x="147135" y="767393"/>
                  </a:lnTo>
                  <a:lnTo>
                    <a:pt x="155545" y="758270"/>
                  </a:lnTo>
                  <a:lnTo>
                    <a:pt x="163956" y="749143"/>
                  </a:lnTo>
                  <a:lnTo>
                    <a:pt x="172366" y="740012"/>
                  </a:lnTo>
                  <a:lnTo>
                    <a:pt x="180776" y="730878"/>
                  </a:lnTo>
                  <a:lnTo>
                    <a:pt x="189187" y="721740"/>
                  </a:lnTo>
                  <a:lnTo>
                    <a:pt x="197597" y="712598"/>
                  </a:lnTo>
                  <a:lnTo>
                    <a:pt x="206007" y="703453"/>
                  </a:lnTo>
                  <a:lnTo>
                    <a:pt x="214418" y="694303"/>
                  </a:lnTo>
                  <a:lnTo>
                    <a:pt x="222828" y="685150"/>
                  </a:lnTo>
                  <a:lnTo>
                    <a:pt x="231239" y="675994"/>
                  </a:lnTo>
                  <a:lnTo>
                    <a:pt x="239649" y="666833"/>
                  </a:lnTo>
                  <a:lnTo>
                    <a:pt x="248059" y="657669"/>
                  </a:lnTo>
                  <a:lnTo>
                    <a:pt x="256470" y="648501"/>
                  </a:lnTo>
                  <a:lnTo>
                    <a:pt x="264880" y="639330"/>
                  </a:lnTo>
                  <a:lnTo>
                    <a:pt x="273290" y="630155"/>
                  </a:lnTo>
                  <a:lnTo>
                    <a:pt x="281701" y="620977"/>
                  </a:lnTo>
                  <a:lnTo>
                    <a:pt x="290111" y="611796"/>
                  </a:lnTo>
                  <a:lnTo>
                    <a:pt x="298521" y="602612"/>
                  </a:lnTo>
                  <a:lnTo>
                    <a:pt x="306932" y="593424"/>
                  </a:lnTo>
                  <a:lnTo>
                    <a:pt x="315342" y="584234"/>
                  </a:lnTo>
                  <a:lnTo>
                    <a:pt x="323752" y="575041"/>
                  </a:lnTo>
                  <a:lnTo>
                    <a:pt x="332163" y="565845"/>
                  </a:lnTo>
                  <a:lnTo>
                    <a:pt x="340573" y="556647"/>
                  </a:lnTo>
                  <a:lnTo>
                    <a:pt x="348983" y="547447"/>
                  </a:lnTo>
                  <a:lnTo>
                    <a:pt x="357394" y="538245"/>
                  </a:lnTo>
                  <a:lnTo>
                    <a:pt x="365804" y="529042"/>
                  </a:lnTo>
                  <a:lnTo>
                    <a:pt x="374215" y="519837"/>
                  </a:lnTo>
                  <a:lnTo>
                    <a:pt x="382625" y="510632"/>
                  </a:lnTo>
                  <a:lnTo>
                    <a:pt x="391035" y="501427"/>
                  </a:lnTo>
                  <a:lnTo>
                    <a:pt x="399446" y="492221"/>
                  </a:lnTo>
                  <a:lnTo>
                    <a:pt x="407856" y="483017"/>
                  </a:lnTo>
                  <a:lnTo>
                    <a:pt x="416266" y="473814"/>
                  </a:lnTo>
                  <a:lnTo>
                    <a:pt x="424677" y="464613"/>
                  </a:lnTo>
                  <a:lnTo>
                    <a:pt x="433087" y="455415"/>
                  </a:lnTo>
                  <a:lnTo>
                    <a:pt x="441497" y="446221"/>
                  </a:lnTo>
                  <a:lnTo>
                    <a:pt x="449908" y="437033"/>
                  </a:lnTo>
                  <a:lnTo>
                    <a:pt x="458318" y="427850"/>
                  </a:lnTo>
                  <a:lnTo>
                    <a:pt x="466728" y="418675"/>
                  </a:lnTo>
                  <a:lnTo>
                    <a:pt x="475139" y="409509"/>
                  </a:lnTo>
                  <a:lnTo>
                    <a:pt x="483549" y="400354"/>
                  </a:lnTo>
                  <a:lnTo>
                    <a:pt x="491959" y="391212"/>
                  </a:lnTo>
                  <a:lnTo>
                    <a:pt x="500370" y="382085"/>
                  </a:lnTo>
                  <a:lnTo>
                    <a:pt x="508780" y="372976"/>
                  </a:lnTo>
                  <a:lnTo>
                    <a:pt x="517191" y="363887"/>
                  </a:lnTo>
                  <a:lnTo>
                    <a:pt x="525601" y="354822"/>
                  </a:lnTo>
                  <a:lnTo>
                    <a:pt x="534011" y="345785"/>
                  </a:lnTo>
                  <a:lnTo>
                    <a:pt x="542422" y="336780"/>
                  </a:lnTo>
                  <a:lnTo>
                    <a:pt x="550832" y="327812"/>
                  </a:lnTo>
                  <a:lnTo>
                    <a:pt x="559242" y="318887"/>
                  </a:lnTo>
                  <a:lnTo>
                    <a:pt x="567653" y="310010"/>
                  </a:lnTo>
                  <a:lnTo>
                    <a:pt x="576063" y="301189"/>
                  </a:lnTo>
                  <a:lnTo>
                    <a:pt x="584473" y="292432"/>
                  </a:lnTo>
                  <a:lnTo>
                    <a:pt x="592884" y="283748"/>
                  </a:lnTo>
                  <a:lnTo>
                    <a:pt x="601294" y="275146"/>
                  </a:lnTo>
                  <a:lnTo>
                    <a:pt x="609704" y="266638"/>
                  </a:lnTo>
                  <a:lnTo>
                    <a:pt x="618115" y="258235"/>
                  </a:lnTo>
                  <a:lnTo>
                    <a:pt x="626525" y="249950"/>
                  </a:lnTo>
                  <a:lnTo>
                    <a:pt x="634935" y="241797"/>
                  </a:lnTo>
                  <a:lnTo>
                    <a:pt x="643346" y="233790"/>
                  </a:lnTo>
                  <a:lnTo>
                    <a:pt x="651756" y="225942"/>
                  </a:lnTo>
                  <a:lnTo>
                    <a:pt x="660167" y="218268"/>
                  </a:lnTo>
                  <a:lnTo>
                    <a:pt x="668577" y="210780"/>
                  </a:lnTo>
                  <a:lnTo>
                    <a:pt x="676987" y="203487"/>
                  </a:lnTo>
                  <a:lnTo>
                    <a:pt x="685398" y="196397"/>
                  </a:lnTo>
                  <a:lnTo>
                    <a:pt x="693808" y="189514"/>
                  </a:lnTo>
                  <a:lnTo>
                    <a:pt x="702218" y="182835"/>
                  </a:lnTo>
                  <a:lnTo>
                    <a:pt x="710629" y="176352"/>
                  </a:lnTo>
                  <a:lnTo>
                    <a:pt x="719039" y="170049"/>
                  </a:lnTo>
                  <a:lnTo>
                    <a:pt x="727449" y="163905"/>
                  </a:lnTo>
                  <a:lnTo>
                    <a:pt x="735860" y="157890"/>
                  </a:lnTo>
                  <a:lnTo>
                    <a:pt x="744270" y="151968"/>
                  </a:lnTo>
                  <a:lnTo>
                    <a:pt x="752680" y="146100"/>
                  </a:lnTo>
                  <a:lnTo>
                    <a:pt x="761091" y="140242"/>
                  </a:lnTo>
                  <a:lnTo>
                    <a:pt x="769501" y="134350"/>
                  </a:lnTo>
                  <a:lnTo>
                    <a:pt x="777912" y="128383"/>
                  </a:lnTo>
                  <a:lnTo>
                    <a:pt x="786322" y="122300"/>
                  </a:lnTo>
                  <a:lnTo>
                    <a:pt x="794732" y="116070"/>
                  </a:lnTo>
                  <a:lnTo>
                    <a:pt x="803143" y="109664"/>
                  </a:lnTo>
                  <a:lnTo>
                    <a:pt x="811553" y="103062"/>
                  </a:lnTo>
                  <a:lnTo>
                    <a:pt x="819963" y="96253"/>
                  </a:lnTo>
                  <a:lnTo>
                    <a:pt x="828374" y="89229"/>
                  </a:lnTo>
                  <a:lnTo>
                    <a:pt x="836784" y="81991"/>
                  </a:lnTo>
                  <a:lnTo>
                    <a:pt x="845194" y="74543"/>
                  </a:lnTo>
                  <a:lnTo>
                    <a:pt x="853605" y="66894"/>
                  </a:lnTo>
                  <a:lnTo>
                    <a:pt x="862015" y="59054"/>
                  </a:lnTo>
                  <a:lnTo>
                    <a:pt x="870425" y="51038"/>
                  </a:lnTo>
                  <a:lnTo>
                    <a:pt x="878836" y="42859"/>
                  </a:lnTo>
                  <a:lnTo>
                    <a:pt x="887246" y="34531"/>
                  </a:lnTo>
                  <a:lnTo>
                    <a:pt x="895656" y="26068"/>
                  </a:lnTo>
                  <a:lnTo>
                    <a:pt x="904067" y="17483"/>
                  </a:lnTo>
                  <a:lnTo>
                    <a:pt x="912477" y="8790"/>
                  </a:lnTo>
                  <a:lnTo>
                    <a:pt x="920888" y="0"/>
                  </a:lnTo>
                  <a:lnTo>
                    <a:pt x="920888" y="105044"/>
                  </a:lnTo>
                  <a:lnTo>
                    <a:pt x="912477" y="111305"/>
                  </a:lnTo>
                  <a:lnTo>
                    <a:pt x="904067" y="117397"/>
                  </a:lnTo>
                  <a:lnTo>
                    <a:pt x="895656" y="123336"/>
                  </a:lnTo>
                  <a:lnTo>
                    <a:pt x="887246" y="129149"/>
                  </a:lnTo>
                  <a:lnTo>
                    <a:pt x="878836" y="134864"/>
                  </a:lnTo>
                  <a:lnTo>
                    <a:pt x="870425" y="140518"/>
                  </a:lnTo>
                  <a:lnTo>
                    <a:pt x="862015" y="146147"/>
                  </a:lnTo>
                  <a:lnTo>
                    <a:pt x="853605" y="151790"/>
                  </a:lnTo>
                  <a:lnTo>
                    <a:pt x="845194" y="157486"/>
                  </a:lnTo>
                  <a:lnTo>
                    <a:pt x="836784" y="163271"/>
                  </a:lnTo>
                  <a:lnTo>
                    <a:pt x="828374" y="169177"/>
                  </a:lnTo>
                  <a:lnTo>
                    <a:pt x="819963" y="175232"/>
                  </a:lnTo>
                  <a:lnTo>
                    <a:pt x="811553" y="181458"/>
                  </a:lnTo>
                  <a:lnTo>
                    <a:pt x="803143" y="187869"/>
                  </a:lnTo>
                  <a:lnTo>
                    <a:pt x="794732" y="194475"/>
                  </a:lnTo>
                  <a:lnTo>
                    <a:pt x="786322" y="201280"/>
                  </a:lnTo>
                  <a:lnTo>
                    <a:pt x="777912" y="208283"/>
                  </a:lnTo>
                  <a:lnTo>
                    <a:pt x="769501" y="215478"/>
                  </a:lnTo>
                  <a:lnTo>
                    <a:pt x="761091" y="222859"/>
                  </a:lnTo>
                  <a:lnTo>
                    <a:pt x="752680" y="230414"/>
                  </a:lnTo>
                  <a:lnTo>
                    <a:pt x="744270" y="238133"/>
                  </a:lnTo>
                  <a:lnTo>
                    <a:pt x="735860" y="246002"/>
                  </a:lnTo>
                  <a:lnTo>
                    <a:pt x="727449" y="254010"/>
                  </a:lnTo>
                  <a:lnTo>
                    <a:pt x="719039" y="262143"/>
                  </a:lnTo>
                  <a:lnTo>
                    <a:pt x="710629" y="270391"/>
                  </a:lnTo>
                  <a:lnTo>
                    <a:pt x="702218" y="278742"/>
                  </a:lnTo>
                  <a:lnTo>
                    <a:pt x="693808" y="287185"/>
                  </a:lnTo>
                  <a:lnTo>
                    <a:pt x="685398" y="295711"/>
                  </a:lnTo>
                  <a:lnTo>
                    <a:pt x="676987" y="304311"/>
                  </a:lnTo>
                  <a:lnTo>
                    <a:pt x="668577" y="312977"/>
                  </a:lnTo>
                  <a:lnTo>
                    <a:pt x="660167" y="321704"/>
                  </a:lnTo>
                  <a:lnTo>
                    <a:pt x="651756" y="330483"/>
                  </a:lnTo>
                  <a:lnTo>
                    <a:pt x="643346" y="339310"/>
                  </a:lnTo>
                  <a:lnTo>
                    <a:pt x="634935" y="348180"/>
                  </a:lnTo>
                  <a:lnTo>
                    <a:pt x="626525" y="357088"/>
                  </a:lnTo>
                  <a:lnTo>
                    <a:pt x="618115" y="366031"/>
                  </a:lnTo>
                  <a:lnTo>
                    <a:pt x="609704" y="375005"/>
                  </a:lnTo>
                  <a:lnTo>
                    <a:pt x="601294" y="384007"/>
                  </a:lnTo>
                  <a:lnTo>
                    <a:pt x="592884" y="393035"/>
                  </a:lnTo>
                  <a:lnTo>
                    <a:pt x="584473" y="402085"/>
                  </a:lnTo>
                  <a:lnTo>
                    <a:pt x="576063" y="411157"/>
                  </a:lnTo>
                  <a:lnTo>
                    <a:pt x="567653" y="420248"/>
                  </a:lnTo>
                  <a:lnTo>
                    <a:pt x="559242" y="429357"/>
                  </a:lnTo>
                  <a:lnTo>
                    <a:pt x="550832" y="438481"/>
                  </a:lnTo>
                  <a:lnTo>
                    <a:pt x="542422" y="447621"/>
                  </a:lnTo>
                  <a:lnTo>
                    <a:pt x="534011" y="456775"/>
                  </a:lnTo>
                  <a:lnTo>
                    <a:pt x="525601" y="465941"/>
                  </a:lnTo>
                  <a:lnTo>
                    <a:pt x="517191" y="475120"/>
                  </a:lnTo>
                  <a:lnTo>
                    <a:pt x="508780" y="484309"/>
                  </a:lnTo>
                  <a:lnTo>
                    <a:pt x="500370" y="493509"/>
                  </a:lnTo>
                  <a:lnTo>
                    <a:pt x="491959" y="502719"/>
                  </a:lnTo>
                  <a:lnTo>
                    <a:pt x="483549" y="511938"/>
                  </a:lnTo>
                  <a:lnTo>
                    <a:pt x="475139" y="521166"/>
                  </a:lnTo>
                  <a:lnTo>
                    <a:pt x="466728" y="530403"/>
                  </a:lnTo>
                  <a:lnTo>
                    <a:pt x="458318" y="539647"/>
                  </a:lnTo>
                  <a:lnTo>
                    <a:pt x="449908" y="548899"/>
                  </a:lnTo>
                  <a:lnTo>
                    <a:pt x="441497" y="558158"/>
                  </a:lnTo>
                  <a:lnTo>
                    <a:pt x="433087" y="567425"/>
                  </a:lnTo>
                  <a:lnTo>
                    <a:pt x="424677" y="576698"/>
                  </a:lnTo>
                  <a:lnTo>
                    <a:pt x="416266" y="585977"/>
                  </a:lnTo>
                  <a:lnTo>
                    <a:pt x="407856" y="595263"/>
                  </a:lnTo>
                  <a:lnTo>
                    <a:pt x="399446" y="604556"/>
                  </a:lnTo>
                  <a:lnTo>
                    <a:pt x="391035" y="613854"/>
                  </a:lnTo>
                  <a:lnTo>
                    <a:pt x="382625" y="623158"/>
                  </a:lnTo>
                  <a:lnTo>
                    <a:pt x="374215" y="632467"/>
                  </a:lnTo>
                  <a:lnTo>
                    <a:pt x="365804" y="641782"/>
                  </a:lnTo>
                  <a:lnTo>
                    <a:pt x="357394" y="651103"/>
                  </a:lnTo>
                  <a:lnTo>
                    <a:pt x="348983" y="660429"/>
                  </a:lnTo>
                  <a:lnTo>
                    <a:pt x="340573" y="669760"/>
                  </a:lnTo>
                  <a:lnTo>
                    <a:pt x="332163" y="679097"/>
                  </a:lnTo>
                  <a:lnTo>
                    <a:pt x="323752" y="688438"/>
                  </a:lnTo>
                  <a:lnTo>
                    <a:pt x="315342" y="697785"/>
                  </a:lnTo>
                  <a:lnTo>
                    <a:pt x="306932" y="707136"/>
                  </a:lnTo>
                  <a:lnTo>
                    <a:pt x="298521" y="716492"/>
                  </a:lnTo>
                  <a:lnTo>
                    <a:pt x="290111" y="725853"/>
                  </a:lnTo>
                  <a:lnTo>
                    <a:pt x="281701" y="735219"/>
                  </a:lnTo>
                  <a:lnTo>
                    <a:pt x="273290" y="744590"/>
                  </a:lnTo>
                  <a:lnTo>
                    <a:pt x="264880" y="753965"/>
                  </a:lnTo>
                  <a:lnTo>
                    <a:pt x="256470" y="763345"/>
                  </a:lnTo>
                  <a:lnTo>
                    <a:pt x="248059" y="772729"/>
                  </a:lnTo>
                  <a:lnTo>
                    <a:pt x="239649" y="782118"/>
                  </a:lnTo>
                  <a:lnTo>
                    <a:pt x="231239" y="791511"/>
                  </a:lnTo>
                  <a:lnTo>
                    <a:pt x="222828" y="800909"/>
                  </a:lnTo>
                  <a:lnTo>
                    <a:pt x="214418" y="810311"/>
                  </a:lnTo>
                  <a:lnTo>
                    <a:pt x="206007" y="819717"/>
                  </a:lnTo>
                  <a:lnTo>
                    <a:pt x="197597" y="829128"/>
                  </a:lnTo>
                  <a:lnTo>
                    <a:pt x="189187" y="838543"/>
                  </a:lnTo>
                  <a:lnTo>
                    <a:pt x="180776" y="847962"/>
                  </a:lnTo>
                  <a:lnTo>
                    <a:pt x="172366" y="857385"/>
                  </a:lnTo>
                  <a:lnTo>
                    <a:pt x="163956" y="866813"/>
                  </a:lnTo>
                  <a:lnTo>
                    <a:pt x="155545" y="876244"/>
                  </a:lnTo>
                  <a:lnTo>
                    <a:pt x="147135" y="885680"/>
                  </a:lnTo>
                  <a:lnTo>
                    <a:pt x="138725" y="895119"/>
                  </a:lnTo>
                  <a:lnTo>
                    <a:pt x="130314" y="904563"/>
                  </a:lnTo>
                  <a:lnTo>
                    <a:pt x="121904" y="914010"/>
                  </a:lnTo>
                  <a:lnTo>
                    <a:pt x="113494" y="923462"/>
                  </a:lnTo>
                  <a:lnTo>
                    <a:pt x="110880" y="926400"/>
                  </a:lnTo>
                  <a:close/>
                </a:path>
              </a:pathLst>
            </a:custGeom>
            <a:solidFill>
              <a:srgbClr val="E9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6852023" y="5160194"/>
              <a:ext cx="920888" cy="926400"/>
            </a:xfrm>
            <a:custGeom>
              <a:avLst/>
              <a:pathLst>
                <a:path w="920888" h="926400">
                  <a:moveTo>
                    <a:pt x="0" y="926400"/>
                  </a:moveTo>
                  <a:lnTo>
                    <a:pt x="4159" y="921920"/>
                  </a:lnTo>
                  <a:lnTo>
                    <a:pt x="12569" y="912859"/>
                  </a:lnTo>
                  <a:lnTo>
                    <a:pt x="20980" y="903794"/>
                  </a:lnTo>
                  <a:lnTo>
                    <a:pt x="29390" y="894725"/>
                  </a:lnTo>
                  <a:lnTo>
                    <a:pt x="37800" y="885653"/>
                  </a:lnTo>
                  <a:lnTo>
                    <a:pt x="46211" y="876578"/>
                  </a:lnTo>
                  <a:lnTo>
                    <a:pt x="54621" y="867499"/>
                  </a:lnTo>
                  <a:lnTo>
                    <a:pt x="63031" y="858417"/>
                  </a:lnTo>
                  <a:lnTo>
                    <a:pt x="71442" y="849331"/>
                  </a:lnTo>
                  <a:lnTo>
                    <a:pt x="79852" y="840241"/>
                  </a:lnTo>
                  <a:lnTo>
                    <a:pt x="88263" y="831148"/>
                  </a:lnTo>
                  <a:lnTo>
                    <a:pt x="96673" y="822051"/>
                  </a:lnTo>
                  <a:lnTo>
                    <a:pt x="105083" y="812951"/>
                  </a:lnTo>
                  <a:lnTo>
                    <a:pt x="113494" y="803847"/>
                  </a:lnTo>
                  <a:lnTo>
                    <a:pt x="121904" y="794739"/>
                  </a:lnTo>
                  <a:lnTo>
                    <a:pt x="130314" y="785627"/>
                  </a:lnTo>
                  <a:lnTo>
                    <a:pt x="138725" y="776512"/>
                  </a:lnTo>
                  <a:lnTo>
                    <a:pt x="147135" y="767393"/>
                  </a:lnTo>
                  <a:lnTo>
                    <a:pt x="155545" y="758270"/>
                  </a:lnTo>
                  <a:lnTo>
                    <a:pt x="163956" y="749143"/>
                  </a:lnTo>
                  <a:lnTo>
                    <a:pt x="172366" y="740012"/>
                  </a:lnTo>
                  <a:lnTo>
                    <a:pt x="180776" y="730878"/>
                  </a:lnTo>
                  <a:lnTo>
                    <a:pt x="189187" y="721740"/>
                  </a:lnTo>
                  <a:lnTo>
                    <a:pt x="197597" y="712598"/>
                  </a:lnTo>
                  <a:lnTo>
                    <a:pt x="206007" y="703453"/>
                  </a:lnTo>
                  <a:lnTo>
                    <a:pt x="214418" y="694303"/>
                  </a:lnTo>
                  <a:lnTo>
                    <a:pt x="222828" y="685150"/>
                  </a:lnTo>
                  <a:lnTo>
                    <a:pt x="231239" y="675994"/>
                  </a:lnTo>
                  <a:lnTo>
                    <a:pt x="239649" y="666833"/>
                  </a:lnTo>
                  <a:lnTo>
                    <a:pt x="248059" y="657669"/>
                  </a:lnTo>
                  <a:lnTo>
                    <a:pt x="256470" y="648501"/>
                  </a:lnTo>
                  <a:lnTo>
                    <a:pt x="264880" y="639330"/>
                  </a:lnTo>
                  <a:lnTo>
                    <a:pt x="273290" y="630155"/>
                  </a:lnTo>
                  <a:lnTo>
                    <a:pt x="281701" y="620977"/>
                  </a:lnTo>
                  <a:lnTo>
                    <a:pt x="290111" y="611796"/>
                  </a:lnTo>
                  <a:lnTo>
                    <a:pt x="298521" y="602612"/>
                  </a:lnTo>
                  <a:lnTo>
                    <a:pt x="306932" y="593424"/>
                  </a:lnTo>
                  <a:lnTo>
                    <a:pt x="315342" y="584234"/>
                  </a:lnTo>
                  <a:lnTo>
                    <a:pt x="323752" y="575041"/>
                  </a:lnTo>
                  <a:lnTo>
                    <a:pt x="332163" y="565845"/>
                  </a:lnTo>
                  <a:lnTo>
                    <a:pt x="340573" y="556647"/>
                  </a:lnTo>
                  <a:lnTo>
                    <a:pt x="348983" y="547447"/>
                  </a:lnTo>
                  <a:lnTo>
                    <a:pt x="357394" y="538245"/>
                  </a:lnTo>
                  <a:lnTo>
                    <a:pt x="365804" y="529042"/>
                  </a:lnTo>
                  <a:lnTo>
                    <a:pt x="374215" y="519837"/>
                  </a:lnTo>
                  <a:lnTo>
                    <a:pt x="382625" y="510632"/>
                  </a:lnTo>
                  <a:lnTo>
                    <a:pt x="391035" y="501427"/>
                  </a:lnTo>
                  <a:lnTo>
                    <a:pt x="399446" y="492221"/>
                  </a:lnTo>
                  <a:lnTo>
                    <a:pt x="407856" y="483017"/>
                  </a:lnTo>
                  <a:lnTo>
                    <a:pt x="416266" y="473814"/>
                  </a:lnTo>
                  <a:lnTo>
                    <a:pt x="424677" y="464613"/>
                  </a:lnTo>
                  <a:lnTo>
                    <a:pt x="433087" y="455415"/>
                  </a:lnTo>
                  <a:lnTo>
                    <a:pt x="441497" y="446221"/>
                  </a:lnTo>
                  <a:lnTo>
                    <a:pt x="449908" y="437033"/>
                  </a:lnTo>
                  <a:lnTo>
                    <a:pt x="458318" y="427850"/>
                  </a:lnTo>
                  <a:lnTo>
                    <a:pt x="466728" y="418675"/>
                  </a:lnTo>
                  <a:lnTo>
                    <a:pt x="475139" y="409509"/>
                  </a:lnTo>
                  <a:lnTo>
                    <a:pt x="483549" y="400354"/>
                  </a:lnTo>
                  <a:lnTo>
                    <a:pt x="491959" y="391212"/>
                  </a:lnTo>
                  <a:lnTo>
                    <a:pt x="500370" y="382085"/>
                  </a:lnTo>
                  <a:lnTo>
                    <a:pt x="508780" y="372976"/>
                  </a:lnTo>
                  <a:lnTo>
                    <a:pt x="517191" y="363887"/>
                  </a:lnTo>
                  <a:lnTo>
                    <a:pt x="525601" y="354822"/>
                  </a:lnTo>
                  <a:lnTo>
                    <a:pt x="534011" y="345785"/>
                  </a:lnTo>
                  <a:lnTo>
                    <a:pt x="542422" y="336780"/>
                  </a:lnTo>
                  <a:lnTo>
                    <a:pt x="550832" y="327812"/>
                  </a:lnTo>
                  <a:lnTo>
                    <a:pt x="559242" y="318887"/>
                  </a:lnTo>
                  <a:lnTo>
                    <a:pt x="567653" y="310010"/>
                  </a:lnTo>
                  <a:lnTo>
                    <a:pt x="576063" y="301189"/>
                  </a:lnTo>
                  <a:lnTo>
                    <a:pt x="584473" y="292432"/>
                  </a:lnTo>
                  <a:lnTo>
                    <a:pt x="592884" y="283748"/>
                  </a:lnTo>
                  <a:lnTo>
                    <a:pt x="601294" y="275146"/>
                  </a:lnTo>
                  <a:lnTo>
                    <a:pt x="609704" y="266638"/>
                  </a:lnTo>
                  <a:lnTo>
                    <a:pt x="618115" y="258235"/>
                  </a:lnTo>
                  <a:lnTo>
                    <a:pt x="626525" y="249950"/>
                  </a:lnTo>
                  <a:lnTo>
                    <a:pt x="634935" y="241797"/>
                  </a:lnTo>
                  <a:lnTo>
                    <a:pt x="643346" y="233790"/>
                  </a:lnTo>
                  <a:lnTo>
                    <a:pt x="651756" y="225942"/>
                  </a:lnTo>
                  <a:lnTo>
                    <a:pt x="660167" y="218268"/>
                  </a:lnTo>
                  <a:lnTo>
                    <a:pt x="668577" y="210780"/>
                  </a:lnTo>
                  <a:lnTo>
                    <a:pt x="676987" y="203487"/>
                  </a:lnTo>
                  <a:lnTo>
                    <a:pt x="685398" y="196397"/>
                  </a:lnTo>
                  <a:lnTo>
                    <a:pt x="693808" y="189514"/>
                  </a:lnTo>
                  <a:lnTo>
                    <a:pt x="702218" y="182835"/>
                  </a:lnTo>
                  <a:lnTo>
                    <a:pt x="710629" y="176352"/>
                  </a:lnTo>
                  <a:lnTo>
                    <a:pt x="719039" y="170049"/>
                  </a:lnTo>
                  <a:lnTo>
                    <a:pt x="727449" y="163905"/>
                  </a:lnTo>
                  <a:lnTo>
                    <a:pt x="735860" y="157890"/>
                  </a:lnTo>
                  <a:lnTo>
                    <a:pt x="744270" y="151968"/>
                  </a:lnTo>
                  <a:lnTo>
                    <a:pt x="752680" y="146100"/>
                  </a:lnTo>
                  <a:lnTo>
                    <a:pt x="761091" y="140242"/>
                  </a:lnTo>
                  <a:lnTo>
                    <a:pt x="769501" y="134350"/>
                  </a:lnTo>
                  <a:lnTo>
                    <a:pt x="777912" y="128383"/>
                  </a:lnTo>
                  <a:lnTo>
                    <a:pt x="786322" y="122300"/>
                  </a:lnTo>
                  <a:lnTo>
                    <a:pt x="794732" y="116070"/>
                  </a:lnTo>
                  <a:lnTo>
                    <a:pt x="803143" y="109664"/>
                  </a:lnTo>
                  <a:lnTo>
                    <a:pt x="811553" y="103062"/>
                  </a:lnTo>
                  <a:lnTo>
                    <a:pt x="819963" y="96253"/>
                  </a:lnTo>
                  <a:lnTo>
                    <a:pt x="828374" y="89229"/>
                  </a:lnTo>
                  <a:lnTo>
                    <a:pt x="836784" y="81991"/>
                  </a:lnTo>
                  <a:lnTo>
                    <a:pt x="845194" y="74543"/>
                  </a:lnTo>
                  <a:lnTo>
                    <a:pt x="853605" y="66894"/>
                  </a:lnTo>
                  <a:lnTo>
                    <a:pt x="862015" y="59054"/>
                  </a:lnTo>
                  <a:lnTo>
                    <a:pt x="870425" y="51038"/>
                  </a:lnTo>
                  <a:lnTo>
                    <a:pt x="878836" y="42859"/>
                  </a:lnTo>
                  <a:lnTo>
                    <a:pt x="887246" y="34531"/>
                  </a:lnTo>
                  <a:lnTo>
                    <a:pt x="895656" y="26068"/>
                  </a:lnTo>
                  <a:lnTo>
                    <a:pt x="904067" y="17483"/>
                  </a:lnTo>
                  <a:lnTo>
                    <a:pt x="912477" y="8790"/>
                  </a:lnTo>
                  <a:lnTo>
                    <a:pt x="920888" y="0"/>
                  </a:lnTo>
                  <a:lnTo>
                    <a:pt x="92088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6962903" y="5265238"/>
              <a:ext cx="810007" cy="821356"/>
            </a:xfrm>
            <a:custGeom>
              <a:avLst/>
              <a:pathLst>
                <a:path w="810007" h="821356">
                  <a:moveTo>
                    <a:pt x="810007" y="0"/>
                  </a:moveTo>
                  <a:lnTo>
                    <a:pt x="810007" y="0"/>
                  </a:lnTo>
                  <a:lnTo>
                    <a:pt x="801597" y="6261"/>
                  </a:lnTo>
                  <a:lnTo>
                    <a:pt x="793187" y="12352"/>
                  </a:lnTo>
                  <a:lnTo>
                    <a:pt x="784776" y="18292"/>
                  </a:lnTo>
                  <a:lnTo>
                    <a:pt x="776366" y="24105"/>
                  </a:lnTo>
                  <a:lnTo>
                    <a:pt x="767955" y="29820"/>
                  </a:lnTo>
                  <a:lnTo>
                    <a:pt x="759545" y="35474"/>
                  </a:lnTo>
                  <a:lnTo>
                    <a:pt x="751135" y="41103"/>
                  </a:lnTo>
                  <a:lnTo>
                    <a:pt x="742724" y="46746"/>
                  </a:lnTo>
                  <a:lnTo>
                    <a:pt x="734314" y="52442"/>
                  </a:lnTo>
                  <a:lnTo>
                    <a:pt x="725904" y="58227"/>
                  </a:lnTo>
                  <a:lnTo>
                    <a:pt x="717493" y="64133"/>
                  </a:lnTo>
                  <a:lnTo>
                    <a:pt x="709083" y="70188"/>
                  </a:lnTo>
                  <a:lnTo>
                    <a:pt x="700673" y="76414"/>
                  </a:lnTo>
                  <a:lnTo>
                    <a:pt x="692262" y="82825"/>
                  </a:lnTo>
                  <a:lnTo>
                    <a:pt x="683852" y="89431"/>
                  </a:lnTo>
                  <a:lnTo>
                    <a:pt x="675442" y="96236"/>
                  </a:lnTo>
                  <a:lnTo>
                    <a:pt x="667031" y="103238"/>
                  </a:lnTo>
                  <a:lnTo>
                    <a:pt x="658621" y="110434"/>
                  </a:lnTo>
                  <a:lnTo>
                    <a:pt x="650210" y="117815"/>
                  </a:lnTo>
                  <a:lnTo>
                    <a:pt x="641800" y="125370"/>
                  </a:lnTo>
                  <a:lnTo>
                    <a:pt x="633390" y="133089"/>
                  </a:lnTo>
                  <a:lnTo>
                    <a:pt x="624979" y="140958"/>
                  </a:lnTo>
                  <a:lnTo>
                    <a:pt x="616569" y="148966"/>
                  </a:lnTo>
                  <a:lnTo>
                    <a:pt x="608159" y="157099"/>
                  </a:lnTo>
                  <a:lnTo>
                    <a:pt x="599748" y="165347"/>
                  </a:lnTo>
                  <a:lnTo>
                    <a:pt x="591338" y="173697"/>
                  </a:lnTo>
                  <a:lnTo>
                    <a:pt x="582928" y="182140"/>
                  </a:lnTo>
                  <a:lnTo>
                    <a:pt x="574517" y="190666"/>
                  </a:lnTo>
                  <a:lnTo>
                    <a:pt x="566107" y="199267"/>
                  </a:lnTo>
                  <a:lnTo>
                    <a:pt x="557697" y="207933"/>
                  </a:lnTo>
                  <a:lnTo>
                    <a:pt x="549286" y="216659"/>
                  </a:lnTo>
                  <a:lnTo>
                    <a:pt x="540876" y="225439"/>
                  </a:lnTo>
                  <a:lnTo>
                    <a:pt x="532466" y="234266"/>
                  </a:lnTo>
                  <a:lnTo>
                    <a:pt x="524055" y="243136"/>
                  </a:lnTo>
                  <a:lnTo>
                    <a:pt x="515645" y="252044"/>
                  </a:lnTo>
                  <a:lnTo>
                    <a:pt x="507234" y="260987"/>
                  </a:lnTo>
                  <a:lnTo>
                    <a:pt x="498824" y="269961"/>
                  </a:lnTo>
                  <a:lnTo>
                    <a:pt x="490414" y="278963"/>
                  </a:lnTo>
                  <a:lnTo>
                    <a:pt x="482003" y="287990"/>
                  </a:lnTo>
                  <a:lnTo>
                    <a:pt x="473593" y="297041"/>
                  </a:lnTo>
                  <a:lnTo>
                    <a:pt x="465183" y="306113"/>
                  </a:lnTo>
                  <a:lnTo>
                    <a:pt x="456772" y="315204"/>
                  </a:lnTo>
                  <a:lnTo>
                    <a:pt x="448362" y="324312"/>
                  </a:lnTo>
                  <a:lnTo>
                    <a:pt x="439952" y="333437"/>
                  </a:lnTo>
                  <a:lnTo>
                    <a:pt x="431541" y="342577"/>
                  </a:lnTo>
                  <a:lnTo>
                    <a:pt x="423131" y="351731"/>
                  </a:lnTo>
                  <a:lnTo>
                    <a:pt x="414721" y="360897"/>
                  </a:lnTo>
                  <a:lnTo>
                    <a:pt x="406310" y="370075"/>
                  </a:lnTo>
                  <a:lnTo>
                    <a:pt x="397900" y="379265"/>
                  </a:lnTo>
                  <a:lnTo>
                    <a:pt x="389490" y="388465"/>
                  </a:lnTo>
                  <a:lnTo>
                    <a:pt x="381079" y="397675"/>
                  </a:lnTo>
                  <a:lnTo>
                    <a:pt x="372669" y="406894"/>
                  </a:lnTo>
                  <a:lnTo>
                    <a:pt x="364258" y="416122"/>
                  </a:lnTo>
                  <a:lnTo>
                    <a:pt x="355848" y="425359"/>
                  </a:lnTo>
                  <a:lnTo>
                    <a:pt x="347438" y="434603"/>
                  </a:lnTo>
                  <a:lnTo>
                    <a:pt x="339027" y="443855"/>
                  </a:lnTo>
                  <a:lnTo>
                    <a:pt x="330617" y="453114"/>
                  </a:lnTo>
                  <a:lnTo>
                    <a:pt x="322207" y="462381"/>
                  </a:lnTo>
                  <a:lnTo>
                    <a:pt x="313796" y="471654"/>
                  </a:lnTo>
                  <a:lnTo>
                    <a:pt x="305386" y="480933"/>
                  </a:lnTo>
                  <a:lnTo>
                    <a:pt x="296976" y="490219"/>
                  </a:lnTo>
                  <a:lnTo>
                    <a:pt x="288565" y="499511"/>
                  </a:lnTo>
                  <a:lnTo>
                    <a:pt x="280155" y="508809"/>
                  </a:lnTo>
                  <a:lnTo>
                    <a:pt x="271745" y="518113"/>
                  </a:lnTo>
                  <a:lnTo>
                    <a:pt x="263334" y="527423"/>
                  </a:lnTo>
                  <a:lnTo>
                    <a:pt x="254924" y="536738"/>
                  </a:lnTo>
                  <a:lnTo>
                    <a:pt x="246514" y="546059"/>
                  </a:lnTo>
                  <a:lnTo>
                    <a:pt x="238103" y="555385"/>
                  </a:lnTo>
                  <a:lnTo>
                    <a:pt x="229693" y="564716"/>
                  </a:lnTo>
                  <a:lnTo>
                    <a:pt x="221282" y="574052"/>
                  </a:lnTo>
                  <a:lnTo>
                    <a:pt x="212872" y="583394"/>
                  </a:lnTo>
                  <a:lnTo>
                    <a:pt x="204462" y="592740"/>
                  </a:lnTo>
                  <a:lnTo>
                    <a:pt x="196051" y="602092"/>
                  </a:lnTo>
                  <a:lnTo>
                    <a:pt x="187641" y="611448"/>
                  </a:lnTo>
                  <a:lnTo>
                    <a:pt x="179231" y="620809"/>
                  </a:lnTo>
                  <a:lnTo>
                    <a:pt x="170820" y="630175"/>
                  </a:lnTo>
                  <a:lnTo>
                    <a:pt x="162410" y="639545"/>
                  </a:lnTo>
                  <a:lnTo>
                    <a:pt x="154000" y="648921"/>
                  </a:lnTo>
                  <a:lnTo>
                    <a:pt x="145589" y="658300"/>
                  </a:lnTo>
                  <a:lnTo>
                    <a:pt x="137179" y="667685"/>
                  </a:lnTo>
                  <a:lnTo>
                    <a:pt x="128769" y="677074"/>
                  </a:lnTo>
                  <a:lnTo>
                    <a:pt x="120358" y="686467"/>
                  </a:lnTo>
                  <a:lnTo>
                    <a:pt x="111948" y="695865"/>
                  </a:lnTo>
                  <a:lnTo>
                    <a:pt x="103538" y="705267"/>
                  </a:lnTo>
                  <a:lnTo>
                    <a:pt x="95127" y="714673"/>
                  </a:lnTo>
                  <a:lnTo>
                    <a:pt x="86717" y="724084"/>
                  </a:lnTo>
                  <a:lnTo>
                    <a:pt x="78306" y="733499"/>
                  </a:lnTo>
                  <a:lnTo>
                    <a:pt x="69896" y="742918"/>
                  </a:lnTo>
                  <a:lnTo>
                    <a:pt x="61486" y="752341"/>
                  </a:lnTo>
                  <a:lnTo>
                    <a:pt x="53075" y="761768"/>
                  </a:lnTo>
                  <a:lnTo>
                    <a:pt x="44665" y="771200"/>
                  </a:lnTo>
                  <a:lnTo>
                    <a:pt x="36255" y="780636"/>
                  </a:lnTo>
                  <a:lnTo>
                    <a:pt x="27844" y="790075"/>
                  </a:lnTo>
                  <a:lnTo>
                    <a:pt x="19434" y="799519"/>
                  </a:lnTo>
                  <a:lnTo>
                    <a:pt x="11024" y="808966"/>
                  </a:lnTo>
                  <a:lnTo>
                    <a:pt x="2613" y="818418"/>
                  </a:lnTo>
                  <a:lnTo>
                    <a:pt x="0" y="8213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6908650" y="5216385"/>
              <a:ext cx="864261" cy="870209"/>
            </a:xfrm>
            <a:custGeom>
              <a:avLst/>
              <a:pathLst>
                <a:path w="864261" h="870209">
                  <a:moveTo>
                    <a:pt x="0" y="870209"/>
                  </a:moveTo>
                  <a:lnTo>
                    <a:pt x="6405" y="863142"/>
                  </a:lnTo>
                  <a:lnTo>
                    <a:pt x="14815" y="853862"/>
                  </a:lnTo>
                  <a:lnTo>
                    <a:pt x="23225" y="844582"/>
                  </a:lnTo>
                  <a:lnTo>
                    <a:pt x="31636" y="835302"/>
                  </a:lnTo>
                  <a:lnTo>
                    <a:pt x="40046" y="826022"/>
                  </a:lnTo>
                  <a:lnTo>
                    <a:pt x="48456" y="816742"/>
                  </a:lnTo>
                  <a:lnTo>
                    <a:pt x="56867" y="807462"/>
                  </a:lnTo>
                  <a:lnTo>
                    <a:pt x="65277" y="798182"/>
                  </a:lnTo>
                  <a:lnTo>
                    <a:pt x="73687" y="788902"/>
                  </a:lnTo>
                  <a:lnTo>
                    <a:pt x="82098" y="779623"/>
                  </a:lnTo>
                  <a:lnTo>
                    <a:pt x="90508" y="770343"/>
                  </a:lnTo>
                  <a:lnTo>
                    <a:pt x="98919" y="761063"/>
                  </a:lnTo>
                  <a:lnTo>
                    <a:pt x="107329" y="751784"/>
                  </a:lnTo>
                  <a:lnTo>
                    <a:pt x="115739" y="742505"/>
                  </a:lnTo>
                  <a:lnTo>
                    <a:pt x="124150" y="733226"/>
                  </a:lnTo>
                  <a:lnTo>
                    <a:pt x="132560" y="723947"/>
                  </a:lnTo>
                  <a:lnTo>
                    <a:pt x="140970" y="714668"/>
                  </a:lnTo>
                  <a:lnTo>
                    <a:pt x="149381" y="705390"/>
                  </a:lnTo>
                  <a:lnTo>
                    <a:pt x="157791" y="696111"/>
                  </a:lnTo>
                  <a:lnTo>
                    <a:pt x="166201" y="686833"/>
                  </a:lnTo>
                  <a:lnTo>
                    <a:pt x="174612" y="677555"/>
                  </a:lnTo>
                  <a:lnTo>
                    <a:pt x="183022" y="668278"/>
                  </a:lnTo>
                  <a:lnTo>
                    <a:pt x="191432" y="659000"/>
                  </a:lnTo>
                  <a:lnTo>
                    <a:pt x="199843" y="649724"/>
                  </a:lnTo>
                  <a:lnTo>
                    <a:pt x="208253" y="640447"/>
                  </a:lnTo>
                  <a:lnTo>
                    <a:pt x="216663" y="631171"/>
                  </a:lnTo>
                  <a:lnTo>
                    <a:pt x="225074" y="621896"/>
                  </a:lnTo>
                  <a:lnTo>
                    <a:pt x="233484" y="612621"/>
                  </a:lnTo>
                  <a:lnTo>
                    <a:pt x="241895" y="603347"/>
                  </a:lnTo>
                  <a:lnTo>
                    <a:pt x="250305" y="594073"/>
                  </a:lnTo>
                  <a:lnTo>
                    <a:pt x="258715" y="584801"/>
                  </a:lnTo>
                  <a:lnTo>
                    <a:pt x="267126" y="575529"/>
                  </a:lnTo>
                  <a:lnTo>
                    <a:pt x="275536" y="566258"/>
                  </a:lnTo>
                  <a:lnTo>
                    <a:pt x="283946" y="556988"/>
                  </a:lnTo>
                  <a:lnTo>
                    <a:pt x="292357" y="547720"/>
                  </a:lnTo>
                  <a:lnTo>
                    <a:pt x="300767" y="538453"/>
                  </a:lnTo>
                  <a:lnTo>
                    <a:pt x="309177" y="529187"/>
                  </a:lnTo>
                  <a:lnTo>
                    <a:pt x="317588" y="519924"/>
                  </a:lnTo>
                  <a:lnTo>
                    <a:pt x="325998" y="510662"/>
                  </a:lnTo>
                  <a:lnTo>
                    <a:pt x="334408" y="501402"/>
                  </a:lnTo>
                  <a:lnTo>
                    <a:pt x="342819" y="492145"/>
                  </a:lnTo>
                  <a:lnTo>
                    <a:pt x="351229" y="482891"/>
                  </a:lnTo>
                  <a:lnTo>
                    <a:pt x="359639" y="473639"/>
                  </a:lnTo>
                  <a:lnTo>
                    <a:pt x="368050" y="464391"/>
                  </a:lnTo>
                  <a:lnTo>
                    <a:pt x="376460" y="455147"/>
                  </a:lnTo>
                  <a:lnTo>
                    <a:pt x="384871" y="445907"/>
                  </a:lnTo>
                  <a:lnTo>
                    <a:pt x="393281" y="436672"/>
                  </a:lnTo>
                  <a:lnTo>
                    <a:pt x="401691" y="427443"/>
                  </a:lnTo>
                  <a:lnTo>
                    <a:pt x="410102" y="418219"/>
                  </a:lnTo>
                  <a:lnTo>
                    <a:pt x="418512" y="409002"/>
                  </a:lnTo>
                  <a:lnTo>
                    <a:pt x="426922" y="399792"/>
                  </a:lnTo>
                  <a:lnTo>
                    <a:pt x="435333" y="390592"/>
                  </a:lnTo>
                  <a:lnTo>
                    <a:pt x="443743" y="381400"/>
                  </a:lnTo>
                  <a:lnTo>
                    <a:pt x="452153" y="372219"/>
                  </a:lnTo>
                  <a:lnTo>
                    <a:pt x="460564" y="363051"/>
                  </a:lnTo>
                  <a:lnTo>
                    <a:pt x="468974" y="353896"/>
                  </a:lnTo>
                  <a:lnTo>
                    <a:pt x="477384" y="344756"/>
                  </a:lnTo>
                  <a:lnTo>
                    <a:pt x="485795" y="335633"/>
                  </a:lnTo>
                  <a:lnTo>
                    <a:pt x="494205" y="326530"/>
                  </a:lnTo>
                  <a:lnTo>
                    <a:pt x="502616" y="317448"/>
                  </a:lnTo>
                  <a:lnTo>
                    <a:pt x="511026" y="308392"/>
                  </a:lnTo>
                  <a:lnTo>
                    <a:pt x="519436" y="299363"/>
                  </a:lnTo>
                  <a:lnTo>
                    <a:pt x="527847" y="290366"/>
                  </a:lnTo>
                  <a:lnTo>
                    <a:pt x="536257" y="281405"/>
                  </a:lnTo>
                  <a:lnTo>
                    <a:pt x="544667" y="272484"/>
                  </a:lnTo>
                  <a:lnTo>
                    <a:pt x="553078" y="263608"/>
                  </a:lnTo>
                  <a:lnTo>
                    <a:pt x="561488" y="254785"/>
                  </a:lnTo>
                  <a:lnTo>
                    <a:pt x="569898" y="246020"/>
                  </a:lnTo>
                  <a:lnTo>
                    <a:pt x="578309" y="237321"/>
                  </a:lnTo>
                  <a:lnTo>
                    <a:pt x="586719" y="228696"/>
                  </a:lnTo>
                  <a:lnTo>
                    <a:pt x="595129" y="220156"/>
                  </a:lnTo>
                  <a:lnTo>
                    <a:pt x="603540" y="211709"/>
                  </a:lnTo>
                  <a:lnTo>
                    <a:pt x="611950" y="203369"/>
                  </a:lnTo>
                  <a:lnTo>
                    <a:pt x="620360" y="195146"/>
                  </a:lnTo>
                  <a:lnTo>
                    <a:pt x="628771" y="187053"/>
                  </a:lnTo>
                  <a:lnTo>
                    <a:pt x="637181" y="179105"/>
                  </a:lnTo>
                  <a:lnTo>
                    <a:pt x="645592" y="171313"/>
                  </a:lnTo>
                  <a:lnTo>
                    <a:pt x="654002" y="163692"/>
                  </a:lnTo>
                  <a:lnTo>
                    <a:pt x="662412" y="156254"/>
                  </a:lnTo>
                  <a:lnTo>
                    <a:pt x="670823" y="149007"/>
                  </a:lnTo>
                  <a:lnTo>
                    <a:pt x="679233" y="141961"/>
                  </a:lnTo>
                  <a:lnTo>
                    <a:pt x="687643" y="135118"/>
                  </a:lnTo>
                  <a:lnTo>
                    <a:pt x="696054" y="128477"/>
                  </a:lnTo>
                  <a:lnTo>
                    <a:pt x="704464" y="122033"/>
                  </a:lnTo>
                  <a:lnTo>
                    <a:pt x="712874" y="115772"/>
                  </a:lnTo>
                  <a:lnTo>
                    <a:pt x="721285" y="109675"/>
                  </a:lnTo>
                  <a:lnTo>
                    <a:pt x="729695" y="103715"/>
                  </a:lnTo>
                  <a:lnTo>
                    <a:pt x="738105" y="97860"/>
                  </a:lnTo>
                  <a:lnTo>
                    <a:pt x="746516" y="92074"/>
                  </a:lnTo>
                  <a:lnTo>
                    <a:pt x="754926" y="86316"/>
                  </a:lnTo>
                  <a:lnTo>
                    <a:pt x="763336" y="80544"/>
                  </a:lnTo>
                  <a:lnTo>
                    <a:pt x="771747" y="74717"/>
                  </a:lnTo>
                  <a:lnTo>
                    <a:pt x="780157" y="68798"/>
                  </a:lnTo>
                  <a:lnTo>
                    <a:pt x="788568" y="62751"/>
                  </a:lnTo>
                  <a:lnTo>
                    <a:pt x="796978" y="56548"/>
                  </a:lnTo>
                  <a:lnTo>
                    <a:pt x="805388" y="50169"/>
                  </a:lnTo>
                  <a:lnTo>
                    <a:pt x="813799" y="43596"/>
                  </a:lnTo>
                  <a:lnTo>
                    <a:pt x="822209" y="36823"/>
                  </a:lnTo>
                  <a:lnTo>
                    <a:pt x="830619" y="29846"/>
                  </a:lnTo>
                  <a:lnTo>
                    <a:pt x="839030" y="22668"/>
                  </a:lnTo>
                  <a:lnTo>
                    <a:pt x="847440" y="15294"/>
                  </a:lnTo>
                  <a:lnTo>
                    <a:pt x="855850" y="7734"/>
                  </a:lnTo>
                  <a:lnTo>
                    <a:pt x="864261" y="0"/>
                  </a:lnTo>
                  <a:lnTo>
                    <a:pt x="864261" y="0"/>
                  </a:lnTo>
                </a:path>
              </a:pathLst>
            </a:custGeom>
            <a:ln w="13550" cap="flat">
              <a:solidFill>
                <a:srgbClr val="E9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5114740" y="6039839"/>
              <a:ext cx="93511" cy="9351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5167529" y="6033755"/>
              <a:ext cx="105678" cy="10567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5226621" y="6033975"/>
              <a:ext cx="105238" cy="10523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5291037" y="6039519"/>
              <a:ext cx="94152" cy="9415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5355210" y="6044819"/>
              <a:ext cx="83552" cy="8355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5414159" y="6044896"/>
              <a:ext cx="83398" cy="8339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5475656" y="6047520"/>
              <a:ext cx="78149" cy="7814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5534091" y="6047082"/>
              <a:ext cx="79025" cy="7902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5593962" y="6048081"/>
              <a:ext cx="77026" cy="7702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5657473" y="6052719"/>
              <a:ext cx="67751" cy="6775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5732043" y="6068417"/>
              <a:ext cx="36356" cy="3635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5781342" y="6058843"/>
              <a:ext cx="55503" cy="5550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5840777" y="6059406"/>
              <a:ext cx="54377" cy="5437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5906328" y="6066085"/>
              <a:ext cx="41020" cy="4102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439916" y="6069820"/>
              <a:ext cx="33549" cy="3354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6490597" y="6061628"/>
              <a:ext cx="49932" cy="4993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6535262" y="6047421"/>
              <a:ext cx="78347" cy="7834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6586120" y="6039407"/>
              <a:ext cx="94375" cy="9437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6643940" y="6038355"/>
              <a:ext cx="96479" cy="9647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6705431" y="6040973"/>
              <a:ext cx="91243" cy="9124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6757750" y="6034419"/>
              <a:ext cx="104351" cy="10435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6819756" y="6037553"/>
              <a:ext cx="98082" cy="9808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6872344" y="6031269"/>
              <a:ext cx="110652" cy="11065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930895" y="6030947"/>
              <a:ext cx="111294" cy="11129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6992083" y="5833145"/>
              <a:ext cx="106664" cy="10666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7052269" y="5765326"/>
              <a:ext cx="104036" cy="10403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7111465" y="5656296"/>
              <a:ext cx="103390" cy="10339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7169205" y="5677103"/>
              <a:ext cx="105654" cy="10565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7227527" y="5621487"/>
              <a:ext cx="106756" cy="10675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7289847" y="5554071"/>
              <a:ext cx="99861" cy="9986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rc358"/>
            <p:cNvSpPr/>
            <p:nvPr/>
          </p:nvSpPr>
          <p:spPr>
            <a:xfrm>
              <a:off x="2234286" y="447339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tx359"/>
            <p:cNvSpPr/>
            <p:nvPr/>
          </p:nvSpPr>
          <p:spPr>
            <a:xfrm>
              <a:off x="2896962" y="4549127"/>
              <a:ext cx="47446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360" name="rc360"/>
            <p:cNvSpPr/>
            <p:nvPr/>
          </p:nvSpPr>
          <p:spPr>
            <a:xfrm>
              <a:off x="4103690" y="447339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tx361"/>
            <p:cNvSpPr/>
            <p:nvPr/>
          </p:nvSpPr>
          <p:spPr>
            <a:xfrm>
              <a:off x="4698739" y="4550675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362" name="rc362"/>
            <p:cNvSpPr/>
            <p:nvPr/>
          </p:nvSpPr>
          <p:spPr>
            <a:xfrm>
              <a:off x="5973095" y="447339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tx363"/>
            <p:cNvSpPr/>
            <p:nvPr/>
          </p:nvSpPr>
          <p:spPr>
            <a:xfrm>
              <a:off x="6703637" y="4550675"/>
              <a:ext cx="3387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  <p:sp>
          <p:nvSpPr>
            <p:cNvPr id="364" name="rc364"/>
            <p:cNvSpPr/>
            <p:nvPr/>
          </p:nvSpPr>
          <p:spPr>
            <a:xfrm>
              <a:off x="2234286" y="279060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tx365"/>
            <p:cNvSpPr/>
            <p:nvPr/>
          </p:nvSpPr>
          <p:spPr>
            <a:xfrm>
              <a:off x="2819095" y="2866337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366" name="rc366"/>
            <p:cNvSpPr/>
            <p:nvPr/>
          </p:nvSpPr>
          <p:spPr>
            <a:xfrm>
              <a:off x="4103690" y="279060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tx367"/>
            <p:cNvSpPr/>
            <p:nvPr/>
          </p:nvSpPr>
          <p:spPr>
            <a:xfrm>
              <a:off x="4759639" y="2867885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368" name="rc368"/>
            <p:cNvSpPr/>
            <p:nvPr/>
          </p:nvSpPr>
          <p:spPr>
            <a:xfrm>
              <a:off x="5973095" y="279060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tx369"/>
            <p:cNvSpPr/>
            <p:nvPr/>
          </p:nvSpPr>
          <p:spPr>
            <a:xfrm>
              <a:off x="6191965" y="2867885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370" name="rc370"/>
            <p:cNvSpPr/>
            <p:nvPr/>
          </p:nvSpPr>
          <p:spPr>
            <a:xfrm>
              <a:off x="2234286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tx371"/>
            <p:cNvSpPr/>
            <p:nvPr/>
          </p:nvSpPr>
          <p:spPr>
            <a:xfrm>
              <a:off x="2835972" y="1183547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372" name="rc372"/>
            <p:cNvSpPr/>
            <p:nvPr/>
          </p:nvSpPr>
          <p:spPr>
            <a:xfrm>
              <a:off x="4103690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tx373"/>
            <p:cNvSpPr/>
            <p:nvPr/>
          </p:nvSpPr>
          <p:spPr>
            <a:xfrm>
              <a:off x="4800180" y="1185095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374" name="rc374"/>
            <p:cNvSpPr/>
            <p:nvPr/>
          </p:nvSpPr>
          <p:spPr>
            <a:xfrm>
              <a:off x="5973095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tx375"/>
            <p:cNvSpPr/>
            <p:nvPr/>
          </p:nvSpPr>
          <p:spPr>
            <a:xfrm>
              <a:off x="6442592" y="1159377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376" name="pl376"/>
            <p:cNvSpPr/>
            <p:nvPr/>
          </p:nvSpPr>
          <p:spPr>
            <a:xfrm>
              <a:off x="223428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2495007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275572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300803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3268759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352107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3781791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tx383"/>
            <p:cNvSpPr/>
            <p:nvPr/>
          </p:nvSpPr>
          <p:spPr>
            <a:xfrm>
              <a:off x="2203806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84" name="tx384"/>
            <p:cNvSpPr/>
            <p:nvPr/>
          </p:nvSpPr>
          <p:spPr>
            <a:xfrm>
              <a:off x="2454347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85" name="tx385"/>
            <p:cNvSpPr/>
            <p:nvPr/>
          </p:nvSpPr>
          <p:spPr>
            <a:xfrm>
              <a:off x="2715068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86" name="tx386"/>
            <p:cNvSpPr/>
            <p:nvPr/>
          </p:nvSpPr>
          <p:spPr>
            <a:xfrm>
              <a:off x="2960622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387" name="tx387"/>
            <p:cNvSpPr/>
            <p:nvPr/>
          </p:nvSpPr>
          <p:spPr>
            <a:xfrm>
              <a:off x="3224736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88" name="tx388"/>
            <p:cNvSpPr/>
            <p:nvPr/>
          </p:nvSpPr>
          <p:spPr>
            <a:xfrm>
              <a:off x="3477046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89" name="tx389"/>
            <p:cNvSpPr/>
            <p:nvPr/>
          </p:nvSpPr>
          <p:spPr>
            <a:xfrm>
              <a:off x="3751311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90" name="pl390"/>
            <p:cNvSpPr/>
            <p:nvPr/>
          </p:nvSpPr>
          <p:spPr>
            <a:xfrm>
              <a:off x="410369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4364411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4625132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4877443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5138164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539047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565119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tx397"/>
            <p:cNvSpPr/>
            <p:nvPr/>
          </p:nvSpPr>
          <p:spPr>
            <a:xfrm>
              <a:off x="4073210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98" name="tx398"/>
            <p:cNvSpPr/>
            <p:nvPr/>
          </p:nvSpPr>
          <p:spPr>
            <a:xfrm>
              <a:off x="4323752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99" name="tx399"/>
            <p:cNvSpPr/>
            <p:nvPr/>
          </p:nvSpPr>
          <p:spPr>
            <a:xfrm>
              <a:off x="4584472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400" name="tx400"/>
            <p:cNvSpPr/>
            <p:nvPr/>
          </p:nvSpPr>
          <p:spPr>
            <a:xfrm>
              <a:off x="4830026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401" name="tx401"/>
            <p:cNvSpPr/>
            <p:nvPr/>
          </p:nvSpPr>
          <p:spPr>
            <a:xfrm>
              <a:off x="5094141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402" name="tx402"/>
            <p:cNvSpPr/>
            <p:nvPr/>
          </p:nvSpPr>
          <p:spPr>
            <a:xfrm>
              <a:off x="5346451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403" name="tx403"/>
            <p:cNvSpPr/>
            <p:nvPr/>
          </p:nvSpPr>
          <p:spPr>
            <a:xfrm>
              <a:off x="5620715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404" name="pl404"/>
            <p:cNvSpPr/>
            <p:nvPr/>
          </p:nvSpPr>
          <p:spPr>
            <a:xfrm>
              <a:off x="597309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623381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6494537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674684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7007569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7259879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752060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tx411"/>
            <p:cNvSpPr/>
            <p:nvPr/>
          </p:nvSpPr>
          <p:spPr>
            <a:xfrm>
              <a:off x="5942615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412" name="tx412"/>
            <p:cNvSpPr/>
            <p:nvPr/>
          </p:nvSpPr>
          <p:spPr>
            <a:xfrm>
              <a:off x="6193156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13" name="tx413"/>
            <p:cNvSpPr/>
            <p:nvPr/>
          </p:nvSpPr>
          <p:spPr>
            <a:xfrm>
              <a:off x="6453877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414" name="tx414"/>
            <p:cNvSpPr/>
            <p:nvPr/>
          </p:nvSpPr>
          <p:spPr>
            <a:xfrm>
              <a:off x="6699431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415" name="tx415"/>
            <p:cNvSpPr/>
            <p:nvPr/>
          </p:nvSpPr>
          <p:spPr>
            <a:xfrm>
              <a:off x="6963545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416" name="tx416"/>
            <p:cNvSpPr/>
            <p:nvPr/>
          </p:nvSpPr>
          <p:spPr>
            <a:xfrm>
              <a:off x="7215856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417" name="tx417"/>
            <p:cNvSpPr/>
            <p:nvPr/>
          </p:nvSpPr>
          <p:spPr>
            <a:xfrm>
              <a:off x="7490120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418" name="tx418"/>
            <p:cNvSpPr/>
            <p:nvPr/>
          </p:nvSpPr>
          <p:spPr>
            <a:xfrm>
              <a:off x="1934364" y="267553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419" name="tx419"/>
            <p:cNvSpPr/>
            <p:nvPr/>
          </p:nvSpPr>
          <p:spPr>
            <a:xfrm>
              <a:off x="2002170" y="247995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420" name="tx420"/>
            <p:cNvSpPr/>
            <p:nvPr/>
          </p:nvSpPr>
          <p:spPr>
            <a:xfrm>
              <a:off x="2103849" y="228517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21" name="tx421"/>
            <p:cNvSpPr/>
            <p:nvPr/>
          </p:nvSpPr>
          <p:spPr>
            <a:xfrm>
              <a:off x="2036043" y="208008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22" name="tx422"/>
            <p:cNvSpPr/>
            <p:nvPr/>
          </p:nvSpPr>
          <p:spPr>
            <a:xfrm>
              <a:off x="2036043" y="189353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23" name="tx423"/>
            <p:cNvSpPr/>
            <p:nvPr/>
          </p:nvSpPr>
          <p:spPr>
            <a:xfrm>
              <a:off x="2036043" y="170697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424" name="tx424"/>
            <p:cNvSpPr/>
            <p:nvPr/>
          </p:nvSpPr>
          <p:spPr>
            <a:xfrm>
              <a:off x="2036043" y="150338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425" name="tx425"/>
            <p:cNvSpPr/>
            <p:nvPr/>
          </p:nvSpPr>
          <p:spPr>
            <a:xfrm>
              <a:off x="1934364" y="130710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426" name="pl426"/>
            <p:cNvSpPr/>
            <p:nvPr/>
          </p:nvSpPr>
          <p:spPr>
            <a:xfrm>
              <a:off x="2199491" y="2721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2199491" y="25254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2199491" y="23291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2199491" y="21255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2199491" y="193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2199491" y="17524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2199491" y="15488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2199491" y="13525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tx434"/>
            <p:cNvSpPr/>
            <p:nvPr/>
          </p:nvSpPr>
          <p:spPr>
            <a:xfrm>
              <a:off x="1934364" y="435832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435" name="tx435"/>
            <p:cNvSpPr/>
            <p:nvPr/>
          </p:nvSpPr>
          <p:spPr>
            <a:xfrm>
              <a:off x="2002170" y="416274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436" name="tx436"/>
            <p:cNvSpPr/>
            <p:nvPr/>
          </p:nvSpPr>
          <p:spPr>
            <a:xfrm>
              <a:off x="2103849" y="396796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37" name="tx437"/>
            <p:cNvSpPr/>
            <p:nvPr/>
          </p:nvSpPr>
          <p:spPr>
            <a:xfrm>
              <a:off x="2036043" y="376287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38" name="tx438"/>
            <p:cNvSpPr/>
            <p:nvPr/>
          </p:nvSpPr>
          <p:spPr>
            <a:xfrm>
              <a:off x="2036043" y="357632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39" name="tx439"/>
            <p:cNvSpPr/>
            <p:nvPr/>
          </p:nvSpPr>
          <p:spPr>
            <a:xfrm>
              <a:off x="2036043" y="338976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440" name="tx440"/>
            <p:cNvSpPr/>
            <p:nvPr/>
          </p:nvSpPr>
          <p:spPr>
            <a:xfrm>
              <a:off x="2036043" y="318617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441" name="tx441"/>
            <p:cNvSpPr/>
            <p:nvPr/>
          </p:nvSpPr>
          <p:spPr>
            <a:xfrm>
              <a:off x="1934364" y="298989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442" name="pl442"/>
            <p:cNvSpPr/>
            <p:nvPr/>
          </p:nvSpPr>
          <p:spPr>
            <a:xfrm>
              <a:off x="2199491" y="44038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2199491" y="42082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2199491" y="4011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2199491" y="38083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2199491" y="36218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2199491" y="34352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2199491" y="32316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2199491" y="30353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tx450"/>
            <p:cNvSpPr/>
            <p:nvPr/>
          </p:nvSpPr>
          <p:spPr>
            <a:xfrm>
              <a:off x="1934364" y="604111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451" name="tx451"/>
            <p:cNvSpPr/>
            <p:nvPr/>
          </p:nvSpPr>
          <p:spPr>
            <a:xfrm>
              <a:off x="2002170" y="584553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452" name="tx452"/>
            <p:cNvSpPr/>
            <p:nvPr/>
          </p:nvSpPr>
          <p:spPr>
            <a:xfrm>
              <a:off x="2103849" y="565075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53" name="tx453"/>
            <p:cNvSpPr/>
            <p:nvPr/>
          </p:nvSpPr>
          <p:spPr>
            <a:xfrm>
              <a:off x="2036043" y="544566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4" name="tx454"/>
            <p:cNvSpPr/>
            <p:nvPr/>
          </p:nvSpPr>
          <p:spPr>
            <a:xfrm>
              <a:off x="2036043" y="525911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55" name="tx455"/>
            <p:cNvSpPr/>
            <p:nvPr/>
          </p:nvSpPr>
          <p:spPr>
            <a:xfrm>
              <a:off x="2036043" y="507255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456" name="tx456"/>
            <p:cNvSpPr/>
            <p:nvPr/>
          </p:nvSpPr>
          <p:spPr>
            <a:xfrm>
              <a:off x="2036043" y="486896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457" name="tx457"/>
            <p:cNvSpPr/>
            <p:nvPr/>
          </p:nvSpPr>
          <p:spPr>
            <a:xfrm>
              <a:off x="1934364" y="467268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458" name="pl458"/>
            <p:cNvSpPr/>
            <p:nvPr/>
          </p:nvSpPr>
          <p:spPr>
            <a:xfrm>
              <a:off x="2199491" y="6086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2199491" y="58910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2199491" y="56947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2199491" y="54911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2199491" y="5304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2199491" y="51180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2199491" y="4914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2199491" y="47181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tx466"/>
            <p:cNvSpPr/>
            <p:nvPr/>
          </p:nvSpPr>
          <p:spPr>
            <a:xfrm rot="-5400000">
              <a:off x="985378" y="3648038"/>
              <a:ext cx="162654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(%)</a:t>
              </a:r>
            </a:p>
          </p:txBody>
        </p:sp>
        <p:sp>
          <p:nvSpPr>
            <p:cNvPr id="467" name="rc467"/>
            <p:cNvSpPr/>
            <p:nvPr/>
          </p:nvSpPr>
          <p:spPr>
            <a:xfrm>
              <a:off x="7912089" y="2822572"/>
              <a:ext cx="1025003" cy="17939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tx468"/>
            <p:cNvSpPr/>
            <p:nvPr/>
          </p:nvSpPr>
          <p:spPr>
            <a:xfrm>
              <a:off x="7981678" y="2912029"/>
              <a:ext cx="84712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number</a:t>
              </a:r>
            </a:p>
          </p:txBody>
        </p:sp>
        <p:sp>
          <p:nvSpPr>
            <p:cNvPr id="469" name="tx469"/>
            <p:cNvSpPr/>
            <p:nvPr/>
          </p:nvSpPr>
          <p:spPr>
            <a:xfrm>
              <a:off x="7981678" y="3046260"/>
              <a:ext cx="90658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 sequences</a:t>
              </a:r>
            </a:p>
          </p:txBody>
        </p:sp>
        <p:sp>
          <p:nvSpPr>
            <p:cNvPr id="470" name="tx470"/>
            <p:cNvSpPr/>
            <p:nvPr/>
          </p:nvSpPr>
          <p:spPr>
            <a:xfrm>
              <a:off x="7981678" y="3212713"/>
              <a:ext cx="618380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 week</a:t>
              </a:r>
            </a:p>
          </p:txBody>
        </p:sp>
        <p:sp>
          <p:nvSpPr>
            <p:cNvPr id="471" name="rc471"/>
            <p:cNvSpPr/>
            <p:nvPr/>
          </p:nvSpPr>
          <p:spPr>
            <a:xfrm>
              <a:off x="7981678" y="3449660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8086770" y="3554753"/>
              <a:ext cx="9271" cy="927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rc473"/>
            <p:cNvSpPr/>
            <p:nvPr/>
          </p:nvSpPr>
          <p:spPr>
            <a:xfrm>
              <a:off x="7981678" y="366911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8059737" y="3747175"/>
              <a:ext cx="63338" cy="63338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rc475"/>
            <p:cNvSpPr/>
            <p:nvPr/>
          </p:nvSpPr>
          <p:spPr>
            <a:xfrm>
              <a:off x="7981678" y="3888572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8048539" y="3955433"/>
              <a:ext cx="85733" cy="8573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rc477"/>
            <p:cNvSpPr/>
            <p:nvPr/>
          </p:nvSpPr>
          <p:spPr>
            <a:xfrm>
              <a:off x="7981678" y="410802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8039947" y="4166297"/>
              <a:ext cx="102917" cy="102917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rc479"/>
            <p:cNvSpPr/>
            <p:nvPr/>
          </p:nvSpPr>
          <p:spPr>
            <a:xfrm>
              <a:off x="7981678" y="432748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8032703" y="4378510"/>
              <a:ext cx="117404" cy="117404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tx481"/>
            <p:cNvSpPr/>
            <p:nvPr/>
          </p:nvSpPr>
          <p:spPr>
            <a:xfrm>
              <a:off x="8277049" y="3513906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82" name="tx482"/>
            <p:cNvSpPr/>
            <p:nvPr/>
          </p:nvSpPr>
          <p:spPr>
            <a:xfrm>
              <a:off x="8277049" y="373336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83" name="tx483"/>
            <p:cNvSpPr/>
            <p:nvPr/>
          </p:nvSpPr>
          <p:spPr>
            <a:xfrm>
              <a:off x="8277049" y="3952818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484" name="tx484"/>
            <p:cNvSpPr/>
            <p:nvPr/>
          </p:nvSpPr>
          <p:spPr>
            <a:xfrm>
              <a:off x="8277049" y="4172274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485" name="tx485"/>
            <p:cNvSpPr/>
            <p:nvPr/>
          </p:nvSpPr>
          <p:spPr>
            <a:xfrm>
              <a:off x="8277049" y="4391730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2021-01-15T13:47:10Z</dcterms:modified>
</cp:coreProperties>
</file>