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634951"/>
              <a:ext cx="1799815" cy="878785"/>
            </a:xfrm>
            <a:custGeom>
              <a:avLst/>
              <a:pathLst>
                <a:path w="1799815" h="878785">
                  <a:moveTo>
                    <a:pt x="0" y="679898"/>
                  </a:moveTo>
                  <a:lnTo>
                    <a:pt x="9889" y="676490"/>
                  </a:lnTo>
                  <a:lnTo>
                    <a:pt x="19778" y="673080"/>
                  </a:lnTo>
                  <a:lnTo>
                    <a:pt x="29667" y="669670"/>
                  </a:lnTo>
                  <a:lnTo>
                    <a:pt x="39556" y="666258"/>
                  </a:lnTo>
                  <a:lnTo>
                    <a:pt x="49445" y="662844"/>
                  </a:lnTo>
                  <a:lnTo>
                    <a:pt x="59334" y="659429"/>
                  </a:lnTo>
                  <a:lnTo>
                    <a:pt x="69223" y="656012"/>
                  </a:lnTo>
                  <a:lnTo>
                    <a:pt x="79112" y="652594"/>
                  </a:lnTo>
                  <a:lnTo>
                    <a:pt x="89001" y="649174"/>
                  </a:lnTo>
                  <a:lnTo>
                    <a:pt x="98890" y="645753"/>
                  </a:lnTo>
                  <a:lnTo>
                    <a:pt x="108780" y="642330"/>
                  </a:lnTo>
                  <a:lnTo>
                    <a:pt x="118669" y="638905"/>
                  </a:lnTo>
                  <a:lnTo>
                    <a:pt x="128558" y="635479"/>
                  </a:lnTo>
                  <a:lnTo>
                    <a:pt x="138447" y="632051"/>
                  </a:lnTo>
                  <a:lnTo>
                    <a:pt x="148336" y="628621"/>
                  </a:lnTo>
                  <a:lnTo>
                    <a:pt x="158225" y="625190"/>
                  </a:lnTo>
                  <a:lnTo>
                    <a:pt x="168114" y="621757"/>
                  </a:lnTo>
                  <a:lnTo>
                    <a:pt x="178003" y="618322"/>
                  </a:lnTo>
                  <a:lnTo>
                    <a:pt x="187892" y="614885"/>
                  </a:lnTo>
                  <a:lnTo>
                    <a:pt x="197781" y="611446"/>
                  </a:lnTo>
                  <a:lnTo>
                    <a:pt x="207671" y="608006"/>
                  </a:lnTo>
                  <a:lnTo>
                    <a:pt x="217560" y="604563"/>
                  </a:lnTo>
                  <a:lnTo>
                    <a:pt x="227449" y="601119"/>
                  </a:lnTo>
                  <a:lnTo>
                    <a:pt x="237338" y="597673"/>
                  </a:lnTo>
                  <a:lnTo>
                    <a:pt x="247227" y="594225"/>
                  </a:lnTo>
                  <a:lnTo>
                    <a:pt x="257116" y="590774"/>
                  </a:lnTo>
                  <a:lnTo>
                    <a:pt x="267005" y="587322"/>
                  </a:lnTo>
                  <a:lnTo>
                    <a:pt x="276894" y="583868"/>
                  </a:lnTo>
                  <a:lnTo>
                    <a:pt x="286783" y="580412"/>
                  </a:lnTo>
                  <a:lnTo>
                    <a:pt x="296672" y="576953"/>
                  </a:lnTo>
                  <a:lnTo>
                    <a:pt x="306562" y="573493"/>
                  </a:lnTo>
                  <a:lnTo>
                    <a:pt x="316451" y="570031"/>
                  </a:lnTo>
                  <a:lnTo>
                    <a:pt x="326340" y="566566"/>
                  </a:lnTo>
                  <a:lnTo>
                    <a:pt x="336229" y="563099"/>
                  </a:lnTo>
                  <a:lnTo>
                    <a:pt x="346118" y="559631"/>
                  </a:lnTo>
                  <a:lnTo>
                    <a:pt x="356007" y="556160"/>
                  </a:lnTo>
                  <a:lnTo>
                    <a:pt x="365896" y="552687"/>
                  </a:lnTo>
                  <a:lnTo>
                    <a:pt x="375785" y="549211"/>
                  </a:lnTo>
                  <a:lnTo>
                    <a:pt x="385674" y="545734"/>
                  </a:lnTo>
                  <a:lnTo>
                    <a:pt x="395563" y="542255"/>
                  </a:lnTo>
                  <a:lnTo>
                    <a:pt x="405452" y="538773"/>
                  </a:lnTo>
                  <a:lnTo>
                    <a:pt x="415342" y="535289"/>
                  </a:lnTo>
                  <a:lnTo>
                    <a:pt x="425231" y="531803"/>
                  </a:lnTo>
                  <a:lnTo>
                    <a:pt x="435120" y="528316"/>
                  </a:lnTo>
                  <a:lnTo>
                    <a:pt x="445009" y="524826"/>
                  </a:lnTo>
                  <a:lnTo>
                    <a:pt x="454898" y="521334"/>
                  </a:lnTo>
                  <a:lnTo>
                    <a:pt x="464787" y="517840"/>
                  </a:lnTo>
                  <a:lnTo>
                    <a:pt x="474676" y="514344"/>
                  </a:lnTo>
                  <a:lnTo>
                    <a:pt x="484565" y="510846"/>
                  </a:lnTo>
                  <a:lnTo>
                    <a:pt x="494454" y="507347"/>
                  </a:lnTo>
                  <a:lnTo>
                    <a:pt x="504343" y="503846"/>
                  </a:lnTo>
                  <a:lnTo>
                    <a:pt x="514233" y="500343"/>
                  </a:lnTo>
                  <a:lnTo>
                    <a:pt x="524122" y="496838"/>
                  </a:lnTo>
                  <a:lnTo>
                    <a:pt x="534011" y="493332"/>
                  </a:lnTo>
                  <a:lnTo>
                    <a:pt x="543900" y="489825"/>
                  </a:lnTo>
                  <a:lnTo>
                    <a:pt x="553789" y="486317"/>
                  </a:lnTo>
                  <a:lnTo>
                    <a:pt x="563678" y="482807"/>
                  </a:lnTo>
                  <a:lnTo>
                    <a:pt x="573567" y="479297"/>
                  </a:lnTo>
                  <a:lnTo>
                    <a:pt x="583456" y="475785"/>
                  </a:lnTo>
                  <a:lnTo>
                    <a:pt x="593345" y="472274"/>
                  </a:lnTo>
                  <a:lnTo>
                    <a:pt x="603234" y="468762"/>
                  </a:lnTo>
                  <a:lnTo>
                    <a:pt x="613124" y="465250"/>
                  </a:lnTo>
                  <a:lnTo>
                    <a:pt x="623013" y="461738"/>
                  </a:lnTo>
                  <a:lnTo>
                    <a:pt x="632902" y="458226"/>
                  </a:lnTo>
                  <a:lnTo>
                    <a:pt x="642791" y="454715"/>
                  </a:lnTo>
                  <a:lnTo>
                    <a:pt x="652680" y="451205"/>
                  </a:lnTo>
                  <a:lnTo>
                    <a:pt x="662569" y="447697"/>
                  </a:lnTo>
                  <a:lnTo>
                    <a:pt x="672458" y="444190"/>
                  </a:lnTo>
                  <a:lnTo>
                    <a:pt x="682347" y="440686"/>
                  </a:lnTo>
                  <a:lnTo>
                    <a:pt x="692236" y="437184"/>
                  </a:lnTo>
                  <a:lnTo>
                    <a:pt x="702125" y="433685"/>
                  </a:lnTo>
                  <a:lnTo>
                    <a:pt x="712014" y="430190"/>
                  </a:lnTo>
                  <a:lnTo>
                    <a:pt x="721904" y="426699"/>
                  </a:lnTo>
                  <a:lnTo>
                    <a:pt x="731793" y="423212"/>
                  </a:lnTo>
                  <a:lnTo>
                    <a:pt x="741682" y="419731"/>
                  </a:lnTo>
                  <a:lnTo>
                    <a:pt x="751571" y="416256"/>
                  </a:lnTo>
                  <a:lnTo>
                    <a:pt x="761460" y="412787"/>
                  </a:lnTo>
                  <a:lnTo>
                    <a:pt x="771349" y="409325"/>
                  </a:lnTo>
                  <a:lnTo>
                    <a:pt x="781238" y="405870"/>
                  </a:lnTo>
                  <a:lnTo>
                    <a:pt x="791127" y="402425"/>
                  </a:lnTo>
                  <a:lnTo>
                    <a:pt x="801016" y="398988"/>
                  </a:lnTo>
                  <a:lnTo>
                    <a:pt x="810905" y="395562"/>
                  </a:lnTo>
                  <a:lnTo>
                    <a:pt x="820795" y="392146"/>
                  </a:lnTo>
                  <a:lnTo>
                    <a:pt x="830684" y="388741"/>
                  </a:lnTo>
                  <a:lnTo>
                    <a:pt x="840573" y="385349"/>
                  </a:lnTo>
                  <a:lnTo>
                    <a:pt x="850462" y="381970"/>
                  </a:lnTo>
                  <a:lnTo>
                    <a:pt x="860351" y="378604"/>
                  </a:lnTo>
                  <a:lnTo>
                    <a:pt x="870240" y="375252"/>
                  </a:lnTo>
                  <a:lnTo>
                    <a:pt x="880129" y="371915"/>
                  </a:lnTo>
                  <a:lnTo>
                    <a:pt x="890018" y="368594"/>
                  </a:lnTo>
                  <a:lnTo>
                    <a:pt x="899907" y="365288"/>
                  </a:lnTo>
                  <a:lnTo>
                    <a:pt x="909796" y="361998"/>
                  </a:lnTo>
                  <a:lnTo>
                    <a:pt x="919686" y="358725"/>
                  </a:lnTo>
                  <a:lnTo>
                    <a:pt x="929575" y="355468"/>
                  </a:lnTo>
                  <a:lnTo>
                    <a:pt x="939464" y="352228"/>
                  </a:lnTo>
                  <a:lnTo>
                    <a:pt x="949353" y="349004"/>
                  </a:lnTo>
                  <a:lnTo>
                    <a:pt x="959242" y="345797"/>
                  </a:lnTo>
                  <a:lnTo>
                    <a:pt x="969131" y="342605"/>
                  </a:lnTo>
                  <a:lnTo>
                    <a:pt x="979020" y="339427"/>
                  </a:lnTo>
                  <a:lnTo>
                    <a:pt x="988909" y="336264"/>
                  </a:lnTo>
                  <a:lnTo>
                    <a:pt x="998798" y="333114"/>
                  </a:lnTo>
                  <a:lnTo>
                    <a:pt x="1008687" y="329975"/>
                  </a:lnTo>
                  <a:lnTo>
                    <a:pt x="1018576" y="326846"/>
                  </a:lnTo>
                  <a:lnTo>
                    <a:pt x="1028466" y="323725"/>
                  </a:lnTo>
                  <a:lnTo>
                    <a:pt x="1038355" y="320610"/>
                  </a:lnTo>
                  <a:lnTo>
                    <a:pt x="1048244" y="317499"/>
                  </a:lnTo>
                  <a:lnTo>
                    <a:pt x="1058133" y="314389"/>
                  </a:lnTo>
                  <a:lnTo>
                    <a:pt x="1068022" y="311278"/>
                  </a:lnTo>
                  <a:lnTo>
                    <a:pt x="1077911" y="308164"/>
                  </a:lnTo>
                  <a:lnTo>
                    <a:pt x="1087800" y="305042"/>
                  </a:lnTo>
                  <a:lnTo>
                    <a:pt x="1097689" y="301911"/>
                  </a:lnTo>
                  <a:lnTo>
                    <a:pt x="1107578" y="298767"/>
                  </a:lnTo>
                  <a:lnTo>
                    <a:pt x="1117467" y="295607"/>
                  </a:lnTo>
                  <a:lnTo>
                    <a:pt x="1127357" y="292429"/>
                  </a:lnTo>
                  <a:lnTo>
                    <a:pt x="1137246" y="289228"/>
                  </a:lnTo>
                  <a:lnTo>
                    <a:pt x="1147135" y="286002"/>
                  </a:lnTo>
                  <a:lnTo>
                    <a:pt x="1157024" y="282748"/>
                  </a:lnTo>
                  <a:lnTo>
                    <a:pt x="1166913" y="279464"/>
                  </a:lnTo>
                  <a:lnTo>
                    <a:pt x="1176802" y="276146"/>
                  </a:lnTo>
                  <a:lnTo>
                    <a:pt x="1186691" y="272794"/>
                  </a:lnTo>
                  <a:lnTo>
                    <a:pt x="1196580" y="269403"/>
                  </a:lnTo>
                  <a:lnTo>
                    <a:pt x="1206469" y="265973"/>
                  </a:lnTo>
                  <a:lnTo>
                    <a:pt x="1216358" y="262501"/>
                  </a:lnTo>
                  <a:lnTo>
                    <a:pt x="1226248" y="258987"/>
                  </a:lnTo>
                  <a:lnTo>
                    <a:pt x="1236137" y="255429"/>
                  </a:lnTo>
                  <a:lnTo>
                    <a:pt x="1246026" y="251826"/>
                  </a:lnTo>
                  <a:lnTo>
                    <a:pt x="1255915" y="248177"/>
                  </a:lnTo>
                  <a:lnTo>
                    <a:pt x="1265804" y="244482"/>
                  </a:lnTo>
                  <a:lnTo>
                    <a:pt x="1275693" y="240742"/>
                  </a:lnTo>
                  <a:lnTo>
                    <a:pt x="1285582" y="236955"/>
                  </a:lnTo>
                  <a:lnTo>
                    <a:pt x="1295471" y="233122"/>
                  </a:lnTo>
                  <a:lnTo>
                    <a:pt x="1305360" y="229244"/>
                  </a:lnTo>
                  <a:lnTo>
                    <a:pt x="1315249" y="225321"/>
                  </a:lnTo>
                  <a:lnTo>
                    <a:pt x="1325139" y="221354"/>
                  </a:lnTo>
                  <a:lnTo>
                    <a:pt x="1335028" y="217343"/>
                  </a:lnTo>
                  <a:lnTo>
                    <a:pt x="1344917" y="213290"/>
                  </a:lnTo>
                  <a:lnTo>
                    <a:pt x="1354806" y="209196"/>
                  </a:lnTo>
                  <a:lnTo>
                    <a:pt x="1364695" y="205061"/>
                  </a:lnTo>
                  <a:lnTo>
                    <a:pt x="1374584" y="200888"/>
                  </a:lnTo>
                  <a:lnTo>
                    <a:pt x="1384473" y="196676"/>
                  </a:lnTo>
                  <a:lnTo>
                    <a:pt x="1394362" y="192429"/>
                  </a:lnTo>
                  <a:lnTo>
                    <a:pt x="1404251" y="188146"/>
                  </a:lnTo>
                  <a:lnTo>
                    <a:pt x="1414140" y="183829"/>
                  </a:lnTo>
                  <a:lnTo>
                    <a:pt x="1424029" y="179480"/>
                  </a:lnTo>
                  <a:lnTo>
                    <a:pt x="1433919" y="175099"/>
                  </a:lnTo>
                  <a:lnTo>
                    <a:pt x="1443808" y="170689"/>
                  </a:lnTo>
                  <a:lnTo>
                    <a:pt x="1453697" y="166249"/>
                  </a:lnTo>
                  <a:lnTo>
                    <a:pt x="1463586" y="161783"/>
                  </a:lnTo>
                  <a:lnTo>
                    <a:pt x="1473475" y="157290"/>
                  </a:lnTo>
                  <a:lnTo>
                    <a:pt x="1483364" y="152772"/>
                  </a:lnTo>
                  <a:lnTo>
                    <a:pt x="1493253" y="148230"/>
                  </a:lnTo>
                  <a:lnTo>
                    <a:pt x="1503142" y="143665"/>
                  </a:lnTo>
                  <a:lnTo>
                    <a:pt x="1513031" y="139078"/>
                  </a:lnTo>
                  <a:lnTo>
                    <a:pt x="1522920" y="134471"/>
                  </a:lnTo>
                  <a:lnTo>
                    <a:pt x="1532810" y="129844"/>
                  </a:lnTo>
                  <a:lnTo>
                    <a:pt x="1542699" y="125198"/>
                  </a:lnTo>
                  <a:lnTo>
                    <a:pt x="1552588" y="120534"/>
                  </a:lnTo>
                  <a:lnTo>
                    <a:pt x="1562477" y="115853"/>
                  </a:lnTo>
                  <a:lnTo>
                    <a:pt x="1572366" y="111155"/>
                  </a:lnTo>
                  <a:lnTo>
                    <a:pt x="1582255" y="106442"/>
                  </a:lnTo>
                  <a:lnTo>
                    <a:pt x="1592144" y="101714"/>
                  </a:lnTo>
                  <a:lnTo>
                    <a:pt x="1602033" y="96973"/>
                  </a:lnTo>
                  <a:lnTo>
                    <a:pt x="1611922" y="92217"/>
                  </a:lnTo>
                  <a:lnTo>
                    <a:pt x="1621811" y="87449"/>
                  </a:lnTo>
                  <a:lnTo>
                    <a:pt x="1631701" y="82669"/>
                  </a:lnTo>
                  <a:lnTo>
                    <a:pt x="1641590" y="77877"/>
                  </a:lnTo>
                  <a:lnTo>
                    <a:pt x="1651479" y="73074"/>
                  </a:lnTo>
                  <a:lnTo>
                    <a:pt x="1661368" y="68261"/>
                  </a:lnTo>
                  <a:lnTo>
                    <a:pt x="1671257" y="63437"/>
                  </a:lnTo>
                  <a:lnTo>
                    <a:pt x="1681146" y="58604"/>
                  </a:lnTo>
                  <a:lnTo>
                    <a:pt x="1691035" y="53762"/>
                  </a:lnTo>
                  <a:lnTo>
                    <a:pt x="1700924" y="48911"/>
                  </a:lnTo>
                  <a:lnTo>
                    <a:pt x="1710813" y="44052"/>
                  </a:lnTo>
                  <a:lnTo>
                    <a:pt x="1720702" y="39184"/>
                  </a:lnTo>
                  <a:lnTo>
                    <a:pt x="1730591" y="34310"/>
                  </a:lnTo>
                  <a:lnTo>
                    <a:pt x="1740481" y="29427"/>
                  </a:lnTo>
                  <a:lnTo>
                    <a:pt x="1750370" y="24538"/>
                  </a:lnTo>
                  <a:lnTo>
                    <a:pt x="1760259" y="19643"/>
                  </a:lnTo>
                  <a:lnTo>
                    <a:pt x="1770148" y="14741"/>
                  </a:lnTo>
                  <a:lnTo>
                    <a:pt x="1780037" y="9833"/>
                  </a:lnTo>
                  <a:lnTo>
                    <a:pt x="1789926" y="4919"/>
                  </a:lnTo>
                  <a:lnTo>
                    <a:pt x="1799815" y="0"/>
                  </a:lnTo>
                  <a:lnTo>
                    <a:pt x="1799815" y="176020"/>
                  </a:lnTo>
                  <a:lnTo>
                    <a:pt x="1789926" y="179160"/>
                  </a:lnTo>
                  <a:lnTo>
                    <a:pt x="1780037" y="182290"/>
                  </a:lnTo>
                  <a:lnTo>
                    <a:pt x="1770148" y="185408"/>
                  </a:lnTo>
                  <a:lnTo>
                    <a:pt x="1760259" y="188516"/>
                  </a:lnTo>
                  <a:lnTo>
                    <a:pt x="1750370" y="191611"/>
                  </a:lnTo>
                  <a:lnTo>
                    <a:pt x="1740481" y="194695"/>
                  </a:lnTo>
                  <a:lnTo>
                    <a:pt x="1730591" y="197766"/>
                  </a:lnTo>
                  <a:lnTo>
                    <a:pt x="1720702" y="200824"/>
                  </a:lnTo>
                  <a:lnTo>
                    <a:pt x="1710813" y="203868"/>
                  </a:lnTo>
                  <a:lnTo>
                    <a:pt x="1700924" y="206899"/>
                  </a:lnTo>
                  <a:lnTo>
                    <a:pt x="1691035" y="209915"/>
                  </a:lnTo>
                  <a:lnTo>
                    <a:pt x="1681146" y="212917"/>
                  </a:lnTo>
                  <a:lnTo>
                    <a:pt x="1671257" y="215903"/>
                  </a:lnTo>
                  <a:lnTo>
                    <a:pt x="1661368" y="218874"/>
                  </a:lnTo>
                  <a:lnTo>
                    <a:pt x="1651479" y="221828"/>
                  </a:lnTo>
                  <a:lnTo>
                    <a:pt x="1641590" y="224766"/>
                  </a:lnTo>
                  <a:lnTo>
                    <a:pt x="1631701" y="227688"/>
                  </a:lnTo>
                  <a:lnTo>
                    <a:pt x="1621811" y="230593"/>
                  </a:lnTo>
                  <a:lnTo>
                    <a:pt x="1611922" y="233480"/>
                  </a:lnTo>
                  <a:lnTo>
                    <a:pt x="1602033" y="236350"/>
                  </a:lnTo>
                  <a:lnTo>
                    <a:pt x="1592144" y="239203"/>
                  </a:lnTo>
                  <a:lnTo>
                    <a:pt x="1582255" y="242037"/>
                  </a:lnTo>
                  <a:lnTo>
                    <a:pt x="1572366" y="244854"/>
                  </a:lnTo>
                  <a:lnTo>
                    <a:pt x="1562477" y="247653"/>
                  </a:lnTo>
                  <a:lnTo>
                    <a:pt x="1552588" y="250435"/>
                  </a:lnTo>
                  <a:lnTo>
                    <a:pt x="1542699" y="253199"/>
                  </a:lnTo>
                  <a:lnTo>
                    <a:pt x="1532810" y="255945"/>
                  </a:lnTo>
                  <a:lnTo>
                    <a:pt x="1522920" y="258675"/>
                  </a:lnTo>
                  <a:lnTo>
                    <a:pt x="1513031" y="261388"/>
                  </a:lnTo>
                  <a:lnTo>
                    <a:pt x="1503142" y="264084"/>
                  </a:lnTo>
                  <a:lnTo>
                    <a:pt x="1493253" y="266766"/>
                  </a:lnTo>
                  <a:lnTo>
                    <a:pt x="1483364" y="269432"/>
                  </a:lnTo>
                  <a:lnTo>
                    <a:pt x="1473475" y="272085"/>
                  </a:lnTo>
                  <a:lnTo>
                    <a:pt x="1463586" y="274725"/>
                  </a:lnTo>
                  <a:lnTo>
                    <a:pt x="1453697" y="277352"/>
                  </a:lnTo>
                  <a:lnTo>
                    <a:pt x="1443808" y="279969"/>
                  </a:lnTo>
                  <a:lnTo>
                    <a:pt x="1433919" y="282576"/>
                  </a:lnTo>
                  <a:lnTo>
                    <a:pt x="1424029" y="285175"/>
                  </a:lnTo>
                  <a:lnTo>
                    <a:pt x="1414140" y="287767"/>
                  </a:lnTo>
                  <a:lnTo>
                    <a:pt x="1404251" y="290354"/>
                  </a:lnTo>
                  <a:lnTo>
                    <a:pt x="1394362" y="292937"/>
                  </a:lnTo>
                  <a:lnTo>
                    <a:pt x="1384473" y="295518"/>
                  </a:lnTo>
                  <a:lnTo>
                    <a:pt x="1374584" y="298099"/>
                  </a:lnTo>
                  <a:lnTo>
                    <a:pt x="1364695" y="300681"/>
                  </a:lnTo>
                  <a:lnTo>
                    <a:pt x="1354806" y="303267"/>
                  </a:lnTo>
                  <a:lnTo>
                    <a:pt x="1344917" y="305858"/>
                  </a:lnTo>
                  <a:lnTo>
                    <a:pt x="1335028" y="308457"/>
                  </a:lnTo>
                  <a:lnTo>
                    <a:pt x="1325139" y="311065"/>
                  </a:lnTo>
                  <a:lnTo>
                    <a:pt x="1315249" y="313685"/>
                  </a:lnTo>
                  <a:lnTo>
                    <a:pt x="1305360" y="316318"/>
                  </a:lnTo>
                  <a:lnTo>
                    <a:pt x="1295471" y="318967"/>
                  </a:lnTo>
                  <a:lnTo>
                    <a:pt x="1285582" y="321633"/>
                  </a:lnTo>
                  <a:lnTo>
                    <a:pt x="1275693" y="324318"/>
                  </a:lnTo>
                  <a:lnTo>
                    <a:pt x="1265804" y="327024"/>
                  </a:lnTo>
                  <a:lnTo>
                    <a:pt x="1255915" y="329754"/>
                  </a:lnTo>
                  <a:lnTo>
                    <a:pt x="1246026" y="332507"/>
                  </a:lnTo>
                  <a:lnTo>
                    <a:pt x="1236137" y="335288"/>
                  </a:lnTo>
                  <a:lnTo>
                    <a:pt x="1226248" y="338096"/>
                  </a:lnTo>
                  <a:lnTo>
                    <a:pt x="1216358" y="340933"/>
                  </a:lnTo>
                  <a:lnTo>
                    <a:pt x="1206469" y="343801"/>
                  </a:lnTo>
                  <a:lnTo>
                    <a:pt x="1196580" y="346701"/>
                  </a:lnTo>
                  <a:lnTo>
                    <a:pt x="1186691" y="349635"/>
                  </a:lnTo>
                  <a:lnTo>
                    <a:pt x="1176802" y="352602"/>
                  </a:lnTo>
                  <a:lnTo>
                    <a:pt x="1166913" y="355604"/>
                  </a:lnTo>
                  <a:lnTo>
                    <a:pt x="1157024" y="358643"/>
                  </a:lnTo>
                  <a:lnTo>
                    <a:pt x="1147135" y="361718"/>
                  </a:lnTo>
                  <a:lnTo>
                    <a:pt x="1137246" y="364830"/>
                  </a:lnTo>
                  <a:lnTo>
                    <a:pt x="1127357" y="367980"/>
                  </a:lnTo>
                  <a:lnTo>
                    <a:pt x="1117467" y="371169"/>
                  </a:lnTo>
                  <a:lnTo>
                    <a:pt x="1107578" y="374396"/>
                  </a:lnTo>
                  <a:lnTo>
                    <a:pt x="1097689" y="377661"/>
                  </a:lnTo>
                  <a:lnTo>
                    <a:pt x="1087800" y="380966"/>
                  </a:lnTo>
                  <a:lnTo>
                    <a:pt x="1077911" y="384309"/>
                  </a:lnTo>
                  <a:lnTo>
                    <a:pt x="1068022" y="387691"/>
                  </a:lnTo>
                  <a:lnTo>
                    <a:pt x="1058133" y="391112"/>
                  </a:lnTo>
                  <a:lnTo>
                    <a:pt x="1048244" y="394572"/>
                  </a:lnTo>
                  <a:lnTo>
                    <a:pt x="1038355" y="398070"/>
                  </a:lnTo>
                  <a:lnTo>
                    <a:pt x="1028466" y="401606"/>
                  </a:lnTo>
                  <a:lnTo>
                    <a:pt x="1018576" y="405180"/>
                  </a:lnTo>
                  <a:lnTo>
                    <a:pt x="1008687" y="408791"/>
                  </a:lnTo>
                  <a:lnTo>
                    <a:pt x="998798" y="412440"/>
                  </a:lnTo>
                  <a:lnTo>
                    <a:pt x="988909" y="416125"/>
                  </a:lnTo>
                  <a:lnTo>
                    <a:pt x="979020" y="419846"/>
                  </a:lnTo>
                  <a:lnTo>
                    <a:pt x="969131" y="423602"/>
                  </a:lnTo>
                  <a:lnTo>
                    <a:pt x="959242" y="427393"/>
                  </a:lnTo>
                  <a:lnTo>
                    <a:pt x="949353" y="431219"/>
                  </a:lnTo>
                  <a:lnTo>
                    <a:pt x="939464" y="435079"/>
                  </a:lnTo>
                  <a:lnTo>
                    <a:pt x="929575" y="438971"/>
                  </a:lnTo>
                  <a:lnTo>
                    <a:pt x="919686" y="442896"/>
                  </a:lnTo>
                  <a:lnTo>
                    <a:pt x="909796" y="446854"/>
                  </a:lnTo>
                  <a:lnTo>
                    <a:pt x="899907" y="450842"/>
                  </a:lnTo>
                  <a:lnTo>
                    <a:pt x="890018" y="454861"/>
                  </a:lnTo>
                  <a:lnTo>
                    <a:pt x="880129" y="458910"/>
                  </a:lnTo>
                  <a:lnTo>
                    <a:pt x="870240" y="462988"/>
                  </a:lnTo>
                  <a:lnTo>
                    <a:pt x="860351" y="467095"/>
                  </a:lnTo>
                  <a:lnTo>
                    <a:pt x="850462" y="471230"/>
                  </a:lnTo>
                  <a:lnTo>
                    <a:pt x="840573" y="475392"/>
                  </a:lnTo>
                  <a:lnTo>
                    <a:pt x="830684" y="479580"/>
                  </a:lnTo>
                  <a:lnTo>
                    <a:pt x="820795" y="483795"/>
                  </a:lnTo>
                  <a:lnTo>
                    <a:pt x="810905" y="488035"/>
                  </a:lnTo>
                  <a:lnTo>
                    <a:pt x="801016" y="492299"/>
                  </a:lnTo>
                  <a:lnTo>
                    <a:pt x="791127" y="496588"/>
                  </a:lnTo>
                  <a:lnTo>
                    <a:pt x="781238" y="500899"/>
                  </a:lnTo>
                  <a:lnTo>
                    <a:pt x="771349" y="505234"/>
                  </a:lnTo>
                  <a:lnTo>
                    <a:pt x="761460" y="509590"/>
                  </a:lnTo>
                  <a:lnTo>
                    <a:pt x="751571" y="513968"/>
                  </a:lnTo>
                  <a:lnTo>
                    <a:pt x="741682" y="518367"/>
                  </a:lnTo>
                  <a:lnTo>
                    <a:pt x="731793" y="522786"/>
                  </a:lnTo>
                  <a:lnTo>
                    <a:pt x="721904" y="527225"/>
                  </a:lnTo>
                  <a:lnTo>
                    <a:pt x="712014" y="531683"/>
                  </a:lnTo>
                  <a:lnTo>
                    <a:pt x="702125" y="536160"/>
                  </a:lnTo>
                  <a:lnTo>
                    <a:pt x="692236" y="540654"/>
                  </a:lnTo>
                  <a:lnTo>
                    <a:pt x="682347" y="545166"/>
                  </a:lnTo>
                  <a:lnTo>
                    <a:pt x="672458" y="549695"/>
                  </a:lnTo>
                  <a:lnTo>
                    <a:pt x="662569" y="554240"/>
                  </a:lnTo>
                  <a:lnTo>
                    <a:pt x="652680" y="558801"/>
                  </a:lnTo>
                  <a:lnTo>
                    <a:pt x="642791" y="563377"/>
                  </a:lnTo>
                  <a:lnTo>
                    <a:pt x="632902" y="567968"/>
                  </a:lnTo>
                  <a:lnTo>
                    <a:pt x="623013" y="572574"/>
                  </a:lnTo>
                  <a:lnTo>
                    <a:pt x="613124" y="577194"/>
                  </a:lnTo>
                  <a:lnTo>
                    <a:pt x="603234" y="581827"/>
                  </a:lnTo>
                  <a:lnTo>
                    <a:pt x="593345" y="586474"/>
                  </a:lnTo>
                  <a:lnTo>
                    <a:pt x="583456" y="591133"/>
                  </a:lnTo>
                  <a:lnTo>
                    <a:pt x="573567" y="595804"/>
                  </a:lnTo>
                  <a:lnTo>
                    <a:pt x="563678" y="600487"/>
                  </a:lnTo>
                  <a:lnTo>
                    <a:pt x="553789" y="605182"/>
                  </a:lnTo>
                  <a:lnTo>
                    <a:pt x="543900" y="609888"/>
                  </a:lnTo>
                  <a:lnTo>
                    <a:pt x="534011" y="614605"/>
                  </a:lnTo>
                  <a:lnTo>
                    <a:pt x="524122" y="619332"/>
                  </a:lnTo>
                  <a:lnTo>
                    <a:pt x="514233" y="624069"/>
                  </a:lnTo>
                  <a:lnTo>
                    <a:pt x="504343" y="628816"/>
                  </a:lnTo>
                  <a:lnTo>
                    <a:pt x="494454" y="633573"/>
                  </a:lnTo>
                  <a:lnTo>
                    <a:pt x="484565" y="638338"/>
                  </a:lnTo>
                  <a:lnTo>
                    <a:pt x="474676" y="643113"/>
                  </a:lnTo>
                  <a:lnTo>
                    <a:pt x="464787" y="647896"/>
                  </a:lnTo>
                  <a:lnTo>
                    <a:pt x="454898" y="652687"/>
                  </a:lnTo>
                  <a:lnTo>
                    <a:pt x="445009" y="657486"/>
                  </a:lnTo>
                  <a:lnTo>
                    <a:pt x="435120" y="662293"/>
                  </a:lnTo>
                  <a:lnTo>
                    <a:pt x="425231" y="667108"/>
                  </a:lnTo>
                  <a:lnTo>
                    <a:pt x="415342" y="671930"/>
                  </a:lnTo>
                  <a:lnTo>
                    <a:pt x="405452" y="676758"/>
                  </a:lnTo>
                  <a:lnTo>
                    <a:pt x="395563" y="681594"/>
                  </a:lnTo>
                  <a:lnTo>
                    <a:pt x="385674" y="686436"/>
                  </a:lnTo>
                  <a:lnTo>
                    <a:pt x="375785" y="691285"/>
                  </a:lnTo>
                  <a:lnTo>
                    <a:pt x="365896" y="696140"/>
                  </a:lnTo>
                  <a:lnTo>
                    <a:pt x="356007" y="701001"/>
                  </a:lnTo>
                  <a:lnTo>
                    <a:pt x="346118" y="705867"/>
                  </a:lnTo>
                  <a:lnTo>
                    <a:pt x="336229" y="710739"/>
                  </a:lnTo>
                  <a:lnTo>
                    <a:pt x="326340" y="715617"/>
                  </a:lnTo>
                  <a:lnTo>
                    <a:pt x="316451" y="720500"/>
                  </a:lnTo>
                  <a:lnTo>
                    <a:pt x="306562" y="725388"/>
                  </a:lnTo>
                  <a:lnTo>
                    <a:pt x="296672" y="730281"/>
                  </a:lnTo>
                  <a:lnTo>
                    <a:pt x="286783" y="735179"/>
                  </a:lnTo>
                  <a:lnTo>
                    <a:pt x="276894" y="740081"/>
                  </a:lnTo>
                  <a:lnTo>
                    <a:pt x="267005" y="744988"/>
                  </a:lnTo>
                  <a:lnTo>
                    <a:pt x="257116" y="749900"/>
                  </a:lnTo>
                  <a:lnTo>
                    <a:pt x="247227" y="754815"/>
                  </a:lnTo>
                  <a:lnTo>
                    <a:pt x="237338" y="759735"/>
                  </a:lnTo>
                  <a:lnTo>
                    <a:pt x="227449" y="764659"/>
                  </a:lnTo>
                  <a:lnTo>
                    <a:pt x="217560" y="769587"/>
                  </a:lnTo>
                  <a:lnTo>
                    <a:pt x="207671" y="774518"/>
                  </a:lnTo>
                  <a:lnTo>
                    <a:pt x="197781" y="779453"/>
                  </a:lnTo>
                  <a:lnTo>
                    <a:pt x="187892" y="784392"/>
                  </a:lnTo>
                  <a:lnTo>
                    <a:pt x="178003" y="789334"/>
                  </a:lnTo>
                  <a:lnTo>
                    <a:pt x="168114" y="794279"/>
                  </a:lnTo>
                  <a:lnTo>
                    <a:pt x="158225" y="799228"/>
                  </a:lnTo>
                  <a:lnTo>
                    <a:pt x="148336" y="804180"/>
                  </a:lnTo>
                  <a:lnTo>
                    <a:pt x="138447" y="809135"/>
                  </a:lnTo>
                  <a:lnTo>
                    <a:pt x="128558" y="814093"/>
                  </a:lnTo>
                  <a:lnTo>
                    <a:pt x="118669" y="819054"/>
                  </a:lnTo>
                  <a:lnTo>
                    <a:pt x="108780" y="824018"/>
                  </a:lnTo>
                  <a:lnTo>
                    <a:pt x="98890" y="828984"/>
                  </a:lnTo>
                  <a:lnTo>
                    <a:pt x="89001" y="833953"/>
                  </a:lnTo>
                  <a:lnTo>
                    <a:pt x="79112" y="838925"/>
                  </a:lnTo>
                  <a:lnTo>
                    <a:pt x="69223" y="843899"/>
                  </a:lnTo>
                  <a:lnTo>
                    <a:pt x="59334" y="848876"/>
                  </a:lnTo>
                  <a:lnTo>
                    <a:pt x="49445" y="853855"/>
                  </a:lnTo>
                  <a:lnTo>
                    <a:pt x="39556" y="858837"/>
                  </a:lnTo>
                  <a:lnTo>
                    <a:pt x="29667" y="863821"/>
                  </a:lnTo>
                  <a:lnTo>
                    <a:pt x="19778" y="868807"/>
                  </a:lnTo>
                  <a:lnTo>
                    <a:pt x="9889" y="873795"/>
                  </a:lnTo>
                  <a:lnTo>
                    <a:pt x="0" y="87878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634951"/>
              <a:ext cx="1799815" cy="679898"/>
            </a:xfrm>
            <a:custGeom>
              <a:avLst/>
              <a:pathLst>
                <a:path w="1799815" h="679898">
                  <a:moveTo>
                    <a:pt x="0" y="679898"/>
                  </a:moveTo>
                  <a:lnTo>
                    <a:pt x="9889" y="676490"/>
                  </a:lnTo>
                  <a:lnTo>
                    <a:pt x="19778" y="673080"/>
                  </a:lnTo>
                  <a:lnTo>
                    <a:pt x="29667" y="669670"/>
                  </a:lnTo>
                  <a:lnTo>
                    <a:pt x="39556" y="666258"/>
                  </a:lnTo>
                  <a:lnTo>
                    <a:pt x="49445" y="662844"/>
                  </a:lnTo>
                  <a:lnTo>
                    <a:pt x="59334" y="659429"/>
                  </a:lnTo>
                  <a:lnTo>
                    <a:pt x="69223" y="656012"/>
                  </a:lnTo>
                  <a:lnTo>
                    <a:pt x="79112" y="652594"/>
                  </a:lnTo>
                  <a:lnTo>
                    <a:pt x="89001" y="649174"/>
                  </a:lnTo>
                  <a:lnTo>
                    <a:pt x="98890" y="645753"/>
                  </a:lnTo>
                  <a:lnTo>
                    <a:pt x="108780" y="642330"/>
                  </a:lnTo>
                  <a:lnTo>
                    <a:pt x="118669" y="638905"/>
                  </a:lnTo>
                  <a:lnTo>
                    <a:pt x="128558" y="635479"/>
                  </a:lnTo>
                  <a:lnTo>
                    <a:pt x="138447" y="632051"/>
                  </a:lnTo>
                  <a:lnTo>
                    <a:pt x="148336" y="628621"/>
                  </a:lnTo>
                  <a:lnTo>
                    <a:pt x="158225" y="625190"/>
                  </a:lnTo>
                  <a:lnTo>
                    <a:pt x="168114" y="621757"/>
                  </a:lnTo>
                  <a:lnTo>
                    <a:pt x="178003" y="618322"/>
                  </a:lnTo>
                  <a:lnTo>
                    <a:pt x="187892" y="614885"/>
                  </a:lnTo>
                  <a:lnTo>
                    <a:pt x="197781" y="611446"/>
                  </a:lnTo>
                  <a:lnTo>
                    <a:pt x="207671" y="608006"/>
                  </a:lnTo>
                  <a:lnTo>
                    <a:pt x="217560" y="604563"/>
                  </a:lnTo>
                  <a:lnTo>
                    <a:pt x="227449" y="601119"/>
                  </a:lnTo>
                  <a:lnTo>
                    <a:pt x="237338" y="597673"/>
                  </a:lnTo>
                  <a:lnTo>
                    <a:pt x="247227" y="594225"/>
                  </a:lnTo>
                  <a:lnTo>
                    <a:pt x="257116" y="590774"/>
                  </a:lnTo>
                  <a:lnTo>
                    <a:pt x="267005" y="587322"/>
                  </a:lnTo>
                  <a:lnTo>
                    <a:pt x="276894" y="583868"/>
                  </a:lnTo>
                  <a:lnTo>
                    <a:pt x="286783" y="580412"/>
                  </a:lnTo>
                  <a:lnTo>
                    <a:pt x="296672" y="576953"/>
                  </a:lnTo>
                  <a:lnTo>
                    <a:pt x="306562" y="573493"/>
                  </a:lnTo>
                  <a:lnTo>
                    <a:pt x="316451" y="570031"/>
                  </a:lnTo>
                  <a:lnTo>
                    <a:pt x="326340" y="566566"/>
                  </a:lnTo>
                  <a:lnTo>
                    <a:pt x="336229" y="563099"/>
                  </a:lnTo>
                  <a:lnTo>
                    <a:pt x="346118" y="559631"/>
                  </a:lnTo>
                  <a:lnTo>
                    <a:pt x="356007" y="556160"/>
                  </a:lnTo>
                  <a:lnTo>
                    <a:pt x="365896" y="552687"/>
                  </a:lnTo>
                  <a:lnTo>
                    <a:pt x="375785" y="549211"/>
                  </a:lnTo>
                  <a:lnTo>
                    <a:pt x="385674" y="545734"/>
                  </a:lnTo>
                  <a:lnTo>
                    <a:pt x="395563" y="542255"/>
                  </a:lnTo>
                  <a:lnTo>
                    <a:pt x="405452" y="538773"/>
                  </a:lnTo>
                  <a:lnTo>
                    <a:pt x="415342" y="535289"/>
                  </a:lnTo>
                  <a:lnTo>
                    <a:pt x="425231" y="531803"/>
                  </a:lnTo>
                  <a:lnTo>
                    <a:pt x="435120" y="528316"/>
                  </a:lnTo>
                  <a:lnTo>
                    <a:pt x="445009" y="524826"/>
                  </a:lnTo>
                  <a:lnTo>
                    <a:pt x="454898" y="521334"/>
                  </a:lnTo>
                  <a:lnTo>
                    <a:pt x="464787" y="517840"/>
                  </a:lnTo>
                  <a:lnTo>
                    <a:pt x="474676" y="514344"/>
                  </a:lnTo>
                  <a:lnTo>
                    <a:pt x="484565" y="510846"/>
                  </a:lnTo>
                  <a:lnTo>
                    <a:pt x="494454" y="507347"/>
                  </a:lnTo>
                  <a:lnTo>
                    <a:pt x="504343" y="503846"/>
                  </a:lnTo>
                  <a:lnTo>
                    <a:pt x="514233" y="500343"/>
                  </a:lnTo>
                  <a:lnTo>
                    <a:pt x="524122" y="496838"/>
                  </a:lnTo>
                  <a:lnTo>
                    <a:pt x="534011" y="493332"/>
                  </a:lnTo>
                  <a:lnTo>
                    <a:pt x="543900" y="489825"/>
                  </a:lnTo>
                  <a:lnTo>
                    <a:pt x="553789" y="486317"/>
                  </a:lnTo>
                  <a:lnTo>
                    <a:pt x="563678" y="482807"/>
                  </a:lnTo>
                  <a:lnTo>
                    <a:pt x="573567" y="479297"/>
                  </a:lnTo>
                  <a:lnTo>
                    <a:pt x="583456" y="475785"/>
                  </a:lnTo>
                  <a:lnTo>
                    <a:pt x="593345" y="472274"/>
                  </a:lnTo>
                  <a:lnTo>
                    <a:pt x="603234" y="468762"/>
                  </a:lnTo>
                  <a:lnTo>
                    <a:pt x="613124" y="465250"/>
                  </a:lnTo>
                  <a:lnTo>
                    <a:pt x="623013" y="461738"/>
                  </a:lnTo>
                  <a:lnTo>
                    <a:pt x="632902" y="458226"/>
                  </a:lnTo>
                  <a:lnTo>
                    <a:pt x="642791" y="454715"/>
                  </a:lnTo>
                  <a:lnTo>
                    <a:pt x="652680" y="451205"/>
                  </a:lnTo>
                  <a:lnTo>
                    <a:pt x="662569" y="447697"/>
                  </a:lnTo>
                  <a:lnTo>
                    <a:pt x="672458" y="444190"/>
                  </a:lnTo>
                  <a:lnTo>
                    <a:pt x="682347" y="440686"/>
                  </a:lnTo>
                  <a:lnTo>
                    <a:pt x="692236" y="437184"/>
                  </a:lnTo>
                  <a:lnTo>
                    <a:pt x="702125" y="433685"/>
                  </a:lnTo>
                  <a:lnTo>
                    <a:pt x="712014" y="430190"/>
                  </a:lnTo>
                  <a:lnTo>
                    <a:pt x="721904" y="426699"/>
                  </a:lnTo>
                  <a:lnTo>
                    <a:pt x="731793" y="423212"/>
                  </a:lnTo>
                  <a:lnTo>
                    <a:pt x="741682" y="419731"/>
                  </a:lnTo>
                  <a:lnTo>
                    <a:pt x="751571" y="416256"/>
                  </a:lnTo>
                  <a:lnTo>
                    <a:pt x="761460" y="412787"/>
                  </a:lnTo>
                  <a:lnTo>
                    <a:pt x="771349" y="409325"/>
                  </a:lnTo>
                  <a:lnTo>
                    <a:pt x="781238" y="405870"/>
                  </a:lnTo>
                  <a:lnTo>
                    <a:pt x="791127" y="402425"/>
                  </a:lnTo>
                  <a:lnTo>
                    <a:pt x="801016" y="398988"/>
                  </a:lnTo>
                  <a:lnTo>
                    <a:pt x="810905" y="395562"/>
                  </a:lnTo>
                  <a:lnTo>
                    <a:pt x="820795" y="392146"/>
                  </a:lnTo>
                  <a:lnTo>
                    <a:pt x="830684" y="388741"/>
                  </a:lnTo>
                  <a:lnTo>
                    <a:pt x="840573" y="385349"/>
                  </a:lnTo>
                  <a:lnTo>
                    <a:pt x="850462" y="381970"/>
                  </a:lnTo>
                  <a:lnTo>
                    <a:pt x="860351" y="378604"/>
                  </a:lnTo>
                  <a:lnTo>
                    <a:pt x="870240" y="375252"/>
                  </a:lnTo>
                  <a:lnTo>
                    <a:pt x="880129" y="371915"/>
                  </a:lnTo>
                  <a:lnTo>
                    <a:pt x="890018" y="368594"/>
                  </a:lnTo>
                  <a:lnTo>
                    <a:pt x="899907" y="365288"/>
                  </a:lnTo>
                  <a:lnTo>
                    <a:pt x="909796" y="361998"/>
                  </a:lnTo>
                  <a:lnTo>
                    <a:pt x="919686" y="358725"/>
                  </a:lnTo>
                  <a:lnTo>
                    <a:pt x="929575" y="355468"/>
                  </a:lnTo>
                  <a:lnTo>
                    <a:pt x="939464" y="352228"/>
                  </a:lnTo>
                  <a:lnTo>
                    <a:pt x="949353" y="349004"/>
                  </a:lnTo>
                  <a:lnTo>
                    <a:pt x="959242" y="345797"/>
                  </a:lnTo>
                  <a:lnTo>
                    <a:pt x="969131" y="342605"/>
                  </a:lnTo>
                  <a:lnTo>
                    <a:pt x="979020" y="339427"/>
                  </a:lnTo>
                  <a:lnTo>
                    <a:pt x="988909" y="336264"/>
                  </a:lnTo>
                  <a:lnTo>
                    <a:pt x="998798" y="333114"/>
                  </a:lnTo>
                  <a:lnTo>
                    <a:pt x="1008687" y="329975"/>
                  </a:lnTo>
                  <a:lnTo>
                    <a:pt x="1018576" y="326846"/>
                  </a:lnTo>
                  <a:lnTo>
                    <a:pt x="1028466" y="323725"/>
                  </a:lnTo>
                  <a:lnTo>
                    <a:pt x="1038355" y="320610"/>
                  </a:lnTo>
                  <a:lnTo>
                    <a:pt x="1048244" y="317499"/>
                  </a:lnTo>
                  <a:lnTo>
                    <a:pt x="1058133" y="314389"/>
                  </a:lnTo>
                  <a:lnTo>
                    <a:pt x="1068022" y="311278"/>
                  </a:lnTo>
                  <a:lnTo>
                    <a:pt x="1077911" y="308164"/>
                  </a:lnTo>
                  <a:lnTo>
                    <a:pt x="1087800" y="305042"/>
                  </a:lnTo>
                  <a:lnTo>
                    <a:pt x="1097689" y="301911"/>
                  </a:lnTo>
                  <a:lnTo>
                    <a:pt x="1107578" y="298767"/>
                  </a:lnTo>
                  <a:lnTo>
                    <a:pt x="1117467" y="295607"/>
                  </a:lnTo>
                  <a:lnTo>
                    <a:pt x="1127357" y="292429"/>
                  </a:lnTo>
                  <a:lnTo>
                    <a:pt x="1137246" y="289228"/>
                  </a:lnTo>
                  <a:lnTo>
                    <a:pt x="1147135" y="286002"/>
                  </a:lnTo>
                  <a:lnTo>
                    <a:pt x="1157024" y="282748"/>
                  </a:lnTo>
                  <a:lnTo>
                    <a:pt x="1166913" y="279464"/>
                  </a:lnTo>
                  <a:lnTo>
                    <a:pt x="1176802" y="276146"/>
                  </a:lnTo>
                  <a:lnTo>
                    <a:pt x="1186691" y="272794"/>
                  </a:lnTo>
                  <a:lnTo>
                    <a:pt x="1196580" y="269403"/>
                  </a:lnTo>
                  <a:lnTo>
                    <a:pt x="1206469" y="265973"/>
                  </a:lnTo>
                  <a:lnTo>
                    <a:pt x="1216358" y="262501"/>
                  </a:lnTo>
                  <a:lnTo>
                    <a:pt x="1226248" y="258987"/>
                  </a:lnTo>
                  <a:lnTo>
                    <a:pt x="1236137" y="255429"/>
                  </a:lnTo>
                  <a:lnTo>
                    <a:pt x="1246026" y="251826"/>
                  </a:lnTo>
                  <a:lnTo>
                    <a:pt x="1255915" y="248177"/>
                  </a:lnTo>
                  <a:lnTo>
                    <a:pt x="1265804" y="244482"/>
                  </a:lnTo>
                  <a:lnTo>
                    <a:pt x="1275693" y="240742"/>
                  </a:lnTo>
                  <a:lnTo>
                    <a:pt x="1285582" y="236955"/>
                  </a:lnTo>
                  <a:lnTo>
                    <a:pt x="1295471" y="233122"/>
                  </a:lnTo>
                  <a:lnTo>
                    <a:pt x="1305360" y="229244"/>
                  </a:lnTo>
                  <a:lnTo>
                    <a:pt x="1315249" y="225321"/>
                  </a:lnTo>
                  <a:lnTo>
                    <a:pt x="1325139" y="221354"/>
                  </a:lnTo>
                  <a:lnTo>
                    <a:pt x="1335028" y="217343"/>
                  </a:lnTo>
                  <a:lnTo>
                    <a:pt x="1344917" y="213290"/>
                  </a:lnTo>
                  <a:lnTo>
                    <a:pt x="1354806" y="209196"/>
                  </a:lnTo>
                  <a:lnTo>
                    <a:pt x="1364695" y="205061"/>
                  </a:lnTo>
                  <a:lnTo>
                    <a:pt x="1374584" y="200888"/>
                  </a:lnTo>
                  <a:lnTo>
                    <a:pt x="1384473" y="196676"/>
                  </a:lnTo>
                  <a:lnTo>
                    <a:pt x="1394362" y="192429"/>
                  </a:lnTo>
                  <a:lnTo>
                    <a:pt x="1404251" y="188146"/>
                  </a:lnTo>
                  <a:lnTo>
                    <a:pt x="1414140" y="183829"/>
                  </a:lnTo>
                  <a:lnTo>
                    <a:pt x="1424029" y="179480"/>
                  </a:lnTo>
                  <a:lnTo>
                    <a:pt x="1433919" y="175099"/>
                  </a:lnTo>
                  <a:lnTo>
                    <a:pt x="1443808" y="170689"/>
                  </a:lnTo>
                  <a:lnTo>
                    <a:pt x="1453697" y="166249"/>
                  </a:lnTo>
                  <a:lnTo>
                    <a:pt x="1463586" y="161783"/>
                  </a:lnTo>
                  <a:lnTo>
                    <a:pt x="1473475" y="157290"/>
                  </a:lnTo>
                  <a:lnTo>
                    <a:pt x="1483364" y="152772"/>
                  </a:lnTo>
                  <a:lnTo>
                    <a:pt x="1493253" y="148230"/>
                  </a:lnTo>
                  <a:lnTo>
                    <a:pt x="1503142" y="143665"/>
                  </a:lnTo>
                  <a:lnTo>
                    <a:pt x="1513031" y="139078"/>
                  </a:lnTo>
                  <a:lnTo>
                    <a:pt x="1522920" y="134471"/>
                  </a:lnTo>
                  <a:lnTo>
                    <a:pt x="1532810" y="129844"/>
                  </a:lnTo>
                  <a:lnTo>
                    <a:pt x="1542699" y="125198"/>
                  </a:lnTo>
                  <a:lnTo>
                    <a:pt x="1552588" y="120534"/>
                  </a:lnTo>
                  <a:lnTo>
                    <a:pt x="1562477" y="115853"/>
                  </a:lnTo>
                  <a:lnTo>
                    <a:pt x="1572366" y="111155"/>
                  </a:lnTo>
                  <a:lnTo>
                    <a:pt x="1582255" y="106442"/>
                  </a:lnTo>
                  <a:lnTo>
                    <a:pt x="1592144" y="101714"/>
                  </a:lnTo>
                  <a:lnTo>
                    <a:pt x="1602033" y="96973"/>
                  </a:lnTo>
                  <a:lnTo>
                    <a:pt x="1611922" y="92217"/>
                  </a:lnTo>
                  <a:lnTo>
                    <a:pt x="1621811" y="87449"/>
                  </a:lnTo>
                  <a:lnTo>
                    <a:pt x="1631701" y="82669"/>
                  </a:lnTo>
                  <a:lnTo>
                    <a:pt x="1641590" y="77877"/>
                  </a:lnTo>
                  <a:lnTo>
                    <a:pt x="1651479" y="73074"/>
                  </a:lnTo>
                  <a:lnTo>
                    <a:pt x="1661368" y="68261"/>
                  </a:lnTo>
                  <a:lnTo>
                    <a:pt x="1671257" y="63437"/>
                  </a:lnTo>
                  <a:lnTo>
                    <a:pt x="1681146" y="58604"/>
                  </a:lnTo>
                  <a:lnTo>
                    <a:pt x="1691035" y="53762"/>
                  </a:lnTo>
                  <a:lnTo>
                    <a:pt x="1700924" y="48911"/>
                  </a:lnTo>
                  <a:lnTo>
                    <a:pt x="1710813" y="44052"/>
                  </a:lnTo>
                  <a:lnTo>
                    <a:pt x="1720702" y="39184"/>
                  </a:lnTo>
                  <a:lnTo>
                    <a:pt x="1730591" y="34310"/>
                  </a:lnTo>
                  <a:lnTo>
                    <a:pt x="1740481" y="29427"/>
                  </a:lnTo>
                  <a:lnTo>
                    <a:pt x="1750370" y="24538"/>
                  </a:lnTo>
                  <a:lnTo>
                    <a:pt x="1760259" y="19643"/>
                  </a:lnTo>
                  <a:lnTo>
                    <a:pt x="1770148" y="14741"/>
                  </a:lnTo>
                  <a:lnTo>
                    <a:pt x="1780037" y="9833"/>
                  </a:lnTo>
                  <a:lnTo>
                    <a:pt x="1789926" y="491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810972"/>
              <a:ext cx="1799815" cy="702764"/>
            </a:xfrm>
            <a:custGeom>
              <a:avLst/>
              <a:pathLst>
                <a:path w="1799815" h="702764">
                  <a:moveTo>
                    <a:pt x="1799815" y="0"/>
                  </a:moveTo>
                  <a:lnTo>
                    <a:pt x="1799815" y="0"/>
                  </a:lnTo>
                  <a:lnTo>
                    <a:pt x="1789926" y="3139"/>
                  </a:lnTo>
                  <a:lnTo>
                    <a:pt x="1780037" y="6269"/>
                  </a:lnTo>
                  <a:lnTo>
                    <a:pt x="1770148" y="9387"/>
                  </a:lnTo>
                  <a:lnTo>
                    <a:pt x="1760259" y="12495"/>
                  </a:lnTo>
                  <a:lnTo>
                    <a:pt x="1750370" y="15591"/>
                  </a:lnTo>
                  <a:lnTo>
                    <a:pt x="1740481" y="18674"/>
                  </a:lnTo>
                  <a:lnTo>
                    <a:pt x="1730591" y="21745"/>
                  </a:lnTo>
                  <a:lnTo>
                    <a:pt x="1720702" y="24803"/>
                  </a:lnTo>
                  <a:lnTo>
                    <a:pt x="1710813" y="27848"/>
                  </a:lnTo>
                  <a:lnTo>
                    <a:pt x="1700924" y="30878"/>
                  </a:lnTo>
                  <a:lnTo>
                    <a:pt x="1691035" y="33894"/>
                  </a:lnTo>
                  <a:lnTo>
                    <a:pt x="1681146" y="36896"/>
                  </a:lnTo>
                  <a:lnTo>
                    <a:pt x="1671257" y="39882"/>
                  </a:lnTo>
                  <a:lnTo>
                    <a:pt x="1661368" y="42853"/>
                  </a:lnTo>
                  <a:lnTo>
                    <a:pt x="1651479" y="45807"/>
                  </a:lnTo>
                  <a:lnTo>
                    <a:pt x="1641590" y="48746"/>
                  </a:lnTo>
                  <a:lnTo>
                    <a:pt x="1631701" y="51667"/>
                  </a:lnTo>
                  <a:lnTo>
                    <a:pt x="1621811" y="54572"/>
                  </a:lnTo>
                  <a:lnTo>
                    <a:pt x="1611922" y="57459"/>
                  </a:lnTo>
                  <a:lnTo>
                    <a:pt x="1602033" y="60329"/>
                  </a:lnTo>
                  <a:lnTo>
                    <a:pt x="1592144" y="63182"/>
                  </a:lnTo>
                  <a:lnTo>
                    <a:pt x="1582255" y="66017"/>
                  </a:lnTo>
                  <a:lnTo>
                    <a:pt x="1572366" y="68833"/>
                  </a:lnTo>
                  <a:lnTo>
                    <a:pt x="1562477" y="71632"/>
                  </a:lnTo>
                  <a:lnTo>
                    <a:pt x="1552588" y="74414"/>
                  </a:lnTo>
                  <a:lnTo>
                    <a:pt x="1542699" y="77178"/>
                  </a:lnTo>
                  <a:lnTo>
                    <a:pt x="1532810" y="79924"/>
                  </a:lnTo>
                  <a:lnTo>
                    <a:pt x="1522920" y="82654"/>
                  </a:lnTo>
                  <a:lnTo>
                    <a:pt x="1513031" y="85367"/>
                  </a:lnTo>
                  <a:lnTo>
                    <a:pt x="1503142" y="88064"/>
                  </a:lnTo>
                  <a:lnTo>
                    <a:pt x="1493253" y="90745"/>
                  </a:lnTo>
                  <a:lnTo>
                    <a:pt x="1483364" y="93412"/>
                  </a:lnTo>
                  <a:lnTo>
                    <a:pt x="1473475" y="96064"/>
                  </a:lnTo>
                  <a:lnTo>
                    <a:pt x="1463586" y="98704"/>
                  </a:lnTo>
                  <a:lnTo>
                    <a:pt x="1453697" y="101332"/>
                  </a:lnTo>
                  <a:lnTo>
                    <a:pt x="1443808" y="103948"/>
                  </a:lnTo>
                  <a:lnTo>
                    <a:pt x="1433919" y="106555"/>
                  </a:lnTo>
                  <a:lnTo>
                    <a:pt x="1424029" y="109154"/>
                  </a:lnTo>
                  <a:lnTo>
                    <a:pt x="1414140" y="111746"/>
                  </a:lnTo>
                  <a:lnTo>
                    <a:pt x="1404251" y="114333"/>
                  </a:lnTo>
                  <a:lnTo>
                    <a:pt x="1394362" y="116916"/>
                  </a:lnTo>
                  <a:lnTo>
                    <a:pt x="1384473" y="119497"/>
                  </a:lnTo>
                  <a:lnTo>
                    <a:pt x="1374584" y="122078"/>
                  </a:lnTo>
                  <a:lnTo>
                    <a:pt x="1364695" y="124660"/>
                  </a:lnTo>
                  <a:lnTo>
                    <a:pt x="1354806" y="127246"/>
                  </a:lnTo>
                  <a:lnTo>
                    <a:pt x="1344917" y="129837"/>
                  </a:lnTo>
                  <a:lnTo>
                    <a:pt x="1335028" y="132436"/>
                  </a:lnTo>
                  <a:lnTo>
                    <a:pt x="1325139" y="135045"/>
                  </a:lnTo>
                  <a:lnTo>
                    <a:pt x="1315249" y="137664"/>
                  </a:lnTo>
                  <a:lnTo>
                    <a:pt x="1305360" y="140297"/>
                  </a:lnTo>
                  <a:lnTo>
                    <a:pt x="1295471" y="142946"/>
                  </a:lnTo>
                  <a:lnTo>
                    <a:pt x="1285582" y="145612"/>
                  </a:lnTo>
                  <a:lnTo>
                    <a:pt x="1275693" y="148297"/>
                  </a:lnTo>
                  <a:lnTo>
                    <a:pt x="1265804" y="151003"/>
                  </a:lnTo>
                  <a:lnTo>
                    <a:pt x="1255915" y="153733"/>
                  </a:lnTo>
                  <a:lnTo>
                    <a:pt x="1246026" y="156487"/>
                  </a:lnTo>
                  <a:lnTo>
                    <a:pt x="1236137" y="159267"/>
                  </a:lnTo>
                  <a:lnTo>
                    <a:pt x="1226248" y="162075"/>
                  </a:lnTo>
                  <a:lnTo>
                    <a:pt x="1216358" y="164912"/>
                  </a:lnTo>
                  <a:lnTo>
                    <a:pt x="1206469" y="167780"/>
                  </a:lnTo>
                  <a:lnTo>
                    <a:pt x="1196580" y="170681"/>
                  </a:lnTo>
                  <a:lnTo>
                    <a:pt x="1186691" y="173614"/>
                  </a:lnTo>
                  <a:lnTo>
                    <a:pt x="1176802" y="176581"/>
                  </a:lnTo>
                  <a:lnTo>
                    <a:pt x="1166913" y="179584"/>
                  </a:lnTo>
                  <a:lnTo>
                    <a:pt x="1157024" y="182622"/>
                  </a:lnTo>
                  <a:lnTo>
                    <a:pt x="1147135" y="185697"/>
                  </a:lnTo>
                  <a:lnTo>
                    <a:pt x="1137246" y="188809"/>
                  </a:lnTo>
                  <a:lnTo>
                    <a:pt x="1127357" y="191960"/>
                  </a:lnTo>
                  <a:lnTo>
                    <a:pt x="1117467" y="195148"/>
                  </a:lnTo>
                  <a:lnTo>
                    <a:pt x="1107578" y="198375"/>
                  </a:lnTo>
                  <a:lnTo>
                    <a:pt x="1097689" y="201640"/>
                  </a:lnTo>
                  <a:lnTo>
                    <a:pt x="1087800" y="204945"/>
                  </a:lnTo>
                  <a:lnTo>
                    <a:pt x="1077911" y="208288"/>
                  </a:lnTo>
                  <a:lnTo>
                    <a:pt x="1068022" y="211670"/>
                  </a:lnTo>
                  <a:lnTo>
                    <a:pt x="1058133" y="215091"/>
                  </a:lnTo>
                  <a:lnTo>
                    <a:pt x="1048244" y="218551"/>
                  </a:lnTo>
                  <a:lnTo>
                    <a:pt x="1038355" y="222049"/>
                  </a:lnTo>
                  <a:lnTo>
                    <a:pt x="1028466" y="225585"/>
                  </a:lnTo>
                  <a:lnTo>
                    <a:pt x="1018576" y="229159"/>
                  </a:lnTo>
                  <a:lnTo>
                    <a:pt x="1008687" y="232771"/>
                  </a:lnTo>
                  <a:lnTo>
                    <a:pt x="998798" y="236419"/>
                  </a:lnTo>
                  <a:lnTo>
                    <a:pt x="988909" y="240104"/>
                  </a:lnTo>
                  <a:lnTo>
                    <a:pt x="979020" y="243825"/>
                  </a:lnTo>
                  <a:lnTo>
                    <a:pt x="969131" y="247581"/>
                  </a:lnTo>
                  <a:lnTo>
                    <a:pt x="959242" y="251372"/>
                  </a:lnTo>
                  <a:lnTo>
                    <a:pt x="949353" y="255198"/>
                  </a:lnTo>
                  <a:lnTo>
                    <a:pt x="939464" y="259058"/>
                  </a:lnTo>
                  <a:lnTo>
                    <a:pt x="929575" y="262950"/>
                  </a:lnTo>
                  <a:lnTo>
                    <a:pt x="919686" y="266876"/>
                  </a:lnTo>
                  <a:lnTo>
                    <a:pt x="909796" y="270833"/>
                  </a:lnTo>
                  <a:lnTo>
                    <a:pt x="899907" y="274821"/>
                  </a:lnTo>
                  <a:lnTo>
                    <a:pt x="890018" y="278840"/>
                  </a:lnTo>
                  <a:lnTo>
                    <a:pt x="880129" y="282889"/>
                  </a:lnTo>
                  <a:lnTo>
                    <a:pt x="870240" y="286967"/>
                  </a:lnTo>
                  <a:lnTo>
                    <a:pt x="860351" y="291074"/>
                  </a:lnTo>
                  <a:lnTo>
                    <a:pt x="850462" y="295209"/>
                  </a:lnTo>
                  <a:lnTo>
                    <a:pt x="840573" y="299371"/>
                  </a:lnTo>
                  <a:lnTo>
                    <a:pt x="830684" y="303559"/>
                  </a:lnTo>
                  <a:lnTo>
                    <a:pt x="820795" y="307774"/>
                  </a:lnTo>
                  <a:lnTo>
                    <a:pt x="810905" y="312014"/>
                  </a:lnTo>
                  <a:lnTo>
                    <a:pt x="801016" y="316278"/>
                  </a:lnTo>
                  <a:lnTo>
                    <a:pt x="791127" y="320567"/>
                  </a:lnTo>
                  <a:lnTo>
                    <a:pt x="781238" y="324878"/>
                  </a:lnTo>
                  <a:lnTo>
                    <a:pt x="771349" y="329213"/>
                  </a:lnTo>
                  <a:lnTo>
                    <a:pt x="761460" y="333569"/>
                  </a:lnTo>
                  <a:lnTo>
                    <a:pt x="751571" y="337948"/>
                  </a:lnTo>
                  <a:lnTo>
                    <a:pt x="741682" y="342346"/>
                  </a:lnTo>
                  <a:lnTo>
                    <a:pt x="731793" y="346766"/>
                  </a:lnTo>
                  <a:lnTo>
                    <a:pt x="721904" y="351204"/>
                  </a:lnTo>
                  <a:lnTo>
                    <a:pt x="712014" y="355662"/>
                  </a:lnTo>
                  <a:lnTo>
                    <a:pt x="702125" y="360139"/>
                  </a:lnTo>
                  <a:lnTo>
                    <a:pt x="692236" y="364633"/>
                  </a:lnTo>
                  <a:lnTo>
                    <a:pt x="682347" y="369145"/>
                  </a:lnTo>
                  <a:lnTo>
                    <a:pt x="672458" y="373674"/>
                  </a:lnTo>
                  <a:lnTo>
                    <a:pt x="662569" y="378219"/>
                  </a:lnTo>
                  <a:lnTo>
                    <a:pt x="652680" y="382780"/>
                  </a:lnTo>
                  <a:lnTo>
                    <a:pt x="642791" y="387356"/>
                  </a:lnTo>
                  <a:lnTo>
                    <a:pt x="632902" y="391948"/>
                  </a:lnTo>
                  <a:lnTo>
                    <a:pt x="623013" y="396553"/>
                  </a:lnTo>
                  <a:lnTo>
                    <a:pt x="613124" y="401173"/>
                  </a:lnTo>
                  <a:lnTo>
                    <a:pt x="603234" y="405806"/>
                  </a:lnTo>
                  <a:lnTo>
                    <a:pt x="593345" y="410453"/>
                  </a:lnTo>
                  <a:lnTo>
                    <a:pt x="583456" y="415112"/>
                  </a:lnTo>
                  <a:lnTo>
                    <a:pt x="573567" y="419783"/>
                  </a:lnTo>
                  <a:lnTo>
                    <a:pt x="563678" y="424467"/>
                  </a:lnTo>
                  <a:lnTo>
                    <a:pt x="553789" y="429161"/>
                  </a:lnTo>
                  <a:lnTo>
                    <a:pt x="543900" y="433867"/>
                  </a:lnTo>
                  <a:lnTo>
                    <a:pt x="534011" y="438584"/>
                  </a:lnTo>
                  <a:lnTo>
                    <a:pt x="524122" y="443311"/>
                  </a:lnTo>
                  <a:lnTo>
                    <a:pt x="514233" y="448048"/>
                  </a:lnTo>
                  <a:lnTo>
                    <a:pt x="504343" y="452795"/>
                  </a:lnTo>
                  <a:lnTo>
                    <a:pt x="494454" y="457552"/>
                  </a:lnTo>
                  <a:lnTo>
                    <a:pt x="484565" y="462317"/>
                  </a:lnTo>
                  <a:lnTo>
                    <a:pt x="474676" y="467092"/>
                  </a:lnTo>
                  <a:lnTo>
                    <a:pt x="464787" y="471875"/>
                  </a:lnTo>
                  <a:lnTo>
                    <a:pt x="454898" y="476666"/>
                  </a:lnTo>
                  <a:lnTo>
                    <a:pt x="445009" y="481465"/>
                  </a:lnTo>
                  <a:lnTo>
                    <a:pt x="435120" y="486272"/>
                  </a:lnTo>
                  <a:lnTo>
                    <a:pt x="425231" y="491087"/>
                  </a:lnTo>
                  <a:lnTo>
                    <a:pt x="415342" y="495909"/>
                  </a:lnTo>
                  <a:lnTo>
                    <a:pt x="405452" y="500738"/>
                  </a:lnTo>
                  <a:lnTo>
                    <a:pt x="395563" y="505573"/>
                  </a:lnTo>
                  <a:lnTo>
                    <a:pt x="385674" y="510415"/>
                  </a:lnTo>
                  <a:lnTo>
                    <a:pt x="375785" y="515264"/>
                  </a:lnTo>
                  <a:lnTo>
                    <a:pt x="365896" y="520119"/>
                  </a:lnTo>
                  <a:lnTo>
                    <a:pt x="356007" y="524980"/>
                  </a:lnTo>
                  <a:lnTo>
                    <a:pt x="346118" y="529846"/>
                  </a:lnTo>
                  <a:lnTo>
                    <a:pt x="336229" y="534718"/>
                  </a:lnTo>
                  <a:lnTo>
                    <a:pt x="326340" y="539596"/>
                  </a:lnTo>
                  <a:lnTo>
                    <a:pt x="316451" y="544479"/>
                  </a:lnTo>
                  <a:lnTo>
                    <a:pt x="306562" y="549367"/>
                  </a:lnTo>
                  <a:lnTo>
                    <a:pt x="296672" y="554260"/>
                  </a:lnTo>
                  <a:lnTo>
                    <a:pt x="286783" y="559158"/>
                  </a:lnTo>
                  <a:lnTo>
                    <a:pt x="276894" y="564061"/>
                  </a:lnTo>
                  <a:lnTo>
                    <a:pt x="267005" y="568968"/>
                  </a:lnTo>
                  <a:lnTo>
                    <a:pt x="257116" y="573879"/>
                  </a:lnTo>
                  <a:lnTo>
                    <a:pt x="247227" y="578795"/>
                  </a:lnTo>
                  <a:lnTo>
                    <a:pt x="237338" y="583714"/>
                  </a:lnTo>
                  <a:lnTo>
                    <a:pt x="227449" y="588638"/>
                  </a:lnTo>
                  <a:lnTo>
                    <a:pt x="217560" y="593566"/>
                  </a:lnTo>
                  <a:lnTo>
                    <a:pt x="207671" y="598497"/>
                  </a:lnTo>
                  <a:lnTo>
                    <a:pt x="197781" y="603432"/>
                  </a:lnTo>
                  <a:lnTo>
                    <a:pt x="187892" y="608371"/>
                  </a:lnTo>
                  <a:lnTo>
                    <a:pt x="178003" y="613313"/>
                  </a:lnTo>
                  <a:lnTo>
                    <a:pt x="168114" y="618259"/>
                  </a:lnTo>
                  <a:lnTo>
                    <a:pt x="158225" y="623207"/>
                  </a:lnTo>
                  <a:lnTo>
                    <a:pt x="148336" y="628159"/>
                  </a:lnTo>
                  <a:lnTo>
                    <a:pt x="138447" y="633114"/>
                  </a:lnTo>
                  <a:lnTo>
                    <a:pt x="128558" y="638072"/>
                  </a:lnTo>
                  <a:lnTo>
                    <a:pt x="118669" y="643033"/>
                  </a:lnTo>
                  <a:lnTo>
                    <a:pt x="108780" y="647997"/>
                  </a:lnTo>
                  <a:lnTo>
                    <a:pt x="98890" y="652963"/>
                  </a:lnTo>
                  <a:lnTo>
                    <a:pt x="89001" y="657932"/>
                  </a:lnTo>
                  <a:lnTo>
                    <a:pt x="79112" y="662904"/>
                  </a:lnTo>
                  <a:lnTo>
                    <a:pt x="69223" y="667879"/>
                  </a:lnTo>
                  <a:lnTo>
                    <a:pt x="59334" y="672855"/>
                  </a:lnTo>
                  <a:lnTo>
                    <a:pt x="49445" y="677835"/>
                  </a:lnTo>
                  <a:lnTo>
                    <a:pt x="39556" y="682816"/>
                  </a:lnTo>
                  <a:lnTo>
                    <a:pt x="29667" y="687800"/>
                  </a:lnTo>
                  <a:lnTo>
                    <a:pt x="19778" y="692786"/>
                  </a:lnTo>
                  <a:lnTo>
                    <a:pt x="9889" y="697774"/>
                  </a:lnTo>
                  <a:lnTo>
                    <a:pt x="0" y="702764"/>
                  </a:lnTo>
                  <a:lnTo>
                    <a:pt x="0" y="7027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724576"/>
              <a:ext cx="1799815" cy="689636"/>
            </a:xfrm>
            <a:custGeom>
              <a:avLst/>
              <a:pathLst>
                <a:path w="1799815" h="689636">
                  <a:moveTo>
                    <a:pt x="0" y="689636"/>
                  </a:moveTo>
                  <a:lnTo>
                    <a:pt x="9889" y="685434"/>
                  </a:lnTo>
                  <a:lnTo>
                    <a:pt x="19778" y="681233"/>
                  </a:lnTo>
                  <a:lnTo>
                    <a:pt x="29667" y="677031"/>
                  </a:lnTo>
                  <a:lnTo>
                    <a:pt x="39556" y="672831"/>
                  </a:lnTo>
                  <a:lnTo>
                    <a:pt x="49445" y="668630"/>
                  </a:lnTo>
                  <a:lnTo>
                    <a:pt x="59334" y="664430"/>
                  </a:lnTo>
                  <a:lnTo>
                    <a:pt x="69223" y="660230"/>
                  </a:lnTo>
                  <a:lnTo>
                    <a:pt x="79112" y="656030"/>
                  </a:lnTo>
                  <a:lnTo>
                    <a:pt x="89001" y="651831"/>
                  </a:lnTo>
                  <a:lnTo>
                    <a:pt x="98890" y="647632"/>
                  </a:lnTo>
                  <a:lnTo>
                    <a:pt x="108780" y="643434"/>
                  </a:lnTo>
                  <a:lnTo>
                    <a:pt x="118669" y="639236"/>
                  </a:lnTo>
                  <a:lnTo>
                    <a:pt x="128558" y="635039"/>
                  </a:lnTo>
                  <a:lnTo>
                    <a:pt x="138447" y="630842"/>
                  </a:lnTo>
                  <a:lnTo>
                    <a:pt x="148336" y="626645"/>
                  </a:lnTo>
                  <a:lnTo>
                    <a:pt x="158225" y="622449"/>
                  </a:lnTo>
                  <a:lnTo>
                    <a:pt x="168114" y="618254"/>
                  </a:lnTo>
                  <a:lnTo>
                    <a:pt x="178003" y="614059"/>
                  </a:lnTo>
                  <a:lnTo>
                    <a:pt x="187892" y="609865"/>
                  </a:lnTo>
                  <a:lnTo>
                    <a:pt x="197781" y="605672"/>
                  </a:lnTo>
                  <a:lnTo>
                    <a:pt x="207671" y="601479"/>
                  </a:lnTo>
                  <a:lnTo>
                    <a:pt x="217560" y="597287"/>
                  </a:lnTo>
                  <a:lnTo>
                    <a:pt x="227449" y="593096"/>
                  </a:lnTo>
                  <a:lnTo>
                    <a:pt x="237338" y="588906"/>
                  </a:lnTo>
                  <a:lnTo>
                    <a:pt x="247227" y="584716"/>
                  </a:lnTo>
                  <a:lnTo>
                    <a:pt x="257116" y="580528"/>
                  </a:lnTo>
                  <a:lnTo>
                    <a:pt x="267005" y="576340"/>
                  </a:lnTo>
                  <a:lnTo>
                    <a:pt x="276894" y="572153"/>
                  </a:lnTo>
                  <a:lnTo>
                    <a:pt x="286783" y="567968"/>
                  </a:lnTo>
                  <a:lnTo>
                    <a:pt x="296672" y="563783"/>
                  </a:lnTo>
                  <a:lnTo>
                    <a:pt x="306562" y="559600"/>
                  </a:lnTo>
                  <a:lnTo>
                    <a:pt x="316451" y="555417"/>
                  </a:lnTo>
                  <a:lnTo>
                    <a:pt x="326340" y="551237"/>
                  </a:lnTo>
                  <a:lnTo>
                    <a:pt x="336229" y="547057"/>
                  </a:lnTo>
                  <a:lnTo>
                    <a:pt x="346118" y="542879"/>
                  </a:lnTo>
                  <a:lnTo>
                    <a:pt x="356007" y="538702"/>
                  </a:lnTo>
                  <a:lnTo>
                    <a:pt x="365896" y="534527"/>
                  </a:lnTo>
                  <a:lnTo>
                    <a:pt x="375785" y="530354"/>
                  </a:lnTo>
                  <a:lnTo>
                    <a:pt x="385674" y="526182"/>
                  </a:lnTo>
                  <a:lnTo>
                    <a:pt x="395563" y="522012"/>
                  </a:lnTo>
                  <a:lnTo>
                    <a:pt x="405452" y="517844"/>
                  </a:lnTo>
                  <a:lnTo>
                    <a:pt x="415342" y="513678"/>
                  </a:lnTo>
                  <a:lnTo>
                    <a:pt x="425231" y="509515"/>
                  </a:lnTo>
                  <a:lnTo>
                    <a:pt x="435120" y="505353"/>
                  </a:lnTo>
                  <a:lnTo>
                    <a:pt x="445009" y="501194"/>
                  </a:lnTo>
                  <a:lnTo>
                    <a:pt x="454898" y="497037"/>
                  </a:lnTo>
                  <a:lnTo>
                    <a:pt x="464787" y="492883"/>
                  </a:lnTo>
                  <a:lnTo>
                    <a:pt x="474676" y="488732"/>
                  </a:lnTo>
                  <a:lnTo>
                    <a:pt x="484565" y="484584"/>
                  </a:lnTo>
                  <a:lnTo>
                    <a:pt x="494454" y="480439"/>
                  </a:lnTo>
                  <a:lnTo>
                    <a:pt x="504343" y="476297"/>
                  </a:lnTo>
                  <a:lnTo>
                    <a:pt x="514233" y="472158"/>
                  </a:lnTo>
                  <a:lnTo>
                    <a:pt x="524122" y="468023"/>
                  </a:lnTo>
                  <a:lnTo>
                    <a:pt x="534011" y="463892"/>
                  </a:lnTo>
                  <a:lnTo>
                    <a:pt x="543900" y="459764"/>
                  </a:lnTo>
                  <a:lnTo>
                    <a:pt x="553789" y="455641"/>
                  </a:lnTo>
                  <a:lnTo>
                    <a:pt x="563678" y="451522"/>
                  </a:lnTo>
                  <a:lnTo>
                    <a:pt x="573567" y="447408"/>
                  </a:lnTo>
                  <a:lnTo>
                    <a:pt x="583456" y="443299"/>
                  </a:lnTo>
                  <a:lnTo>
                    <a:pt x="593345" y="439195"/>
                  </a:lnTo>
                  <a:lnTo>
                    <a:pt x="603234" y="435097"/>
                  </a:lnTo>
                  <a:lnTo>
                    <a:pt x="613124" y="431004"/>
                  </a:lnTo>
                  <a:lnTo>
                    <a:pt x="623013" y="426917"/>
                  </a:lnTo>
                  <a:lnTo>
                    <a:pt x="632902" y="422837"/>
                  </a:lnTo>
                  <a:lnTo>
                    <a:pt x="642791" y="418763"/>
                  </a:lnTo>
                  <a:lnTo>
                    <a:pt x="652680" y="414697"/>
                  </a:lnTo>
                  <a:lnTo>
                    <a:pt x="662569" y="410637"/>
                  </a:lnTo>
                  <a:lnTo>
                    <a:pt x="672458" y="406586"/>
                  </a:lnTo>
                  <a:lnTo>
                    <a:pt x="682347" y="402543"/>
                  </a:lnTo>
                  <a:lnTo>
                    <a:pt x="692236" y="398509"/>
                  </a:lnTo>
                  <a:lnTo>
                    <a:pt x="702125" y="394483"/>
                  </a:lnTo>
                  <a:lnTo>
                    <a:pt x="712014" y="390468"/>
                  </a:lnTo>
                  <a:lnTo>
                    <a:pt x="721904" y="386462"/>
                  </a:lnTo>
                  <a:lnTo>
                    <a:pt x="731793" y="382468"/>
                  </a:lnTo>
                  <a:lnTo>
                    <a:pt x="741682" y="378484"/>
                  </a:lnTo>
                  <a:lnTo>
                    <a:pt x="751571" y="374513"/>
                  </a:lnTo>
                  <a:lnTo>
                    <a:pt x="761460" y="370553"/>
                  </a:lnTo>
                  <a:lnTo>
                    <a:pt x="771349" y="366607"/>
                  </a:lnTo>
                  <a:lnTo>
                    <a:pt x="781238" y="362675"/>
                  </a:lnTo>
                  <a:lnTo>
                    <a:pt x="791127" y="358757"/>
                  </a:lnTo>
                  <a:lnTo>
                    <a:pt x="801016" y="354854"/>
                  </a:lnTo>
                  <a:lnTo>
                    <a:pt x="810905" y="350967"/>
                  </a:lnTo>
                  <a:lnTo>
                    <a:pt x="820795" y="347096"/>
                  </a:lnTo>
                  <a:lnTo>
                    <a:pt x="830684" y="343243"/>
                  </a:lnTo>
                  <a:lnTo>
                    <a:pt x="840573" y="339408"/>
                  </a:lnTo>
                  <a:lnTo>
                    <a:pt x="850462" y="335592"/>
                  </a:lnTo>
                  <a:lnTo>
                    <a:pt x="860351" y="331796"/>
                  </a:lnTo>
                  <a:lnTo>
                    <a:pt x="870240" y="328020"/>
                  </a:lnTo>
                  <a:lnTo>
                    <a:pt x="880129" y="324266"/>
                  </a:lnTo>
                  <a:lnTo>
                    <a:pt x="890018" y="320534"/>
                  </a:lnTo>
                  <a:lnTo>
                    <a:pt x="899907" y="316826"/>
                  </a:lnTo>
                  <a:lnTo>
                    <a:pt x="909796" y="313141"/>
                  </a:lnTo>
                  <a:lnTo>
                    <a:pt x="919686" y="309482"/>
                  </a:lnTo>
                  <a:lnTo>
                    <a:pt x="929575" y="305848"/>
                  </a:lnTo>
                  <a:lnTo>
                    <a:pt x="939464" y="302241"/>
                  </a:lnTo>
                  <a:lnTo>
                    <a:pt x="949353" y="298661"/>
                  </a:lnTo>
                  <a:lnTo>
                    <a:pt x="959242" y="295108"/>
                  </a:lnTo>
                  <a:lnTo>
                    <a:pt x="969131" y="291585"/>
                  </a:lnTo>
                  <a:lnTo>
                    <a:pt x="979020" y="288090"/>
                  </a:lnTo>
                  <a:lnTo>
                    <a:pt x="988909" y="284626"/>
                  </a:lnTo>
                  <a:lnTo>
                    <a:pt x="998798" y="281191"/>
                  </a:lnTo>
                  <a:lnTo>
                    <a:pt x="1008687" y="277787"/>
                  </a:lnTo>
                  <a:lnTo>
                    <a:pt x="1018576" y="274413"/>
                  </a:lnTo>
                  <a:lnTo>
                    <a:pt x="1028466" y="271070"/>
                  </a:lnTo>
                  <a:lnTo>
                    <a:pt x="1038355" y="267757"/>
                  </a:lnTo>
                  <a:lnTo>
                    <a:pt x="1048244" y="264475"/>
                  </a:lnTo>
                  <a:lnTo>
                    <a:pt x="1058133" y="261222"/>
                  </a:lnTo>
                  <a:lnTo>
                    <a:pt x="1068022" y="257999"/>
                  </a:lnTo>
                  <a:lnTo>
                    <a:pt x="1077911" y="254805"/>
                  </a:lnTo>
                  <a:lnTo>
                    <a:pt x="1087800" y="251638"/>
                  </a:lnTo>
                  <a:lnTo>
                    <a:pt x="1097689" y="248498"/>
                  </a:lnTo>
                  <a:lnTo>
                    <a:pt x="1107578" y="245383"/>
                  </a:lnTo>
                  <a:lnTo>
                    <a:pt x="1117467" y="242292"/>
                  </a:lnTo>
                  <a:lnTo>
                    <a:pt x="1127357" y="239222"/>
                  </a:lnTo>
                  <a:lnTo>
                    <a:pt x="1137246" y="236174"/>
                  </a:lnTo>
                  <a:lnTo>
                    <a:pt x="1147135" y="233143"/>
                  </a:lnTo>
                  <a:lnTo>
                    <a:pt x="1157024" y="230128"/>
                  </a:lnTo>
                  <a:lnTo>
                    <a:pt x="1166913" y="227127"/>
                  </a:lnTo>
                  <a:lnTo>
                    <a:pt x="1176802" y="224138"/>
                  </a:lnTo>
                  <a:lnTo>
                    <a:pt x="1186691" y="221157"/>
                  </a:lnTo>
                  <a:lnTo>
                    <a:pt x="1196580" y="218182"/>
                  </a:lnTo>
                  <a:lnTo>
                    <a:pt x="1206469" y="215211"/>
                  </a:lnTo>
                  <a:lnTo>
                    <a:pt x="1216358" y="212240"/>
                  </a:lnTo>
                  <a:lnTo>
                    <a:pt x="1226248" y="209267"/>
                  </a:lnTo>
                  <a:lnTo>
                    <a:pt x="1236137" y="206290"/>
                  </a:lnTo>
                  <a:lnTo>
                    <a:pt x="1246026" y="203305"/>
                  </a:lnTo>
                  <a:lnTo>
                    <a:pt x="1255915" y="200311"/>
                  </a:lnTo>
                  <a:lnTo>
                    <a:pt x="1265804" y="197303"/>
                  </a:lnTo>
                  <a:lnTo>
                    <a:pt x="1275693" y="194281"/>
                  </a:lnTo>
                  <a:lnTo>
                    <a:pt x="1285582" y="191242"/>
                  </a:lnTo>
                  <a:lnTo>
                    <a:pt x="1295471" y="188184"/>
                  </a:lnTo>
                  <a:lnTo>
                    <a:pt x="1305360" y="185104"/>
                  </a:lnTo>
                  <a:lnTo>
                    <a:pt x="1315249" y="182002"/>
                  </a:lnTo>
                  <a:lnTo>
                    <a:pt x="1325139" y="178875"/>
                  </a:lnTo>
                  <a:lnTo>
                    <a:pt x="1335028" y="175722"/>
                  </a:lnTo>
                  <a:lnTo>
                    <a:pt x="1344917" y="172542"/>
                  </a:lnTo>
                  <a:lnTo>
                    <a:pt x="1354806" y="169334"/>
                  </a:lnTo>
                  <a:lnTo>
                    <a:pt x="1364695" y="166097"/>
                  </a:lnTo>
                  <a:lnTo>
                    <a:pt x="1374584" y="162831"/>
                  </a:lnTo>
                  <a:lnTo>
                    <a:pt x="1384473" y="159534"/>
                  </a:lnTo>
                  <a:lnTo>
                    <a:pt x="1394362" y="156206"/>
                  </a:lnTo>
                  <a:lnTo>
                    <a:pt x="1404251" y="152849"/>
                  </a:lnTo>
                  <a:lnTo>
                    <a:pt x="1414140" y="149460"/>
                  </a:lnTo>
                  <a:lnTo>
                    <a:pt x="1424029" y="146041"/>
                  </a:lnTo>
                  <a:lnTo>
                    <a:pt x="1433919" y="142592"/>
                  </a:lnTo>
                  <a:lnTo>
                    <a:pt x="1443808" y="139113"/>
                  </a:lnTo>
                  <a:lnTo>
                    <a:pt x="1453697" y="135605"/>
                  </a:lnTo>
                  <a:lnTo>
                    <a:pt x="1463586" y="132067"/>
                  </a:lnTo>
                  <a:lnTo>
                    <a:pt x="1473475" y="128502"/>
                  </a:lnTo>
                  <a:lnTo>
                    <a:pt x="1483364" y="124908"/>
                  </a:lnTo>
                  <a:lnTo>
                    <a:pt x="1493253" y="121288"/>
                  </a:lnTo>
                  <a:lnTo>
                    <a:pt x="1503142" y="117642"/>
                  </a:lnTo>
                  <a:lnTo>
                    <a:pt x="1513031" y="113970"/>
                  </a:lnTo>
                  <a:lnTo>
                    <a:pt x="1522920" y="110274"/>
                  </a:lnTo>
                  <a:lnTo>
                    <a:pt x="1532810" y="106555"/>
                  </a:lnTo>
                  <a:lnTo>
                    <a:pt x="1542699" y="102812"/>
                  </a:lnTo>
                  <a:lnTo>
                    <a:pt x="1552588" y="99048"/>
                  </a:lnTo>
                  <a:lnTo>
                    <a:pt x="1562477" y="95262"/>
                  </a:lnTo>
                  <a:lnTo>
                    <a:pt x="1572366" y="91456"/>
                  </a:lnTo>
                  <a:lnTo>
                    <a:pt x="1582255" y="87631"/>
                  </a:lnTo>
                  <a:lnTo>
                    <a:pt x="1592144" y="83787"/>
                  </a:lnTo>
                  <a:lnTo>
                    <a:pt x="1602033" y="79925"/>
                  </a:lnTo>
                  <a:lnTo>
                    <a:pt x="1611922" y="76047"/>
                  </a:lnTo>
                  <a:lnTo>
                    <a:pt x="1621811" y="72152"/>
                  </a:lnTo>
                  <a:lnTo>
                    <a:pt x="1631701" y="68242"/>
                  </a:lnTo>
                  <a:lnTo>
                    <a:pt x="1641590" y="64317"/>
                  </a:lnTo>
                  <a:lnTo>
                    <a:pt x="1651479" y="60378"/>
                  </a:lnTo>
                  <a:lnTo>
                    <a:pt x="1661368" y="56425"/>
                  </a:lnTo>
                  <a:lnTo>
                    <a:pt x="1671257" y="52460"/>
                  </a:lnTo>
                  <a:lnTo>
                    <a:pt x="1681146" y="48483"/>
                  </a:lnTo>
                  <a:lnTo>
                    <a:pt x="1691035" y="44494"/>
                  </a:lnTo>
                  <a:lnTo>
                    <a:pt x="1700924" y="40494"/>
                  </a:lnTo>
                  <a:lnTo>
                    <a:pt x="1710813" y="36483"/>
                  </a:lnTo>
                  <a:lnTo>
                    <a:pt x="1720702" y="32463"/>
                  </a:lnTo>
                  <a:lnTo>
                    <a:pt x="1730591" y="28434"/>
                  </a:lnTo>
                  <a:lnTo>
                    <a:pt x="1740481" y="24395"/>
                  </a:lnTo>
                  <a:lnTo>
                    <a:pt x="1750370" y="20348"/>
                  </a:lnTo>
                  <a:lnTo>
                    <a:pt x="1760259" y="16293"/>
                  </a:lnTo>
                  <a:lnTo>
                    <a:pt x="1770148" y="12230"/>
                  </a:lnTo>
                  <a:lnTo>
                    <a:pt x="1780037" y="8160"/>
                  </a:lnTo>
                  <a:lnTo>
                    <a:pt x="1789926" y="408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02130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068256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022856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005737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199173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19553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341594"/>
              <a:ext cx="1799815" cy="800727"/>
            </a:xfrm>
            <a:custGeom>
              <a:avLst/>
              <a:pathLst>
                <a:path w="1799815" h="800727">
                  <a:moveTo>
                    <a:pt x="0" y="548527"/>
                  </a:moveTo>
                  <a:lnTo>
                    <a:pt x="9889" y="546087"/>
                  </a:lnTo>
                  <a:lnTo>
                    <a:pt x="19778" y="543647"/>
                  </a:lnTo>
                  <a:lnTo>
                    <a:pt x="29667" y="541205"/>
                  </a:lnTo>
                  <a:lnTo>
                    <a:pt x="39556" y="538763"/>
                  </a:lnTo>
                  <a:lnTo>
                    <a:pt x="49445" y="536319"/>
                  </a:lnTo>
                  <a:lnTo>
                    <a:pt x="59334" y="533875"/>
                  </a:lnTo>
                  <a:lnTo>
                    <a:pt x="69223" y="531429"/>
                  </a:lnTo>
                  <a:lnTo>
                    <a:pt x="79112" y="528983"/>
                  </a:lnTo>
                  <a:lnTo>
                    <a:pt x="89001" y="526535"/>
                  </a:lnTo>
                  <a:lnTo>
                    <a:pt x="98890" y="524087"/>
                  </a:lnTo>
                  <a:lnTo>
                    <a:pt x="108780" y="521638"/>
                  </a:lnTo>
                  <a:lnTo>
                    <a:pt x="118669" y="519187"/>
                  </a:lnTo>
                  <a:lnTo>
                    <a:pt x="128558" y="516736"/>
                  </a:lnTo>
                  <a:lnTo>
                    <a:pt x="138447" y="514283"/>
                  </a:lnTo>
                  <a:lnTo>
                    <a:pt x="148336" y="511829"/>
                  </a:lnTo>
                  <a:lnTo>
                    <a:pt x="158225" y="509375"/>
                  </a:lnTo>
                  <a:lnTo>
                    <a:pt x="168114" y="506919"/>
                  </a:lnTo>
                  <a:lnTo>
                    <a:pt x="178003" y="504462"/>
                  </a:lnTo>
                  <a:lnTo>
                    <a:pt x="187892" y="502004"/>
                  </a:lnTo>
                  <a:lnTo>
                    <a:pt x="197781" y="499544"/>
                  </a:lnTo>
                  <a:lnTo>
                    <a:pt x="207671" y="497084"/>
                  </a:lnTo>
                  <a:lnTo>
                    <a:pt x="217560" y="494622"/>
                  </a:lnTo>
                  <a:lnTo>
                    <a:pt x="227449" y="492159"/>
                  </a:lnTo>
                  <a:lnTo>
                    <a:pt x="237338" y="489695"/>
                  </a:lnTo>
                  <a:lnTo>
                    <a:pt x="247227" y="487229"/>
                  </a:lnTo>
                  <a:lnTo>
                    <a:pt x="257116" y="484762"/>
                  </a:lnTo>
                  <a:lnTo>
                    <a:pt x="267005" y="482294"/>
                  </a:lnTo>
                  <a:lnTo>
                    <a:pt x="276894" y="479825"/>
                  </a:lnTo>
                  <a:lnTo>
                    <a:pt x="286783" y="477354"/>
                  </a:lnTo>
                  <a:lnTo>
                    <a:pt x="296672" y="474882"/>
                  </a:lnTo>
                  <a:lnTo>
                    <a:pt x="306562" y="472409"/>
                  </a:lnTo>
                  <a:lnTo>
                    <a:pt x="316451" y="469934"/>
                  </a:lnTo>
                  <a:lnTo>
                    <a:pt x="326340" y="467457"/>
                  </a:lnTo>
                  <a:lnTo>
                    <a:pt x="336229" y="464980"/>
                  </a:lnTo>
                  <a:lnTo>
                    <a:pt x="346118" y="462501"/>
                  </a:lnTo>
                  <a:lnTo>
                    <a:pt x="356007" y="460020"/>
                  </a:lnTo>
                  <a:lnTo>
                    <a:pt x="365896" y="457538"/>
                  </a:lnTo>
                  <a:lnTo>
                    <a:pt x="375785" y="455054"/>
                  </a:lnTo>
                  <a:lnTo>
                    <a:pt x="385674" y="452569"/>
                  </a:lnTo>
                  <a:lnTo>
                    <a:pt x="395563" y="450083"/>
                  </a:lnTo>
                  <a:lnTo>
                    <a:pt x="405452" y="447595"/>
                  </a:lnTo>
                  <a:lnTo>
                    <a:pt x="415342" y="445105"/>
                  </a:lnTo>
                  <a:lnTo>
                    <a:pt x="425231" y="442614"/>
                  </a:lnTo>
                  <a:lnTo>
                    <a:pt x="435120" y="440121"/>
                  </a:lnTo>
                  <a:lnTo>
                    <a:pt x="445009" y="437626"/>
                  </a:lnTo>
                  <a:lnTo>
                    <a:pt x="454898" y="435130"/>
                  </a:lnTo>
                  <a:lnTo>
                    <a:pt x="464787" y="432633"/>
                  </a:lnTo>
                  <a:lnTo>
                    <a:pt x="474676" y="430133"/>
                  </a:lnTo>
                  <a:lnTo>
                    <a:pt x="484565" y="427633"/>
                  </a:lnTo>
                  <a:lnTo>
                    <a:pt x="494454" y="425130"/>
                  </a:lnTo>
                  <a:lnTo>
                    <a:pt x="504343" y="422626"/>
                  </a:lnTo>
                  <a:lnTo>
                    <a:pt x="514233" y="420120"/>
                  </a:lnTo>
                  <a:lnTo>
                    <a:pt x="524122" y="417613"/>
                  </a:lnTo>
                  <a:lnTo>
                    <a:pt x="534011" y="415104"/>
                  </a:lnTo>
                  <a:lnTo>
                    <a:pt x="543900" y="412593"/>
                  </a:lnTo>
                  <a:lnTo>
                    <a:pt x="553789" y="410081"/>
                  </a:lnTo>
                  <a:lnTo>
                    <a:pt x="563678" y="407567"/>
                  </a:lnTo>
                  <a:lnTo>
                    <a:pt x="573567" y="405052"/>
                  </a:lnTo>
                  <a:lnTo>
                    <a:pt x="583456" y="402535"/>
                  </a:lnTo>
                  <a:lnTo>
                    <a:pt x="593345" y="400016"/>
                  </a:lnTo>
                  <a:lnTo>
                    <a:pt x="603234" y="397497"/>
                  </a:lnTo>
                  <a:lnTo>
                    <a:pt x="613124" y="394975"/>
                  </a:lnTo>
                  <a:lnTo>
                    <a:pt x="623013" y="392453"/>
                  </a:lnTo>
                  <a:lnTo>
                    <a:pt x="632902" y="389928"/>
                  </a:lnTo>
                  <a:lnTo>
                    <a:pt x="642791" y="387403"/>
                  </a:lnTo>
                  <a:lnTo>
                    <a:pt x="652680" y="384877"/>
                  </a:lnTo>
                  <a:lnTo>
                    <a:pt x="662569" y="382349"/>
                  </a:lnTo>
                  <a:lnTo>
                    <a:pt x="672458" y="379820"/>
                  </a:lnTo>
                  <a:lnTo>
                    <a:pt x="682347" y="377290"/>
                  </a:lnTo>
                  <a:lnTo>
                    <a:pt x="692236" y="374760"/>
                  </a:lnTo>
                  <a:lnTo>
                    <a:pt x="702125" y="372228"/>
                  </a:lnTo>
                  <a:lnTo>
                    <a:pt x="712014" y="369696"/>
                  </a:lnTo>
                  <a:lnTo>
                    <a:pt x="721904" y="367163"/>
                  </a:lnTo>
                  <a:lnTo>
                    <a:pt x="731793" y="364630"/>
                  </a:lnTo>
                  <a:lnTo>
                    <a:pt x="741682" y="362096"/>
                  </a:lnTo>
                  <a:lnTo>
                    <a:pt x="751571" y="359562"/>
                  </a:lnTo>
                  <a:lnTo>
                    <a:pt x="761460" y="357028"/>
                  </a:lnTo>
                  <a:lnTo>
                    <a:pt x="771349" y="354494"/>
                  </a:lnTo>
                  <a:lnTo>
                    <a:pt x="781238" y="351959"/>
                  </a:lnTo>
                  <a:lnTo>
                    <a:pt x="791127" y="349425"/>
                  </a:lnTo>
                  <a:lnTo>
                    <a:pt x="801016" y="346892"/>
                  </a:lnTo>
                  <a:lnTo>
                    <a:pt x="810905" y="344358"/>
                  </a:lnTo>
                  <a:lnTo>
                    <a:pt x="820795" y="341825"/>
                  </a:lnTo>
                  <a:lnTo>
                    <a:pt x="830684" y="339293"/>
                  </a:lnTo>
                  <a:lnTo>
                    <a:pt x="840573" y="336761"/>
                  </a:lnTo>
                  <a:lnTo>
                    <a:pt x="850462" y="334230"/>
                  </a:lnTo>
                  <a:lnTo>
                    <a:pt x="860351" y="331699"/>
                  </a:lnTo>
                  <a:lnTo>
                    <a:pt x="870240" y="329169"/>
                  </a:lnTo>
                  <a:lnTo>
                    <a:pt x="880129" y="326639"/>
                  </a:lnTo>
                  <a:lnTo>
                    <a:pt x="890018" y="324109"/>
                  </a:lnTo>
                  <a:lnTo>
                    <a:pt x="899907" y="321580"/>
                  </a:lnTo>
                  <a:lnTo>
                    <a:pt x="909796" y="319050"/>
                  </a:lnTo>
                  <a:lnTo>
                    <a:pt x="919686" y="316520"/>
                  </a:lnTo>
                  <a:lnTo>
                    <a:pt x="929575" y="313989"/>
                  </a:lnTo>
                  <a:lnTo>
                    <a:pt x="939464" y="311457"/>
                  </a:lnTo>
                  <a:lnTo>
                    <a:pt x="949353" y="308923"/>
                  </a:lnTo>
                  <a:lnTo>
                    <a:pt x="959242" y="306387"/>
                  </a:lnTo>
                  <a:lnTo>
                    <a:pt x="969131" y="303847"/>
                  </a:lnTo>
                  <a:lnTo>
                    <a:pt x="979020" y="301303"/>
                  </a:lnTo>
                  <a:lnTo>
                    <a:pt x="988909" y="298754"/>
                  </a:lnTo>
                  <a:lnTo>
                    <a:pt x="998798" y="296199"/>
                  </a:lnTo>
                  <a:lnTo>
                    <a:pt x="1008687" y="293637"/>
                  </a:lnTo>
                  <a:lnTo>
                    <a:pt x="1018576" y="291066"/>
                  </a:lnTo>
                  <a:lnTo>
                    <a:pt x="1028466" y="288486"/>
                  </a:lnTo>
                  <a:lnTo>
                    <a:pt x="1038355" y="285894"/>
                  </a:lnTo>
                  <a:lnTo>
                    <a:pt x="1048244" y="283289"/>
                  </a:lnTo>
                  <a:lnTo>
                    <a:pt x="1058133" y="280670"/>
                  </a:lnTo>
                  <a:lnTo>
                    <a:pt x="1068022" y="278035"/>
                  </a:lnTo>
                  <a:lnTo>
                    <a:pt x="1077911" y="275383"/>
                  </a:lnTo>
                  <a:lnTo>
                    <a:pt x="1087800" y="272710"/>
                  </a:lnTo>
                  <a:lnTo>
                    <a:pt x="1097689" y="270017"/>
                  </a:lnTo>
                  <a:lnTo>
                    <a:pt x="1107578" y="267300"/>
                  </a:lnTo>
                  <a:lnTo>
                    <a:pt x="1117467" y="264558"/>
                  </a:lnTo>
                  <a:lnTo>
                    <a:pt x="1127357" y="261790"/>
                  </a:lnTo>
                  <a:lnTo>
                    <a:pt x="1137246" y="258993"/>
                  </a:lnTo>
                  <a:lnTo>
                    <a:pt x="1147135" y="256166"/>
                  </a:lnTo>
                  <a:lnTo>
                    <a:pt x="1157024" y="253307"/>
                  </a:lnTo>
                  <a:lnTo>
                    <a:pt x="1166913" y="250415"/>
                  </a:lnTo>
                  <a:lnTo>
                    <a:pt x="1176802" y="247488"/>
                  </a:lnTo>
                  <a:lnTo>
                    <a:pt x="1186691" y="244526"/>
                  </a:lnTo>
                  <a:lnTo>
                    <a:pt x="1196580" y="241526"/>
                  </a:lnTo>
                  <a:lnTo>
                    <a:pt x="1206469" y="238488"/>
                  </a:lnTo>
                  <a:lnTo>
                    <a:pt x="1216358" y="235411"/>
                  </a:lnTo>
                  <a:lnTo>
                    <a:pt x="1226248" y="232294"/>
                  </a:lnTo>
                  <a:lnTo>
                    <a:pt x="1236137" y="229137"/>
                  </a:lnTo>
                  <a:lnTo>
                    <a:pt x="1246026" y="225939"/>
                  </a:lnTo>
                  <a:lnTo>
                    <a:pt x="1255915" y="222699"/>
                  </a:lnTo>
                  <a:lnTo>
                    <a:pt x="1265804" y="219419"/>
                  </a:lnTo>
                  <a:lnTo>
                    <a:pt x="1275693" y="216096"/>
                  </a:lnTo>
                  <a:lnTo>
                    <a:pt x="1285582" y="212733"/>
                  </a:lnTo>
                  <a:lnTo>
                    <a:pt x="1295471" y="209328"/>
                  </a:lnTo>
                  <a:lnTo>
                    <a:pt x="1305360" y="205883"/>
                  </a:lnTo>
                  <a:lnTo>
                    <a:pt x="1315249" y="202397"/>
                  </a:lnTo>
                  <a:lnTo>
                    <a:pt x="1325139" y="198872"/>
                  </a:lnTo>
                  <a:lnTo>
                    <a:pt x="1335028" y="195308"/>
                  </a:lnTo>
                  <a:lnTo>
                    <a:pt x="1344917" y="191705"/>
                  </a:lnTo>
                  <a:lnTo>
                    <a:pt x="1354806" y="188065"/>
                  </a:lnTo>
                  <a:lnTo>
                    <a:pt x="1364695" y="184388"/>
                  </a:lnTo>
                  <a:lnTo>
                    <a:pt x="1374584" y="180675"/>
                  </a:lnTo>
                  <a:lnTo>
                    <a:pt x="1384473" y="176928"/>
                  </a:lnTo>
                  <a:lnTo>
                    <a:pt x="1394362" y="173146"/>
                  </a:lnTo>
                  <a:lnTo>
                    <a:pt x="1404251" y="169332"/>
                  </a:lnTo>
                  <a:lnTo>
                    <a:pt x="1414140" y="165486"/>
                  </a:lnTo>
                  <a:lnTo>
                    <a:pt x="1424029" y="161609"/>
                  </a:lnTo>
                  <a:lnTo>
                    <a:pt x="1433919" y="157703"/>
                  </a:lnTo>
                  <a:lnTo>
                    <a:pt x="1443808" y="153768"/>
                  </a:lnTo>
                  <a:lnTo>
                    <a:pt x="1453697" y="149805"/>
                  </a:lnTo>
                  <a:lnTo>
                    <a:pt x="1463586" y="145815"/>
                  </a:lnTo>
                  <a:lnTo>
                    <a:pt x="1473475" y="141800"/>
                  </a:lnTo>
                  <a:lnTo>
                    <a:pt x="1483364" y="137760"/>
                  </a:lnTo>
                  <a:lnTo>
                    <a:pt x="1493253" y="133697"/>
                  </a:lnTo>
                  <a:lnTo>
                    <a:pt x="1503142" y="129610"/>
                  </a:lnTo>
                  <a:lnTo>
                    <a:pt x="1513031" y="125502"/>
                  </a:lnTo>
                  <a:lnTo>
                    <a:pt x="1522920" y="121373"/>
                  </a:lnTo>
                  <a:lnTo>
                    <a:pt x="1532810" y="117224"/>
                  </a:lnTo>
                  <a:lnTo>
                    <a:pt x="1542699" y="113055"/>
                  </a:lnTo>
                  <a:lnTo>
                    <a:pt x="1552588" y="108868"/>
                  </a:lnTo>
                  <a:lnTo>
                    <a:pt x="1562477" y="104663"/>
                  </a:lnTo>
                  <a:lnTo>
                    <a:pt x="1572366" y="100441"/>
                  </a:lnTo>
                  <a:lnTo>
                    <a:pt x="1582255" y="96204"/>
                  </a:lnTo>
                  <a:lnTo>
                    <a:pt x="1592144" y="91950"/>
                  </a:lnTo>
                  <a:lnTo>
                    <a:pt x="1602033" y="87682"/>
                  </a:lnTo>
                  <a:lnTo>
                    <a:pt x="1611922" y="83399"/>
                  </a:lnTo>
                  <a:lnTo>
                    <a:pt x="1621811" y="79103"/>
                  </a:lnTo>
                  <a:lnTo>
                    <a:pt x="1631701" y="74794"/>
                  </a:lnTo>
                  <a:lnTo>
                    <a:pt x="1641590" y="70472"/>
                  </a:lnTo>
                  <a:lnTo>
                    <a:pt x="1651479" y="66139"/>
                  </a:lnTo>
                  <a:lnTo>
                    <a:pt x="1661368" y="61794"/>
                  </a:lnTo>
                  <a:lnTo>
                    <a:pt x="1671257" y="57438"/>
                  </a:lnTo>
                  <a:lnTo>
                    <a:pt x="1681146" y="53071"/>
                  </a:lnTo>
                  <a:lnTo>
                    <a:pt x="1691035" y="48695"/>
                  </a:lnTo>
                  <a:lnTo>
                    <a:pt x="1700924" y="44309"/>
                  </a:lnTo>
                  <a:lnTo>
                    <a:pt x="1710813" y="39913"/>
                  </a:lnTo>
                  <a:lnTo>
                    <a:pt x="1720702" y="35509"/>
                  </a:lnTo>
                  <a:lnTo>
                    <a:pt x="1730591" y="31097"/>
                  </a:lnTo>
                  <a:lnTo>
                    <a:pt x="1740481" y="26676"/>
                  </a:lnTo>
                  <a:lnTo>
                    <a:pt x="1750370" y="22247"/>
                  </a:lnTo>
                  <a:lnTo>
                    <a:pt x="1760259" y="17812"/>
                  </a:lnTo>
                  <a:lnTo>
                    <a:pt x="1770148" y="13369"/>
                  </a:lnTo>
                  <a:lnTo>
                    <a:pt x="1780037" y="8919"/>
                  </a:lnTo>
                  <a:lnTo>
                    <a:pt x="1789926" y="4462"/>
                  </a:lnTo>
                  <a:lnTo>
                    <a:pt x="1799815" y="0"/>
                  </a:lnTo>
                  <a:lnTo>
                    <a:pt x="1799815" y="208116"/>
                  </a:lnTo>
                  <a:lnTo>
                    <a:pt x="1789926" y="210182"/>
                  </a:lnTo>
                  <a:lnTo>
                    <a:pt x="1780037" y="212240"/>
                  </a:lnTo>
                  <a:lnTo>
                    <a:pt x="1770148" y="214289"/>
                  </a:lnTo>
                  <a:lnTo>
                    <a:pt x="1760259" y="216330"/>
                  </a:lnTo>
                  <a:lnTo>
                    <a:pt x="1750370" y="218363"/>
                  </a:lnTo>
                  <a:lnTo>
                    <a:pt x="1740481" y="220387"/>
                  </a:lnTo>
                  <a:lnTo>
                    <a:pt x="1730591" y="222403"/>
                  </a:lnTo>
                  <a:lnTo>
                    <a:pt x="1720702" y="224411"/>
                  </a:lnTo>
                  <a:lnTo>
                    <a:pt x="1710813" y="226411"/>
                  </a:lnTo>
                  <a:lnTo>
                    <a:pt x="1700924" y="228402"/>
                  </a:lnTo>
                  <a:lnTo>
                    <a:pt x="1691035" y="230386"/>
                  </a:lnTo>
                  <a:lnTo>
                    <a:pt x="1681146" y="232361"/>
                  </a:lnTo>
                  <a:lnTo>
                    <a:pt x="1671257" y="234329"/>
                  </a:lnTo>
                  <a:lnTo>
                    <a:pt x="1661368" y="236290"/>
                  </a:lnTo>
                  <a:lnTo>
                    <a:pt x="1651479" y="238243"/>
                  </a:lnTo>
                  <a:lnTo>
                    <a:pt x="1641590" y="240189"/>
                  </a:lnTo>
                  <a:lnTo>
                    <a:pt x="1631701" y="242128"/>
                  </a:lnTo>
                  <a:lnTo>
                    <a:pt x="1621811" y="244061"/>
                  </a:lnTo>
                  <a:lnTo>
                    <a:pt x="1611922" y="245988"/>
                  </a:lnTo>
                  <a:lnTo>
                    <a:pt x="1602033" y="247909"/>
                  </a:lnTo>
                  <a:lnTo>
                    <a:pt x="1592144" y="249824"/>
                  </a:lnTo>
                  <a:lnTo>
                    <a:pt x="1582255" y="251735"/>
                  </a:lnTo>
                  <a:lnTo>
                    <a:pt x="1572366" y="253641"/>
                  </a:lnTo>
                  <a:lnTo>
                    <a:pt x="1562477" y="255543"/>
                  </a:lnTo>
                  <a:lnTo>
                    <a:pt x="1552588" y="257442"/>
                  </a:lnTo>
                  <a:lnTo>
                    <a:pt x="1542699" y="259337"/>
                  </a:lnTo>
                  <a:lnTo>
                    <a:pt x="1532810" y="261231"/>
                  </a:lnTo>
                  <a:lnTo>
                    <a:pt x="1522920" y="263122"/>
                  </a:lnTo>
                  <a:lnTo>
                    <a:pt x="1513031" y="265013"/>
                  </a:lnTo>
                  <a:lnTo>
                    <a:pt x="1503142" y="266903"/>
                  </a:lnTo>
                  <a:lnTo>
                    <a:pt x="1493253" y="268794"/>
                  </a:lnTo>
                  <a:lnTo>
                    <a:pt x="1483364" y="270686"/>
                  </a:lnTo>
                  <a:lnTo>
                    <a:pt x="1473475" y="272580"/>
                  </a:lnTo>
                  <a:lnTo>
                    <a:pt x="1463586" y="274476"/>
                  </a:lnTo>
                  <a:lnTo>
                    <a:pt x="1453697" y="276377"/>
                  </a:lnTo>
                  <a:lnTo>
                    <a:pt x="1443808" y="278281"/>
                  </a:lnTo>
                  <a:lnTo>
                    <a:pt x="1433919" y="280191"/>
                  </a:lnTo>
                  <a:lnTo>
                    <a:pt x="1424029" y="282108"/>
                  </a:lnTo>
                  <a:lnTo>
                    <a:pt x="1414140" y="284031"/>
                  </a:lnTo>
                  <a:lnTo>
                    <a:pt x="1404251" y="285963"/>
                  </a:lnTo>
                  <a:lnTo>
                    <a:pt x="1394362" y="287904"/>
                  </a:lnTo>
                  <a:lnTo>
                    <a:pt x="1384473" y="289855"/>
                  </a:lnTo>
                  <a:lnTo>
                    <a:pt x="1374584" y="291817"/>
                  </a:lnTo>
                  <a:lnTo>
                    <a:pt x="1364695" y="293792"/>
                  </a:lnTo>
                  <a:lnTo>
                    <a:pt x="1354806" y="295779"/>
                  </a:lnTo>
                  <a:lnTo>
                    <a:pt x="1344917" y="297781"/>
                  </a:lnTo>
                  <a:lnTo>
                    <a:pt x="1335028" y="299798"/>
                  </a:lnTo>
                  <a:lnTo>
                    <a:pt x="1325139" y="301831"/>
                  </a:lnTo>
                  <a:lnTo>
                    <a:pt x="1315249" y="303881"/>
                  </a:lnTo>
                  <a:lnTo>
                    <a:pt x="1305360" y="305950"/>
                  </a:lnTo>
                  <a:lnTo>
                    <a:pt x="1295471" y="308038"/>
                  </a:lnTo>
                  <a:lnTo>
                    <a:pt x="1285582" y="310146"/>
                  </a:lnTo>
                  <a:lnTo>
                    <a:pt x="1275693" y="312276"/>
                  </a:lnTo>
                  <a:lnTo>
                    <a:pt x="1265804" y="314427"/>
                  </a:lnTo>
                  <a:lnTo>
                    <a:pt x="1255915" y="316602"/>
                  </a:lnTo>
                  <a:lnTo>
                    <a:pt x="1246026" y="318801"/>
                  </a:lnTo>
                  <a:lnTo>
                    <a:pt x="1236137" y="321026"/>
                  </a:lnTo>
                  <a:lnTo>
                    <a:pt x="1226248" y="323276"/>
                  </a:lnTo>
                  <a:lnTo>
                    <a:pt x="1216358" y="325553"/>
                  </a:lnTo>
                  <a:lnTo>
                    <a:pt x="1206469" y="327858"/>
                  </a:lnTo>
                  <a:lnTo>
                    <a:pt x="1196580" y="330192"/>
                  </a:lnTo>
                  <a:lnTo>
                    <a:pt x="1186691" y="332555"/>
                  </a:lnTo>
                  <a:lnTo>
                    <a:pt x="1176802" y="334948"/>
                  </a:lnTo>
                  <a:lnTo>
                    <a:pt x="1166913" y="337372"/>
                  </a:lnTo>
                  <a:lnTo>
                    <a:pt x="1157024" y="339828"/>
                  </a:lnTo>
                  <a:lnTo>
                    <a:pt x="1147135" y="342316"/>
                  </a:lnTo>
                  <a:lnTo>
                    <a:pt x="1137246" y="344837"/>
                  </a:lnTo>
                  <a:lnTo>
                    <a:pt x="1127357" y="347392"/>
                  </a:lnTo>
                  <a:lnTo>
                    <a:pt x="1117467" y="349981"/>
                  </a:lnTo>
                  <a:lnTo>
                    <a:pt x="1107578" y="352604"/>
                  </a:lnTo>
                  <a:lnTo>
                    <a:pt x="1097689" y="355263"/>
                  </a:lnTo>
                  <a:lnTo>
                    <a:pt x="1087800" y="357957"/>
                  </a:lnTo>
                  <a:lnTo>
                    <a:pt x="1077911" y="360687"/>
                  </a:lnTo>
                  <a:lnTo>
                    <a:pt x="1068022" y="363454"/>
                  </a:lnTo>
                  <a:lnTo>
                    <a:pt x="1058133" y="366257"/>
                  </a:lnTo>
                  <a:lnTo>
                    <a:pt x="1048244" y="369097"/>
                  </a:lnTo>
                  <a:lnTo>
                    <a:pt x="1038355" y="371974"/>
                  </a:lnTo>
                  <a:lnTo>
                    <a:pt x="1028466" y="374888"/>
                  </a:lnTo>
                  <a:lnTo>
                    <a:pt x="1018576" y="377840"/>
                  </a:lnTo>
                  <a:lnTo>
                    <a:pt x="1008687" y="380829"/>
                  </a:lnTo>
                  <a:lnTo>
                    <a:pt x="998798" y="383856"/>
                  </a:lnTo>
                  <a:lnTo>
                    <a:pt x="988909" y="386920"/>
                  </a:lnTo>
                  <a:lnTo>
                    <a:pt x="979020" y="390021"/>
                  </a:lnTo>
                  <a:lnTo>
                    <a:pt x="969131" y="393159"/>
                  </a:lnTo>
                  <a:lnTo>
                    <a:pt x="959242" y="396334"/>
                  </a:lnTo>
                  <a:lnTo>
                    <a:pt x="949353" y="399546"/>
                  </a:lnTo>
                  <a:lnTo>
                    <a:pt x="939464" y="402795"/>
                  </a:lnTo>
                  <a:lnTo>
                    <a:pt x="929575" y="406079"/>
                  </a:lnTo>
                  <a:lnTo>
                    <a:pt x="919686" y="409400"/>
                  </a:lnTo>
                  <a:lnTo>
                    <a:pt x="909796" y="412756"/>
                  </a:lnTo>
                  <a:lnTo>
                    <a:pt x="899907" y="416146"/>
                  </a:lnTo>
                  <a:lnTo>
                    <a:pt x="890018" y="419572"/>
                  </a:lnTo>
                  <a:lnTo>
                    <a:pt x="880129" y="423031"/>
                  </a:lnTo>
                  <a:lnTo>
                    <a:pt x="870240" y="426523"/>
                  </a:lnTo>
                  <a:lnTo>
                    <a:pt x="860351" y="430049"/>
                  </a:lnTo>
                  <a:lnTo>
                    <a:pt x="850462" y="433607"/>
                  </a:lnTo>
                  <a:lnTo>
                    <a:pt x="840573" y="437196"/>
                  </a:lnTo>
                  <a:lnTo>
                    <a:pt x="830684" y="440817"/>
                  </a:lnTo>
                  <a:lnTo>
                    <a:pt x="820795" y="444468"/>
                  </a:lnTo>
                  <a:lnTo>
                    <a:pt x="810905" y="448149"/>
                  </a:lnTo>
                  <a:lnTo>
                    <a:pt x="801016" y="451859"/>
                  </a:lnTo>
                  <a:lnTo>
                    <a:pt x="791127" y="455597"/>
                  </a:lnTo>
                  <a:lnTo>
                    <a:pt x="781238" y="459363"/>
                  </a:lnTo>
                  <a:lnTo>
                    <a:pt x="771349" y="463156"/>
                  </a:lnTo>
                  <a:lnTo>
                    <a:pt x="761460" y="466975"/>
                  </a:lnTo>
                  <a:lnTo>
                    <a:pt x="751571" y="470820"/>
                  </a:lnTo>
                  <a:lnTo>
                    <a:pt x="741682" y="474690"/>
                  </a:lnTo>
                  <a:lnTo>
                    <a:pt x="731793" y="478584"/>
                  </a:lnTo>
                  <a:lnTo>
                    <a:pt x="721904" y="482501"/>
                  </a:lnTo>
                  <a:lnTo>
                    <a:pt x="712014" y="486442"/>
                  </a:lnTo>
                  <a:lnTo>
                    <a:pt x="702125" y="490404"/>
                  </a:lnTo>
                  <a:lnTo>
                    <a:pt x="692236" y="494389"/>
                  </a:lnTo>
                  <a:lnTo>
                    <a:pt x="682347" y="498394"/>
                  </a:lnTo>
                  <a:lnTo>
                    <a:pt x="672458" y="502419"/>
                  </a:lnTo>
                  <a:lnTo>
                    <a:pt x="662569" y="506463"/>
                  </a:lnTo>
                  <a:lnTo>
                    <a:pt x="652680" y="510527"/>
                  </a:lnTo>
                  <a:lnTo>
                    <a:pt x="642791" y="514609"/>
                  </a:lnTo>
                  <a:lnTo>
                    <a:pt x="632902" y="518709"/>
                  </a:lnTo>
                  <a:lnTo>
                    <a:pt x="623013" y="522826"/>
                  </a:lnTo>
                  <a:lnTo>
                    <a:pt x="613124" y="526959"/>
                  </a:lnTo>
                  <a:lnTo>
                    <a:pt x="603234" y="531109"/>
                  </a:lnTo>
                  <a:lnTo>
                    <a:pt x="593345" y="535274"/>
                  </a:lnTo>
                  <a:lnTo>
                    <a:pt x="583456" y="539454"/>
                  </a:lnTo>
                  <a:lnTo>
                    <a:pt x="573567" y="543649"/>
                  </a:lnTo>
                  <a:lnTo>
                    <a:pt x="563678" y="547857"/>
                  </a:lnTo>
                  <a:lnTo>
                    <a:pt x="553789" y="552079"/>
                  </a:lnTo>
                  <a:lnTo>
                    <a:pt x="543900" y="556315"/>
                  </a:lnTo>
                  <a:lnTo>
                    <a:pt x="534011" y="560562"/>
                  </a:lnTo>
                  <a:lnTo>
                    <a:pt x="524122" y="564822"/>
                  </a:lnTo>
                  <a:lnTo>
                    <a:pt x="514233" y="569094"/>
                  </a:lnTo>
                  <a:lnTo>
                    <a:pt x="504343" y="573377"/>
                  </a:lnTo>
                  <a:lnTo>
                    <a:pt x="494454" y="577671"/>
                  </a:lnTo>
                  <a:lnTo>
                    <a:pt x="484565" y="581976"/>
                  </a:lnTo>
                  <a:lnTo>
                    <a:pt x="474676" y="586291"/>
                  </a:lnTo>
                  <a:lnTo>
                    <a:pt x="464787" y="590615"/>
                  </a:lnTo>
                  <a:lnTo>
                    <a:pt x="454898" y="594950"/>
                  </a:lnTo>
                  <a:lnTo>
                    <a:pt x="445009" y="599293"/>
                  </a:lnTo>
                  <a:lnTo>
                    <a:pt x="435120" y="603646"/>
                  </a:lnTo>
                  <a:lnTo>
                    <a:pt x="425231" y="608007"/>
                  </a:lnTo>
                  <a:lnTo>
                    <a:pt x="415342" y="612376"/>
                  </a:lnTo>
                  <a:lnTo>
                    <a:pt x="405452" y="616753"/>
                  </a:lnTo>
                  <a:lnTo>
                    <a:pt x="395563" y="621138"/>
                  </a:lnTo>
                  <a:lnTo>
                    <a:pt x="385674" y="625531"/>
                  </a:lnTo>
                  <a:lnTo>
                    <a:pt x="375785" y="629930"/>
                  </a:lnTo>
                  <a:lnTo>
                    <a:pt x="365896" y="634337"/>
                  </a:lnTo>
                  <a:lnTo>
                    <a:pt x="356007" y="638751"/>
                  </a:lnTo>
                  <a:lnTo>
                    <a:pt x="346118" y="643171"/>
                  </a:lnTo>
                  <a:lnTo>
                    <a:pt x="336229" y="647597"/>
                  </a:lnTo>
                  <a:lnTo>
                    <a:pt x="326340" y="652029"/>
                  </a:lnTo>
                  <a:lnTo>
                    <a:pt x="316451" y="656468"/>
                  </a:lnTo>
                  <a:lnTo>
                    <a:pt x="306562" y="660912"/>
                  </a:lnTo>
                  <a:lnTo>
                    <a:pt x="296672" y="665361"/>
                  </a:lnTo>
                  <a:lnTo>
                    <a:pt x="286783" y="669816"/>
                  </a:lnTo>
                  <a:lnTo>
                    <a:pt x="276894" y="674276"/>
                  </a:lnTo>
                  <a:lnTo>
                    <a:pt x="267005" y="678742"/>
                  </a:lnTo>
                  <a:lnTo>
                    <a:pt x="257116" y="683211"/>
                  </a:lnTo>
                  <a:lnTo>
                    <a:pt x="247227" y="687686"/>
                  </a:lnTo>
                  <a:lnTo>
                    <a:pt x="237338" y="692165"/>
                  </a:lnTo>
                  <a:lnTo>
                    <a:pt x="227449" y="696649"/>
                  </a:lnTo>
                  <a:lnTo>
                    <a:pt x="217560" y="701137"/>
                  </a:lnTo>
                  <a:lnTo>
                    <a:pt x="207671" y="705629"/>
                  </a:lnTo>
                  <a:lnTo>
                    <a:pt x="197781" y="710125"/>
                  </a:lnTo>
                  <a:lnTo>
                    <a:pt x="187892" y="714625"/>
                  </a:lnTo>
                  <a:lnTo>
                    <a:pt x="178003" y="719128"/>
                  </a:lnTo>
                  <a:lnTo>
                    <a:pt x="168114" y="723636"/>
                  </a:lnTo>
                  <a:lnTo>
                    <a:pt x="158225" y="728147"/>
                  </a:lnTo>
                  <a:lnTo>
                    <a:pt x="148336" y="732661"/>
                  </a:lnTo>
                  <a:lnTo>
                    <a:pt x="138447" y="737179"/>
                  </a:lnTo>
                  <a:lnTo>
                    <a:pt x="128558" y="741699"/>
                  </a:lnTo>
                  <a:lnTo>
                    <a:pt x="118669" y="746223"/>
                  </a:lnTo>
                  <a:lnTo>
                    <a:pt x="108780" y="750751"/>
                  </a:lnTo>
                  <a:lnTo>
                    <a:pt x="98890" y="755281"/>
                  </a:lnTo>
                  <a:lnTo>
                    <a:pt x="89001" y="759814"/>
                  </a:lnTo>
                  <a:lnTo>
                    <a:pt x="79112" y="764349"/>
                  </a:lnTo>
                  <a:lnTo>
                    <a:pt x="69223" y="768888"/>
                  </a:lnTo>
                  <a:lnTo>
                    <a:pt x="59334" y="773429"/>
                  </a:lnTo>
                  <a:lnTo>
                    <a:pt x="49445" y="777972"/>
                  </a:lnTo>
                  <a:lnTo>
                    <a:pt x="39556" y="782519"/>
                  </a:lnTo>
                  <a:lnTo>
                    <a:pt x="29667" y="787067"/>
                  </a:lnTo>
                  <a:lnTo>
                    <a:pt x="19778" y="791618"/>
                  </a:lnTo>
                  <a:lnTo>
                    <a:pt x="9889" y="796171"/>
                  </a:lnTo>
                  <a:lnTo>
                    <a:pt x="0" y="800727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341594"/>
              <a:ext cx="1799815" cy="548527"/>
            </a:xfrm>
            <a:custGeom>
              <a:avLst/>
              <a:pathLst>
                <a:path w="1799815" h="548527">
                  <a:moveTo>
                    <a:pt x="0" y="548527"/>
                  </a:moveTo>
                  <a:lnTo>
                    <a:pt x="9889" y="546087"/>
                  </a:lnTo>
                  <a:lnTo>
                    <a:pt x="19778" y="543647"/>
                  </a:lnTo>
                  <a:lnTo>
                    <a:pt x="29667" y="541205"/>
                  </a:lnTo>
                  <a:lnTo>
                    <a:pt x="39556" y="538763"/>
                  </a:lnTo>
                  <a:lnTo>
                    <a:pt x="49445" y="536319"/>
                  </a:lnTo>
                  <a:lnTo>
                    <a:pt x="59334" y="533875"/>
                  </a:lnTo>
                  <a:lnTo>
                    <a:pt x="69223" y="531429"/>
                  </a:lnTo>
                  <a:lnTo>
                    <a:pt x="79112" y="528983"/>
                  </a:lnTo>
                  <a:lnTo>
                    <a:pt x="89001" y="526535"/>
                  </a:lnTo>
                  <a:lnTo>
                    <a:pt x="98890" y="524087"/>
                  </a:lnTo>
                  <a:lnTo>
                    <a:pt x="108780" y="521638"/>
                  </a:lnTo>
                  <a:lnTo>
                    <a:pt x="118669" y="519187"/>
                  </a:lnTo>
                  <a:lnTo>
                    <a:pt x="128558" y="516736"/>
                  </a:lnTo>
                  <a:lnTo>
                    <a:pt x="138447" y="514283"/>
                  </a:lnTo>
                  <a:lnTo>
                    <a:pt x="148336" y="511829"/>
                  </a:lnTo>
                  <a:lnTo>
                    <a:pt x="158225" y="509375"/>
                  </a:lnTo>
                  <a:lnTo>
                    <a:pt x="168114" y="506919"/>
                  </a:lnTo>
                  <a:lnTo>
                    <a:pt x="178003" y="504462"/>
                  </a:lnTo>
                  <a:lnTo>
                    <a:pt x="187892" y="502004"/>
                  </a:lnTo>
                  <a:lnTo>
                    <a:pt x="197781" y="499544"/>
                  </a:lnTo>
                  <a:lnTo>
                    <a:pt x="207671" y="497084"/>
                  </a:lnTo>
                  <a:lnTo>
                    <a:pt x="217560" y="494622"/>
                  </a:lnTo>
                  <a:lnTo>
                    <a:pt x="227449" y="492159"/>
                  </a:lnTo>
                  <a:lnTo>
                    <a:pt x="237338" y="489695"/>
                  </a:lnTo>
                  <a:lnTo>
                    <a:pt x="247227" y="487229"/>
                  </a:lnTo>
                  <a:lnTo>
                    <a:pt x="257116" y="484762"/>
                  </a:lnTo>
                  <a:lnTo>
                    <a:pt x="267005" y="482294"/>
                  </a:lnTo>
                  <a:lnTo>
                    <a:pt x="276894" y="479825"/>
                  </a:lnTo>
                  <a:lnTo>
                    <a:pt x="286783" y="477354"/>
                  </a:lnTo>
                  <a:lnTo>
                    <a:pt x="296672" y="474882"/>
                  </a:lnTo>
                  <a:lnTo>
                    <a:pt x="306562" y="472409"/>
                  </a:lnTo>
                  <a:lnTo>
                    <a:pt x="316451" y="469934"/>
                  </a:lnTo>
                  <a:lnTo>
                    <a:pt x="326340" y="467457"/>
                  </a:lnTo>
                  <a:lnTo>
                    <a:pt x="336229" y="464980"/>
                  </a:lnTo>
                  <a:lnTo>
                    <a:pt x="346118" y="462501"/>
                  </a:lnTo>
                  <a:lnTo>
                    <a:pt x="356007" y="460020"/>
                  </a:lnTo>
                  <a:lnTo>
                    <a:pt x="365896" y="457538"/>
                  </a:lnTo>
                  <a:lnTo>
                    <a:pt x="375785" y="455054"/>
                  </a:lnTo>
                  <a:lnTo>
                    <a:pt x="385674" y="452569"/>
                  </a:lnTo>
                  <a:lnTo>
                    <a:pt x="395563" y="450083"/>
                  </a:lnTo>
                  <a:lnTo>
                    <a:pt x="405452" y="447595"/>
                  </a:lnTo>
                  <a:lnTo>
                    <a:pt x="415342" y="445105"/>
                  </a:lnTo>
                  <a:lnTo>
                    <a:pt x="425231" y="442614"/>
                  </a:lnTo>
                  <a:lnTo>
                    <a:pt x="435120" y="440121"/>
                  </a:lnTo>
                  <a:lnTo>
                    <a:pt x="445009" y="437626"/>
                  </a:lnTo>
                  <a:lnTo>
                    <a:pt x="454898" y="435130"/>
                  </a:lnTo>
                  <a:lnTo>
                    <a:pt x="464787" y="432633"/>
                  </a:lnTo>
                  <a:lnTo>
                    <a:pt x="474676" y="430133"/>
                  </a:lnTo>
                  <a:lnTo>
                    <a:pt x="484565" y="427633"/>
                  </a:lnTo>
                  <a:lnTo>
                    <a:pt x="494454" y="425130"/>
                  </a:lnTo>
                  <a:lnTo>
                    <a:pt x="504343" y="422626"/>
                  </a:lnTo>
                  <a:lnTo>
                    <a:pt x="514233" y="420120"/>
                  </a:lnTo>
                  <a:lnTo>
                    <a:pt x="524122" y="417613"/>
                  </a:lnTo>
                  <a:lnTo>
                    <a:pt x="534011" y="415104"/>
                  </a:lnTo>
                  <a:lnTo>
                    <a:pt x="543900" y="412593"/>
                  </a:lnTo>
                  <a:lnTo>
                    <a:pt x="553789" y="410081"/>
                  </a:lnTo>
                  <a:lnTo>
                    <a:pt x="563678" y="407567"/>
                  </a:lnTo>
                  <a:lnTo>
                    <a:pt x="573567" y="405052"/>
                  </a:lnTo>
                  <a:lnTo>
                    <a:pt x="583456" y="402535"/>
                  </a:lnTo>
                  <a:lnTo>
                    <a:pt x="593345" y="400016"/>
                  </a:lnTo>
                  <a:lnTo>
                    <a:pt x="603234" y="397497"/>
                  </a:lnTo>
                  <a:lnTo>
                    <a:pt x="613124" y="394975"/>
                  </a:lnTo>
                  <a:lnTo>
                    <a:pt x="623013" y="392453"/>
                  </a:lnTo>
                  <a:lnTo>
                    <a:pt x="632902" y="389928"/>
                  </a:lnTo>
                  <a:lnTo>
                    <a:pt x="642791" y="387403"/>
                  </a:lnTo>
                  <a:lnTo>
                    <a:pt x="652680" y="384877"/>
                  </a:lnTo>
                  <a:lnTo>
                    <a:pt x="662569" y="382349"/>
                  </a:lnTo>
                  <a:lnTo>
                    <a:pt x="672458" y="379820"/>
                  </a:lnTo>
                  <a:lnTo>
                    <a:pt x="682347" y="377290"/>
                  </a:lnTo>
                  <a:lnTo>
                    <a:pt x="692236" y="374760"/>
                  </a:lnTo>
                  <a:lnTo>
                    <a:pt x="702125" y="372228"/>
                  </a:lnTo>
                  <a:lnTo>
                    <a:pt x="712014" y="369696"/>
                  </a:lnTo>
                  <a:lnTo>
                    <a:pt x="721904" y="367163"/>
                  </a:lnTo>
                  <a:lnTo>
                    <a:pt x="731793" y="364630"/>
                  </a:lnTo>
                  <a:lnTo>
                    <a:pt x="741682" y="362096"/>
                  </a:lnTo>
                  <a:lnTo>
                    <a:pt x="751571" y="359562"/>
                  </a:lnTo>
                  <a:lnTo>
                    <a:pt x="761460" y="357028"/>
                  </a:lnTo>
                  <a:lnTo>
                    <a:pt x="771349" y="354494"/>
                  </a:lnTo>
                  <a:lnTo>
                    <a:pt x="781238" y="351959"/>
                  </a:lnTo>
                  <a:lnTo>
                    <a:pt x="791127" y="349425"/>
                  </a:lnTo>
                  <a:lnTo>
                    <a:pt x="801016" y="346892"/>
                  </a:lnTo>
                  <a:lnTo>
                    <a:pt x="810905" y="344358"/>
                  </a:lnTo>
                  <a:lnTo>
                    <a:pt x="820795" y="341825"/>
                  </a:lnTo>
                  <a:lnTo>
                    <a:pt x="830684" y="339293"/>
                  </a:lnTo>
                  <a:lnTo>
                    <a:pt x="840573" y="336761"/>
                  </a:lnTo>
                  <a:lnTo>
                    <a:pt x="850462" y="334230"/>
                  </a:lnTo>
                  <a:lnTo>
                    <a:pt x="860351" y="331699"/>
                  </a:lnTo>
                  <a:lnTo>
                    <a:pt x="870240" y="329169"/>
                  </a:lnTo>
                  <a:lnTo>
                    <a:pt x="880129" y="326639"/>
                  </a:lnTo>
                  <a:lnTo>
                    <a:pt x="890018" y="324109"/>
                  </a:lnTo>
                  <a:lnTo>
                    <a:pt x="899907" y="321580"/>
                  </a:lnTo>
                  <a:lnTo>
                    <a:pt x="909796" y="319050"/>
                  </a:lnTo>
                  <a:lnTo>
                    <a:pt x="919686" y="316520"/>
                  </a:lnTo>
                  <a:lnTo>
                    <a:pt x="929575" y="313989"/>
                  </a:lnTo>
                  <a:lnTo>
                    <a:pt x="939464" y="311457"/>
                  </a:lnTo>
                  <a:lnTo>
                    <a:pt x="949353" y="308923"/>
                  </a:lnTo>
                  <a:lnTo>
                    <a:pt x="959242" y="306387"/>
                  </a:lnTo>
                  <a:lnTo>
                    <a:pt x="969131" y="303847"/>
                  </a:lnTo>
                  <a:lnTo>
                    <a:pt x="979020" y="301303"/>
                  </a:lnTo>
                  <a:lnTo>
                    <a:pt x="988909" y="298754"/>
                  </a:lnTo>
                  <a:lnTo>
                    <a:pt x="998798" y="296199"/>
                  </a:lnTo>
                  <a:lnTo>
                    <a:pt x="1008687" y="293637"/>
                  </a:lnTo>
                  <a:lnTo>
                    <a:pt x="1018576" y="291066"/>
                  </a:lnTo>
                  <a:lnTo>
                    <a:pt x="1028466" y="288486"/>
                  </a:lnTo>
                  <a:lnTo>
                    <a:pt x="1038355" y="285894"/>
                  </a:lnTo>
                  <a:lnTo>
                    <a:pt x="1048244" y="283289"/>
                  </a:lnTo>
                  <a:lnTo>
                    <a:pt x="1058133" y="280670"/>
                  </a:lnTo>
                  <a:lnTo>
                    <a:pt x="1068022" y="278035"/>
                  </a:lnTo>
                  <a:lnTo>
                    <a:pt x="1077911" y="275383"/>
                  </a:lnTo>
                  <a:lnTo>
                    <a:pt x="1087800" y="272710"/>
                  </a:lnTo>
                  <a:lnTo>
                    <a:pt x="1097689" y="270017"/>
                  </a:lnTo>
                  <a:lnTo>
                    <a:pt x="1107578" y="267300"/>
                  </a:lnTo>
                  <a:lnTo>
                    <a:pt x="1117467" y="264558"/>
                  </a:lnTo>
                  <a:lnTo>
                    <a:pt x="1127357" y="261790"/>
                  </a:lnTo>
                  <a:lnTo>
                    <a:pt x="1137246" y="258993"/>
                  </a:lnTo>
                  <a:lnTo>
                    <a:pt x="1147135" y="256166"/>
                  </a:lnTo>
                  <a:lnTo>
                    <a:pt x="1157024" y="253307"/>
                  </a:lnTo>
                  <a:lnTo>
                    <a:pt x="1166913" y="250415"/>
                  </a:lnTo>
                  <a:lnTo>
                    <a:pt x="1176802" y="247488"/>
                  </a:lnTo>
                  <a:lnTo>
                    <a:pt x="1186691" y="244526"/>
                  </a:lnTo>
                  <a:lnTo>
                    <a:pt x="1196580" y="241526"/>
                  </a:lnTo>
                  <a:lnTo>
                    <a:pt x="1206469" y="238488"/>
                  </a:lnTo>
                  <a:lnTo>
                    <a:pt x="1216358" y="235411"/>
                  </a:lnTo>
                  <a:lnTo>
                    <a:pt x="1226248" y="232294"/>
                  </a:lnTo>
                  <a:lnTo>
                    <a:pt x="1236137" y="229137"/>
                  </a:lnTo>
                  <a:lnTo>
                    <a:pt x="1246026" y="225939"/>
                  </a:lnTo>
                  <a:lnTo>
                    <a:pt x="1255915" y="222699"/>
                  </a:lnTo>
                  <a:lnTo>
                    <a:pt x="1265804" y="219419"/>
                  </a:lnTo>
                  <a:lnTo>
                    <a:pt x="1275693" y="216096"/>
                  </a:lnTo>
                  <a:lnTo>
                    <a:pt x="1285582" y="212733"/>
                  </a:lnTo>
                  <a:lnTo>
                    <a:pt x="1295471" y="209328"/>
                  </a:lnTo>
                  <a:lnTo>
                    <a:pt x="1305360" y="205883"/>
                  </a:lnTo>
                  <a:lnTo>
                    <a:pt x="1315249" y="202397"/>
                  </a:lnTo>
                  <a:lnTo>
                    <a:pt x="1325139" y="198872"/>
                  </a:lnTo>
                  <a:lnTo>
                    <a:pt x="1335028" y="195308"/>
                  </a:lnTo>
                  <a:lnTo>
                    <a:pt x="1344917" y="191705"/>
                  </a:lnTo>
                  <a:lnTo>
                    <a:pt x="1354806" y="188065"/>
                  </a:lnTo>
                  <a:lnTo>
                    <a:pt x="1364695" y="184388"/>
                  </a:lnTo>
                  <a:lnTo>
                    <a:pt x="1374584" y="180675"/>
                  </a:lnTo>
                  <a:lnTo>
                    <a:pt x="1384473" y="176928"/>
                  </a:lnTo>
                  <a:lnTo>
                    <a:pt x="1394362" y="173146"/>
                  </a:lnTo>
                  <a:lnTo>
                    <a:pt x="1404251" y="169332"/>
                  </a:lnTo>
                  <a:lnTo>
                    <a:pt x="1414140" y="165486"/>
                  </a:lnTo>
                  <a:lnTo>
                    <a:pt x="1424029" y="161609"/>
                  </a:lnTo>
                  <a:lnTo>
                    <a:pt x="1433919" y="157703"/>
                  </a:lnTo>
                  <a:lnTo>
                    <a:pt x="1443808" y="153768"/>
                  </a:lnTo>
                  <a:lnTo>
                    <a:pt x="1453697" y="149805"/>
                  </a:lnTo>
                  <a:lnTo>
                    <a:pt x="1463586" y="145815"/>
                  </a:lnTo>
                  <a:lnTo>
                    <a:pt x="1473475" y="141800"/>
                  </a:lnTo>
                  <a:lnTo>
                    <a:pt x="1483364" y="137760"/>
                  </a:lnTo>
                  <a:lnTo>
                    <a:pt x="1493253" y="133697"/>
                  </a:lnTo>
                  <a:lnTo>
                    <a:pt x="1503142" y="129610"/>
                  </a:lnTo>
                  <a:lnTo>
                    <a:pt x="1513031" y="125502"/>
                  </a:lnTo>
                  <a:lnTo>
                    <a:pt x="1522920" y="121373"/>
                  </a:lnTo>
                  <a:lnTo>
                    <a:pt x="1532810" y="117224"/>
                  </a:lnTo>
                  <a:lnTo>
                    <a:pt x="1542699" y="113055"/>
                  </a:lnTo>
                  <a:lnTo>
                    <a:pt x="1552588" y="108868"/>
                  </a:lnTo>
                  <a:lnTo>
                    <a:pt x="1562477" y="104663"/>
                  </a:lnTo>
                  <a:lnTo>
                    <a:pt x="1572366" y="100441"/>
                  </a:lnTo>
                  <a:lnTo>
                    <a:pt x="1582255" y="96204"/>
                  </a:lnTo>
                  <a:lnTo>
                    <a:pt x="1592144" y="91950"/>
                  </a:lnTo>
                  <a:lnTo>
                    <a:pt x="1602033" y="87682"/>
                  </a:lnTo>
                  <a:lnTo>
                    <a:pt x="1611922" y="83399"/>
                  </a:lnTo>
                  <a:lnTo>
                    <a:pt x="1621811" y="79103"/>
                  </a:lnTo>
                  <a:lnTo>
                    <a:pt x="1631701" y="74794"/>
                  </a:lnTo>
                  <a:lnTo>
                    <a:pt x="1641590" y="70472"/>
                  </a:lnTo>
                  <a:lnTo>
                    <a:pt x="1651479" y="66139"/>
                  </a:lnTo>
                  <a:lnTo>
                    <a:pt x="1661368" y="61794"/>
                  </a:lnTo>
                  <a:lnTo>
                    <a:pt x="1671257" y="57438"/>
                  </a:lnTo>
                  <a:lnTo>
                    <a:pt x="1681146" y="53071"/>
                  </a:lnTo>
                  <a:lnTo>
                    <a:pt x="1691035" y="48695"/>
                  </a:lnTo>
                  <a:lnTo>
                    <a:pt x="1700924" y="44309"/>
                  </a:lnTo>
                  <a:lnTo>
                    <a:pt x="1710813" y="39913"/>
                  </a:lnTo>
                  <a:lnTo>
                    <a:pt x="1720702" y="35509"/>
                  </a:lnTo>
                  <a:lnTo>
                    <a:pt x="1730591" y="31097"/>
                  </a:lnTo>
                  <a:lnTo>
                    <a:pt x="1740481" y="26676"/>
                  </a:lnTo>
                  <a:lnTo>
                    <a:pt x="1750370" y="22247"/>
                  </a:lnTo>
                  <a:lnTo>
                    <a:pt x="1760259" y="17812"/>
                  </a:lnTo>
                  <a:lnTo>
                    <a:pt x="1770148" y="13369"/>
                  </a:lnTo>
                  <a:lnTo>
                    <a:pt x="1780037" y="8919"/>
                  </a:lnTo>
                  <a:lnTo>
                    <a:pt x="1789926" y="446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549711"/>
              <a:ext cx="1799815" cy="592610"/>
            </a:xfrm>
            <a:custGeom>
              <a:avLst/>
              <a:pathLst>
                <a:path w="1799815" h="592610">
                  <a:moveTo>
                    <a:pt x="1799815" y="0"/>
                  </a:moveTo>
                  <a:lnTo>
                    <a:pt x="1799815" y="0"/>
                  </a:lnTo>
                  <a:lnTo>
                    <a:pt x="1789926" y="2065"/>
                  </a:lnTo>
                  <a:lnTo>
                    <a:pt x="1780037" y="4123"/>
                  </a:lnTo>
                  <a:lnTo>
                    <a:pt x="1770148" y="6172"/>
                  </a:lnTo>
                  <a:lnTo>
                    <a:pt x="1760259" y="8213"/>
                  </a:lnTo>
                  <a:lnTo>
                    <a:pt x="1750370" y="10246"/>
                  </a:lnTo>
                  <a:lnTo>
                    <a:pt x="1740481" y="12271"/>
                  </a:lnTo>
                  <a:lnTo>
                    <a:pt x="1730591" y="14287"/>
                  </a:lnTo>
                  <a:lnTo>
                    <a:pt x="1720702" y="16294"/>
                  </a:lnTo>
                  <a:lnTo>
                    <a:pt x="1710813" y="18294"/>
                  </a:lnTo>
                  <a:lnTo>
                    <a:pt x="1700924" y="20286"/>
                  </a:lnTo>
                  <a:lnTo>
                    <a:pt x="1691035" y="22269"/>
                  </a:lnTo>
                  <a:lnTo>
                    <a:pt x="1681146" y="24245"/>
                  </a:lnTo>
                  <a:lnTo>
                    <a:pt x="1671257" y="26213"/>
                  </a:lnTo>
                  <a:lnTo>
                    <a:pt x="1661368" y="28173"/>
                  </a:lnTo>
                  <a:lnTo>
                    <a:pt x="1651479" y="30126"/>
                  </a:lnTo>
                  <a:lnTo>
                    <a:pt x="1641590" y="32072"/>
                  </a:lnTo>
                  <a:lnTo>
                    <a:pt x="1631701" y="34012"/>
                  </a:lnTo>
                  <a:lnTo>
                    <a:pt x="1621811" y="35945"/>
                  </a:lnTo>
                  <a:lnTo>
                    <a:pt x="1611922" y="37871"/>
                  </a:lnTo>
                  <a:lnTo>
                    <a:pt x="1602033" y="39792"/>
                  </a:lnTo>
                  <a:lnTo>
                    <a:pt x="1592144" y="41708"/>
                  </a:lnTo>
                  <a:lnTo>
                    <a:pt x="1582255" y="43618"/>
                  </a:lnTo>
                  <a:lnTo>
                    <a:pt x="1572366" y="45524"/>
                  </a:lnTo>
                  <a:lnTo>
                    <a:pt x="1562477" y="47426"/>
                  </a:lnTo>
                  <a:lnTo>
                    <a:pt x="1552588" y="49325"/>
                  </a:lnTo>
                  <a:lnTo>
                    <a:pt x="1542699" y="51220"/>
                  </a:lnTo>
                  <a:lnTo>
                    <a:pt x="1532810" y="53114"/>
                  </a:lnTo>
                  <a:lnTo>
                    <a:pt x="1522920" y="55005"/>
                  </a:lnTo>
                  <a:lnTo>
                    <a:pt x="1513031" y="56896"/>
                  </a:lnTo>
                  <a:lnTo>
                    <a:pt x="1503142" y="58786"/>
                  </a:lnTo>
                  <a:lnTo>
                    <a:pt x="1493253" y="60677"/>
                  </a:lnTo>
                  <a:lnTo>
                    <a:pt x="1483364" y="62569"/>
                  </a:lnTo>
                  <a:lnTo>
                    <a:pt x="1473475" y="64463"/>
                  </a:lnTo>
                  <a:lnTo>
                    <a:pt x="1463586" y="66360"/>
                  </a:lnTo>
                  <a:lnTo>
                    <a:pt x="1453697" y="68260"/>
                  </a:lnTo>
                  <a:lnTo>
                    <a:pt x="1443808" y="70165"/>
                  </a:lnTo>
                  <a:lnTo>
                    <a:pt x="1433919" y="72075"/>
                  </a:lnTo>
                  <a:lnTo>
                    <a:pt x="1424029" y="73991"/>
                  </a:lnTo>
                  <a:lnTo>
                    <a:pt x="1414140" y="75915"/>
                  </a:lnTo>
                  <a:lnTo>
                    <a:pt x="1404251" y="77846"/>
                  </a:lnTo>
                  <a:lnTo>
                    <a:pt x="1394362" y="79787"/>
                  </a:lnTo>
                  <a:lnTo>
                    <a:pt x="1384473" y="81738"/>
                  </a:lnTo>
                  <a:lnTo>
                    <a:pt x="1374584" y="83701"/>
                  </a:lnTo>
                  <a:lnTo>
                    <a:pt x="1364695" y="85675"/>
                  </a:lnTo>
                  <a:lnTo>
                    <a:pt x="1354806" y="87662"/>
                  </a:lnTo>
                  <a:lnTo>
                    <a:pt x="1344917" y="89664"/>
                  </a:lnTo>
                  <a:lnTo>
                    <a:pt x="1335028" y="91681"/>
                  </a:lnTo>
                  <a:lnTo>
                    <a:pt x="1325139" y="93714"/>
                  </a:lnTo>
                  <a:lnTo>
                    <a:pt x="1315249" y="95765"/>
                  </a:lnTo>
                  <a:lnTo>
                    <a:pt x="1305360" y="97833"/>
                  </a:lnTo>
                  <a:lnTo>
                    <a:pt x="1295471" y="99921"/>
                  </a:lnTo>
                  <a:lnTo>
                    <a:pt x="1285582" y="102029"/>
                  </a:lnTo>
                  <a:lnTo>
                    <a:pt x="1275693" y="104159"/>
                  </a:lnTo>
                  <a:lnTo>
                    <a:pt x="1265804" y="106311"/>
                  </a:lnTo>
                  <a:lnTo>
                    <a:pt x="1255915" y="108485"/>
                  </a:lnTo>
                  <a:lnTo>
                    <a:pt x="1246026" y="110685"/>
                  </a:lnTo>
                  <a:lnTo>
                    <a:pt x="1236137" y="112909"/>
                  </a:lnTo>
                  <a:lnTo>
                    <a:pt x="1226248" y="115159"/>
                  </a:lnTo>
                  <a:lnTo>
                    <a:pt x="1216358" y="117436"/>
                  </a:lnTo>
                  <a:lnTo>
                    <a:pt x="1206469" y="119741"/>
                  </a:lnTo>
                  <a:lnTo>
                    <a:pt x="1196580" y="122075"/>
                  </a:lnTo>
                  <a:lnTo>
                    <a:pt x="1186691" y="124438"/>
                  </a:lnTo>
                  <a:lnTo>
                    <a:pt x="1176802" y="126831"/>
                  </a:lnTo>
                  <a:lnTo>
                    <a:pt x="1166913" y="129255"/>
                  </a:lnTo>
                  <a:lnTo>
                    <a:pt x="1157024" y="131711"/>
                  </a:lnTo>
                  <a:lnTo>
                    <a:pt x="1147135" y="134199"/>
                  </a:lnTo>
                  <a:lnTo>
                    <a:pt x="1137246" y="136721"/>
                  </a:lnTo>
                  <a:lnTo>
                    <a:pt x="1127357" y="139275"/>
                  </a:lnTo>
                  <a:lnTo>
                    <a:pt x="1117467" y="141864"/>
                  </a:lnTo>
                  <a:lnTo>
                    <a:pt x="1107578" y="144488"/>
                  </a:lnTo>
                  <a:lnTo>
                    <a:pt x="1097689" y="147146"/>
                  </a:lnTo>
                  <a:lnTo>
                    <a:pt x="1087800" y="149840"/>
                  </a:lnTo>
                  <a:lnTo>
                    <a:pt x="1077911" y="152571"/>
                  </a:lnTo>
                  <a:lnTo>
                    <a:pt x="1068022" y="155337"/>
                  </a:lnTo>
                  <a:lnTo>
                    <a:pt x="1058133" y="158140"/>
                  </a:lnTo>
                  <a:lnTo>
                    <a:pt x="1048244" y="160980"/>
                  </a:lnTo>
                  <a:lnTo>
                    <a:pt x="1038355" y="163857"/>
                  </a:lnTo>
                  <a:lnTo>
                    <a:pt x="1028466" y="166772"/>
                  </a:lnTo>
                  <a:lnTo>
                    <a:pt x="1018576" y="169723"/>
                  </a:lnTo>
                  <a:lnTo>
                    <a:pt x="1008687" y="172712"/>
                  </a:lnTo>
                  <a:lnTo>
                    <a:pt x="998798" y="175739"/>
                  </a:lnTo>
                  <a:lnTo>
                    <a:pt x="988909" y="178803"/>
                  </a:lnTo>
                  <a:lnTo>
                    <a:pt x="979020" y="181904"/>
                  </a:lnTo>
                  <a:lnTo>
                    <a:pt x="969131" y="185042"/>
                  </a:lnTo>
                  <a:lnTo>
                    <a:pt x="959242" y="188218"/>
                  </a:lnTo>
                  <a:lnTo>
                    <a:pt x="949353" y="191430"/>
                  </a:lnTo>
                  <a:lnTo>
                    <a:pt x="939464" y="194678"/>
                  </a:lnTo>
                  <a:lnTo>
                    <a:pt x="929575" y="197963"/>
                  </a:lnTo>
                  <a:lnTo>
                    <a:pt x="919686" y="201283"/>
                  </a:lnTo>
                  <a:lnTo>
                    <a:pt x="909796" y="204639"/>
                  </a:lnTo>
                  <a:lnTo>
                    <a:pt x="899907" y="208030"/>
                  </a:lnTo>
                  <a:lnTo>
                    <a:pt x="890018" y="211455"/>
                  </a:lnTo>
                  <a:lnTo>
                    <a:pt x="880129" y="214914"/>
                  </a:lnTo>
                  <a:lnTo>
                    <a:pt x="870240" y="218407"/>
                  </a:lnTo>
                  <a:lnTo>
                    <a:pt x="860351" y="221932"/>
                  </a:lnTo>
                  <a:lnTo>
                    <a:pt x="850462" y="225490"/>
                  </a:lnTo>
                  <a:lnTo>
                    <a:pt x="840573" y="229080"/>
                  </a:lnTo>
                  <a:lnTo>
                    <a:pt x="830684" y="232700"/>
                  </a:lnTo>
                  <a:lnTo>
                    <a:pt x="820795" y="236351"/>
                  </a:lnTo>
                  <a:lnTo>
                    <a:pt x="810905" y="240032"/>
                  </a:lnTo>
                  <a:lnTo>
                    <a:pt x="801016" y="243742"/>
                  </a:lnTo>
                  <a:lnTo>
                    <a:pt x="791127" y="247480"/>
                  </a:lnTo>
                  <a:lnTo>
                    <a:pt x="781238" y="251246"/>
                  </a:lnTo>
                  <a:lnTo>
                    <a:pt x="771349" y="255039"/>
                  </a:lnTo>
                  <a:lnTo>
                    <a:pt x="761460" y="258858"/>
                  </a:lnTo>
                  <a:lnTo>
                    <a:pt x="751571" y="262703"/>
                  </a:lnTo>
                  <a:lnTo>
                    <a:pt x="741682" y="266573"/>
                  </a:lnTo>
                  <a:lnTo>
                    <a:pt x="731793" y="270467"/>
                  </a:lnTo>
                  <a:lnTo>
                    <a:pt x="721904" y="274385"/>
                  </a:lnTo>
                  <a:lnTo>
                    <a:pt x="712014" y="278325"/>
                  </a:lnTo>
                  <a:lnTo>
                    <a:pt x="702125" y="282288"/>
                  </a:lnTo>
                  <a:lnTo>
                    <a:pt x="692236" y="286272"/>
                  </a:lnTo>
                  <a:lnTo>
                    <a:pt x="682347" y="290277"/>
                  </a:lnTo>
                  <a:lnTo>
                    <a:pt x="672458" y="294302"/>
                  </a:lnTo>
                  <a:lnTo>
                    <a:pt x="662569" y="298347"/>
                  </a:lnTo>
                  <a:lnTo>
                    <a:pt x="652680" y="302410"/>
                  </a:lnTo>
                  <a:lnTo>
                    <a:pt x="642791" y="306492"/>
                  </a:lnTo>
                  <a:lnTo>
                    <a:pt x="632902" y="310592"/>
                  </a:lnTo>
                  <a:lnTo>
                    <a:pt x="623013" y="314709"/>
                  </a:lnTo>
                  <a:lnTo>
                    <a:pt x="613124" y="318843"/>
                  </a:lnTo>
                  <a:lnTo>
                    <a:pt x="603234" y="322992"/>
                  </a:lnTo>
                  <a:lnTo>
                    <a:pt x="593345" y="327157"/>
                  </a:lnTo>
                  <a:lnTo>
                    <a:pt x="583456" y="331337"/>
                  </a:lnTo>
                  <a:lnTo>
                    <a:pt x="573567" y="335532"/>
                  </a:lnTo>
                  <a:lnTo>
                    <a:pt x="563678" y="339741"/>
                  </a:lnTo>
                  <a:lnTo>
                    <a:pt x="553789" y="343963"/>
                  </a:lnTo>
                  <a:lnTo>
                    <a:pt x="543900" y="348198"/>
                  </a:lnTo>
                  <a:lnTo>
                    <a:pt x="534011" y="352446"/>
                  </a:lnTo>
                  <a:lnTo>
                    <a:pt x="524122" y="356706"/>
                  </a:lnTo>
                  <a:lnTo>
                    <a:pt x="514233" y="360977"/>
                  </a:lnTo>
                  <a:lnTo>
                    <a:pt x="504343" y="365260"/>
                  </a:lnTo>
                  <a:lnTo>
                    <a:pt x="494454" y="369554"/>
                  </a:lnTo>
                  <a:lnTo>
                    <a:pt x="484565" y="373859"/>
                  </a:lnTo>
                  <a:lnTo>
                    <a:pt x="474676" y="378174"/>
                  </a:lnTo>
                  <a:lnTo>
                    <a:pt x="464787" y="382499"/>
                  </a:lnTo>
                  <a:lnTo>
                    <a:pt x="454898" y="386833"/>
                  </a:lnTo>
                  <a:lnTo>
                    <a:pt x="445009" y="391176"/>
                  </a:lnTo>
                  <a:lnTo>
                    <a:pt x="435120" y="395529"/>
                  </a:lnTo>
                  <a:lnTo>
                    <a:pt x="425231" y="399890"/>
                  </a:lnTo>
                  <a:lnTo>
                    <a:pt x="415342" y="404259"/>
                  </a:lnTo>
                  <a:lnTo>
                    <a:pt x="405452" y="408636"/>
                  </a:lnTo>
                  <a:lnTo>
                    <a:pt x="395563" y="413021"/>
                  </a:lnTo>
                  <a:lnTo>
                    <a:pt x="385674" y="417414"/>
                  </a:lnTo>
                  <a:lnTo>
                    <a:pt x="375785" y="421814"/>
                  </a:lnTo>
                  <a:lnTo>
                    <a:pt x="365896" y="426220"/>
                  </a:lnTo>
                  <a:lnTo>
                    <a:pt x="356007" y="430634"/>
                  </a:lnTo>
                  <a:lnTo>
                    <a:pt x="346118" y="435054"/>
                  </a:lnTo>
                  <a:lnTo>
                    <a:pt x="336229" y="439480"/>
                  </a:lnTo>
                  <a:lnTo>
                    <a:pt x="326340" y="443913"/>
                  </a:lnTo>
                  <a:lnTo>
                    <a:pt x="316451" y="448351"/>
                  </a:lnTo>
                  <a:lnTo>
                    <a:pt x="306562" y="452795"/>
                  </a:lnTo>
                  <a:lnTo>
                    <a:pt x="296672" y="457245"/>
                  </a:lnTo>
                  <a:lnTo>
                    <a:pt x="286783" y="461700"/>
                  </a:lnTo>
                  <a:lnTo>
                    <a:pt x="276894" y="466160"/>
                  </a:lnTo>
                  <a:lnTo>
                    <a:pt x="267005" y="470625"/>
                  </a:lnTo>
                  <a:lnTo>
                    <a:pt x="257116" y="475095"/>
                  </a:lnTo>
                  <a:lnTo>
                    <a:pt x="247227" y="479569"/>
                  </a:lnTo>
                  <a:lnTo>
                    <a:pt x="237338" y="484049"/>
                  </a:lnTo>
                  <a:lnTo>
                    <a:pt x="227449" y="488532"/>
                  </a:lnTo>
                  <a:lnTo>
                    <a:pt x="217560" y="493020"/>
                  </a:lnTo>
                  <a:lnTo>
                    <a:pt x="207671" y="497512"/>
                  </a:lnTo>
                  <a:lnTo>
                    <a:pt x="197781" y="502008"/>
                  </a:lnTo>
                  <a:lnTo>
                    <a:pt x="187892" y="506508"/>
                  </a:lnTo>
                  <a:lnTo>
                    <a:pt x="178003" y="511012"/>
                  </a:lnTo>
                  <a:lnTo>
                    <a:pt x="168114" y="515519"/>
                  </a:lnTo>
                  <a:lnTo>
                    <a:pt x="158225" y="520030"/>
                  </a:lnTo>
                  <a:lnTo>
                    <a:pt x="148336" y="524544"/>
                  </a:lnTo>
                  <a:lnTo>
                    <a:pt x="138447" y="529062"/>
                  </a:lnTo>
                  <a:lnTo>
                    <a:pt x="128558" y="533583"/>
                  </a:lnTo>
                  <a:lnTo>
                    <a:pt x="118669" y="538107"/>
                  </a:lnTo>
                  <a:lnTo>
                    <a:pt x="108780" y="542634"/>
                  </a:lnTo>
                  <a:lnTo>
                    <a:pt x="98890" y="547164"/>
                  </a:lnTo>
                  <a:lnTo>
                    <a:pt x="89001" y="551697"/>
                  </a:lnTo>
                  <a:lnTo>
                    <a:pt x="79112" y="556232"/>
                  </a:lnTo>
                  <a:lnTo>
                    <a:pt x="69223" y="560771"/>
                  </a:lnTo>
                  <a:lnTo>
                    <a:pt x="59334" y="565312"/>
                  </a:lnTo>
                  <a:lnTo>
                    <a:pt x="49445" y="569856"/>
                  </a:lnTo>
                  <a:lnTo>
                    <a:pt x="39556" y="574402"/>
                  </a:lnTo>
                  <a:lnTo>
                    <a:pt x="29667" y="578950"/>
                  </a:lnTo>
                  <a:lnTo>
                    <a:pt x="19778" y="583501"/>
                  </a:lnTo>
                  <a:lnTo>
                    <a:pt x="9889" y="588055"/>
                  </a:lnTo>
                  <a:lnTo>
                    <a:pt x="0" y="592610"/>
                  </a:lnTo>
                  <a:lnTo>
                    <a:pt x="0" y="5926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449828"/>
              <a:ext cx="1799815" cy="566023"/>
            </a:xfrm>
            <a:custGeom>
              <a:avLst/>
              <a:pathLst>
                <a:path w="1799815" h="566023">
                  <a:moveTo>
                    <a:pt x="0" y="566023"/>
                  </a:moveTo>
                  <a:lnTo>
                    <a:pt x="9889" y="562517"/>
                  </a:lnTo>
                  <a:lnTo>
                    <a:pt x="19778" y="559011"/>
                  </a:lnTo>
                  <a:lnTo>
                    <a:pt x="29667" y="555506"/>
                  </a:lnTo>
                  <a:lnTo>
                    <a:pt x="39556" y="552001"/>
                  </a:lnTo>
                  <a:lnTo>
                    <a:pt x="49445" y="548497"/>
                  </a:lnTo>
                  <a:lnTo>
                    <a:pt x="59334" y="544993"/>
                  </a:lnTo>
                  <a:lnTo>
                    <a:pt x="69223" y="541491"/>
                  </a:lnTo>
                  <a:lnTo>
                    <a:pt x="79112" y="537988"/>
                  </a:lnTo>
                  <a:lnTo>
                    <a:pt x="89001" y="534487"/>
                  </a:lnTo>
                  <a:lnTo>
                    <a:pt x="98890" y="530986"/>
                  </a:lnTo>
                  <a:lnTo>
                    <a:pt x="108780" y="527486"/>
                  </a:lnTo>
                  <a:lnTo>
                    <a:pt x="118669" y="523986"/>
                  </a:lnTo>
                  <a:lnTo>
                    <a:pt x="128558" y="520488"/>
                  </a:lnTo>
                  <a:lnTo>
                    <a:pt x="138447" y="516990"/>
                  </a:lnTo>
                  <a:lnTo>
                    <a:pt x="148336" y="513493"/>
                  </a:lnTo>
                  <a:lnTo>
                    <a:pt x="158225" y="509997"/>
                  </a:lnTo>
                  <a:lnTo>
                    <a:pt x="168114" y="506502"/>
                  </a:lnTo>
                  <a:lnTo>
                    <a:pt x="178003" y="503007"/>
                  </a:lnTo>
                  <a:lnTo>
                    <a:pt x="187892" y="499514"/>
                  </a:lnTo>
                  <a:lnTo>
                    <a:pt x="197781" y="496022"/>
                  </a:lnTo>
                  <a:lnTo>
                    <a:pt x="207671" y="492531"/>
                  </a:lnTo>
                  <a:lnTo>
                    <a:pt x="217560" y="489041"/>
                  </a:lnTo>
                  <a:lnTo>
                    <a:pt x="227449" y="485553"/>
                  </a:lnTo>
                  <a:lnTo>
                    <a:pt x="237338" y="482065"/>
                  </a:lnTo>
                  <a:lnTo>
                    <a:pt x="247227" y="478579"/>
                  </a:lnTo>
                  <a:lnTo>
                    <a:pt x="257116" y="475094"/>
                  </a:lnTo>
                  <a:lnTo>
                    <a:pt x="267005" y="471611"/>
                  </a:lnTo>
                  <a:lnTo>
                    <a:pt x="276894" y="468129"/>
                  </a:lnTo>
                  <a:lnTo>
                    <a:pt x="286783" y="464649"/>
                  </a:lnTo>
                  <a:lnTo>
                    <a:pt x="296672" y="461170"/>
                  </a:lnTo>
                  <a:lnTo>
                    <a:pt x="306562" y="457693"/>
                  </a:lnTo>
                  <a:lnTo>
                    <a:pt x="316451" y="454218"/>
                  </a:lnTo>
                  <a:lnTo>
                    <a:pt x="326340" y="450745"/>
                  </a:lnTo>
                  <a:lnTo>
                    <a:pt x="336229" y="447273"/>
                  </a:lnTo>
                  <a:lnTo>
                    <a:pt x="346118" y="443804"/>
                  </a:lnTo>
                  <a:lnTo>
                    <a:pt x="356007" y="440336"/>
                  </a:lnTo>
                  <a:lnTo>
                    <a:pt x="365896" y="436871"/>
                  </a:lnTo>
                  <a:lnTo>
                    <a:pt x="375785" y="433408"/>
                  </a:lnTo>
                  <a:lnTo>
                    <a:pt x="385674" y="429948"/>
                  </a:lnTo>
                  <a:lnTo>
                    <a:pt x="395563" y="426490"/>
                  </a:lnTo>
                  <a:lnTo>
                    <a:pt x="405452" y="423035"/>
                  </a:lnTo>
                  <a:lnTo>
                    <a:pt x="415342" y="419582"/>
                  </a:lnTo>
                  <a:lnTo>
                    <a:pt x="425231" y="416132"/>
                  </a:lnTo>
                  <a:lnTo>
                    <a:pt x="435120" y="412685"/>
                  </a:lnTo>
                  <a:lnTo>
                    <a:pt x="445009" y="409242"/>
                  </a:lnTo>
                  <a:lnTo>
                    <a:pt x="454898" y="405801"/>
                  </a:lnTo>
                  <a:lnTo>
                    <a:pt x="464787" y="402364"/>
                  </a:lnTo>
                  <a:lnTo>
                    <a:pt x="474676" y="398931"/>
                  </a:lnTo>
                  <a:lnTo>
                    <a:pt x="484565" y="395501"/>
                  </a:lnTo>
                  <a:lnTo>
                    <a:pt x="494454" y="392075"/>
                  </a:lnTo>
                  <a:lnTo>
                    <a:pt x="504343" y="388653"/>
                  </a:lnTo>
                  <a:lnTo>
                    <a:pt x="514233" y="385235"/>
                  </a:lnTo>
                  <a:lnTo>
                    <a:pt x="524122" y="381822"/>
                  </a:lnTo>
                  <a:lnTo>
                    <a:pt x="534011" y="378413"/>
                  </a:lnTo>
                  <a:lnTo>
                    <a:pt x="543900" y="375009"/>
                  </a:lnTo>
                  <a:lnTo>
                    <a:pt x="553789" y="371611"/>
                  </a:lnTo>
                  <a:lnTo>
                    <a:pt x="563678" y="368217"/>
                  </a:lnTo>
                  <a:lnTo>
                    <a:pt x="573567" y="364829"/>
                  </a:lnTo>
                  <a:lnTo>
                    <a:pt x="583456" y="361446"/>
                  </a:lnTo>
                  <a:lnTo>
                    <a:pt x="593345" y="358070"/>
                  </a:lnTo>
                  <a:lnTo>
                    <a:pt x="603234" y="354700"/>
                  </a:lnTo>
                  <a:lnTo>
                    <a:pt x="613124" y="351336"/>
                  </a:lnTo>
                  <a:lnTo>
                    <a:pt x="623013" y="347979"/>
                  </a:lnTo>
                  <a:lnTo>
                    <a:pt x="632902" y="344629"/>
                  </a:lnTo>
                  <a:lnTo>
                    <a:pt x="642791" y="341287"/>
                  </a:lnTo>
                  <a:lnTo>
                    <a:pt x="652680" y="337953"/>
                  </a:lnTo>
                  <a:lnTo>
                    <a:pt x="662569" y="334626"/>
                  </a:lnTo>
                  <a:lnTo>
                    <a:pt x="672458" y="331308"/>
                  </a:lnTo>
                  <a:lnTo>
                    <a:pt x="682347" y="327998"/>
                  </a:lnTo>
                  <a:lnTo>
                    <a:pt x="692236" y="324698"/>
                  </a:lnTo>
                  <a:lnTo>
                    <a:pt x="702125" y="321407"/>
                  </a:lnTo>
                  <a:lnTo>
                    <a:pt x="712014" y="318127"/>
                  </a:lnTo>
                  <a:lnTo>
                    <a:pt x="721904" y="314856"/>
                  </a:lnTo>
                  <a:lnTo>
                    <a:pt x="731793" y="311596"/>
                  </a:lnTo>
                  <a:lnTo>
                    <a:pt x="741682" y="308348"/>
                  </a:lnTo>
                  <a:lnTo>
                    <a:pt x="751571" y="305111"/>
                  </a:lnTo>
                  <a:lnTo>
                    <a:pt x="761460" y="301886"/>
                  </a:lnTo>
                  <a:lnTo>
                    <a:pt x="771349" y="298674"/>
                  </a:lnTo>
                  <a:lnTo>
                    <a:pt x="781238" y="295474"/>
                  </a:lnTo>
                  <a:lnTo>
                    <a:pt x="791127" y="292289"/>
                  </a:lnTo>
                  <a:lnTo>
                    <a:pt x="801016" y="289117"/>
                  </a:lnTo>
                  <a:lnTo>
                    <a:pt x="810905" y="285959"/>
                  </a:lnTo>
                  <a:lnTo>
                    <a:pt x="820795" y="282817"/>
                  </a:lnTo>
                  <a:lnTo>
                    <a:pt x="830684" y="279690"/>
                  </a:lnTo>
                  <a:lnTo>
                    <a:pt x="840573" y="276579"/>
                  </a:lnTo>
                  <a:lnTo>
                    <a:pt x="850462" y="273484"/>
                  </a:lnTo>
                  <a:lnTo>
                    <a:pt x="860351" y="270407"/>
                  </a:lnTo>
                  <a:lnTo>
                    <a:pt x="870240" y="267347"/>
                  </a:lnTo>
                  <a:lnTo>
                    <a:pt x="880129" y="264305"/>
                  </a:lnTo>
                  <a:lnTo>
                    <a:pt x="890018" y="261281"/>
                  </a:lnTo>
                  <a:lnTo>
                    <a:pt x="899907" y="258276"/>
                  </a:lnTo>
                  <a:lnTo>
                    <a:pt x="909796" y="255290"/>
                  </a:lnTo>
                  <a:lnTo>
                    <a:pt x="919686" y="252324"/>
                  </a:lnTo>
                  <a:lnTo>
                    <a:pt x="929575" y="249378"/>
                  </a:lnTo>
                  <a:lnTo>
                    <a:pt x="939464" y="246452"/>
                  </a:lnTo>
                  <a:lnTo>
                    <a:pt x="949353" y="243547"/>
                  </a:lnTo>
                  <a:lnTo>
                    <a:pt x="959242" y="240663"/>
                  </a:lnTo>
                  <a:lnTo>
                    <a:pt x="969131" y="237800"/>
                  </a:lnTo>
                  <a:lnTo>
                    <a:pt x="979020" y="234959"/>
                  </a:lnTo>
                  <a:lnTo>
                    <a:pt x="988909" y="232138"/>
                  </a:lnTo>
                  <a:lnTo>
                    <a:pt x="998798" y="229339"/>
                  </a:lnTo>
                  <a:lnTo>
                    <a:pt x="1008687" y="226562"/>
                  </a:lnTo>
                  <a:lnTo>
                    <a:pt x="1018576" y="223806"/>
                  </a:lnTo>
                  <a:lnTo>
                    <a:pt x="1028466" y="221070"/>
                  </a:lnTo>
                  <a:lnTo>
                    <a:pt x="1038355" y="218356"/>
                  </a:lnTo>
                  <a:lnTo>
                    <a:pt x="1048244" y="215662"/>
                  </a:lnTo>
                  <a:lnTo>
                    <a:pt x="1058133" y="212988"/>
                  </a:lnTo>
                  <a:lnTo>
                    <a:pt x="1068022" y="210334"/>
                  </a:lnTo>
                  <a:lnTo>
                    <a:pt x="1077911" y="207698"/>
                  </a:lnTo>
                  <a:lnTo>
                    <a:pt x="1087800" y="205081"/>
                  </a:lnTo>
                  <a:lnTo>
                    <a:pt x="1097689" y="202481"/>
                  </a:lnTo>
                  <a:lnTo>
                    <a:pt x="1107578" y="199897"/>
                  </a:lnTo>
                  <a:lnTo>
                    <a:pt x="1117467" y="197329"/>
                  </a:lnTo>
                  <a:lnTo>
                    <a:pt x="1127357" y="194776"/>
                  </a:lnTo>
                  <a:lnTo>
                    <a:pt x="1137246" y="192235"/>
                  </a:lnTo>
                  <a:lnTo>
                    <a:pt x="1147135" y="189707"/>
                  </a:lnTo>
                  <a:lnTo>
                    <a:pt x="1157024" y="187189"/>
                  </a:lnTo>
                  <a:lnTo>
                    <a:pt x="1166913" y="184681"/>
                  </a:lnTo>
                  <a:lnTo>
                    <a:pt x="1176802" y="182180"/>
                  </a:lnTo>
                  <a:lnTo>
                    <a:pt x="1186691" y="179686"/>
                  </a:lnTo>
                  <a:lnTo>
                    <a:pt x="1196580" y="177197"/>
                  </a:lnTo>
                  <a:lnTo>
                    <a:pt x="1206469" y="174711"/>
                  </a:lnTo>
                  <a:lnTo>
                    <a:pt x="1216358" y="172227"/>
                  </a:lnTo>
                  <a:lnTo>
                    <a:pt x="1226248" y="169743"/>
                  </a:lnTo>
                  <a:lnTo>
                    <a:pt x="1236137" y="167258"/>
                  </a:lnTo>
                  <a:lnTo>
                    <a:pt x="1246026" y="164769"/>
                  </a:lnTo>
                  <a:lnTo>
                    <a:pt x="1255915" y="162276"/>
                  </a:lnTo>
                  <a:lnTo>
                    <a:pt x="1265804" y="159777"/>
                  </a:lnTo>
                  <a:lnTo>
                    <a:pt x="1275693" y="157271"/>
                  </a:lnTo>
                  <a:lnTo>
                    <a:pt x="1285582" y="154755"/>
                  </a:lnTo>
                  <a:lnTo>
                    <a:pt x="1295471" y="152229"/>
                  </a:lnTo>
                  <a:lnTo>
                    <a:pt x="1305360" y="149691"/>
                  </a:lnTo>
                  <a:lnTo>
                    <a:pt x="1315249" y="147140"/>
                  </a:lnTo>
                  <a:lnTo>
                    <a:pt x="1325139" y="144575"/>
                  </a:lnTo>
                  <a:lnTo>
                    <a:pt x="1335028" y="141995"/>
                  </a:lnTo>
                  <a:lnTo>
                    <a:pt x="1344917" y="139398"/>
                  </a:lnTo>
                  <a:lnTo>
                    <a:pt x="1354806" y="136784"/>
                  </a:lnTo>
                  <a:lnTo>
                    <a:pt x="1364695" y="134153"/>
                  </a:lnTo>
                  <a:lnTo>
                    <a:pt x="1374584" y="131502"/>
                  </a:lnTo>
                  <a:lnTo>
                    <a:pt x="1384473" y="128832"/>
                  </a:lnTo>
                  <a:lnTo>
                    <a:pt x="1394362" y="126142"/>
                  </a:lnTo>
                  <a:lnTo>
                    <a:pt x="1404251" y="123432"/>
                  </a:lnTo>
                  <a:lnTo>
                    <a:pt x="1414140" y="120701"/>
                  </a:lnTo>
                  <a:lnTo>
                    <a:pt x="1424029" y="117949"/>
                  </a:lnTo>
                  <a:lnTo>
                    <a:pt x="1433919" y="115176"/>
                  </a:lnTo>
                  <a:lnTo>
                    <a:pt x="1443808" y="112382"/>
                  </a:lnTo>
                  <a:lnTo>
                    <a:pt x="1453697" y="109566"/>
                  </a:lnTo>
                  <a:lnTo>
                    <a:pt x="1463586" y="106728"/>
                  </a:lnTo>
                  <a:lnTo>
                    <a:pt x="1473475" y="103870"/>
                  </a:lnTo>
                  <a:lnTo>
                    <a:pt x="1483364" y="100990"/>
                  </a:lnTo>
                  <a:lnTo>
                    <a:pt x="1493253" y="98089"/>
                  </a:lnTo>
                  <a:lnTo>
                    <a:pt x="1503142" y="95167"/>
                  </a:lnTo>
                  <a:lnTo>
                    <a:pt x="1513031" y="92226"/>
                  </a:lnTo>
                  <a:lnTo>
                    <a:pt x="1522920" y="89264"/>
                  </a:lnTo>
                  <a:lnTo>
                    <a:pt x="1532810" y="86282"/>
                  </a:lnTo>
                  <a:lnTo>
                    <a:pt x="1542699" y="83281"/>
                  </a:lnTo>
                  <a:lnTo>
                    <a:pt x="1552588" y="80261"/>
                  </a:lnTo>
                  <a:lnTo>
                    <a:pt x="1562477" y="77222"/>
                  </a:lnTo>
                  <a:lnTo>
                    <a:pt x="1572366" y="74166"/>
                  </a:lnTo>
                  <a:lnTo>
                    <a:pt x="1582255" y="71092"/>
                  </a:lnTo>
                  <a:lnTo>
                    <a:pt x="1592144" y="68000"/>
                  </a:lnTo>
                  <a:lnTo>
                    <a:pt x="1602033" y="64893"/>
                  </a:lnTo>
                  <a:lnTo>
                    <a:pt x="1611922" y="61769"/>
                  </a:lnTo>
                  <a:lnTo>
                    <a:pt x="1621811" y="58630"/>
                  </a:lnTo>
                  <a:lnTo>
                    <a:pt x="1631701" y="55475"/>
                  </a:lnTo>
                  <a:lnTo>
                    <a:pt x="1641590" y="52306"/>
                  </a:lnTo>
                  <a:lnTo>
                    <a:pt x="1651479" y="49123"/>
                  </a:lnTo>
                  <a:lnTo>
                    <a:pt x="1661368" y="45927"/>
                  </a:lnTo>
                  <a:lnTo>
                    <a:pt x="1671257" y="42717"/>
                  </a:lnTo>
                  <a:lnTo>
                    <a:pt x="1681146" y="39495"/>
                  </a:lnTo>
                  <a:lnTo>
                    <a:pt x="1691035" y="36260"/>
                  </a:lnTo>
                  <a:lnTo>
                    <a:pt x="1700924" y="33014"/>
                  </a:lnTo>
                  <a:lnTo>
                    <a:pt x="1710813" y="29756"/>
                  </a:lnTo>
                  <a:lnTo>
                    <a:pt x="1720702" y="26488"/>
                  </a:lnTo>
                  <a:lnTo>
                    <a:pt x="1730591" y="23209"/>
                  </a:lnTo>
                  <a:lnTo>
                    <a:pt x="1740481" y="19921"/>
                  </a:lnTo>
                  <a:lnTo>
                    <a:pt x="1750370" y="16622"/>
                  </a:lnTo>
                  <a:lnTo>
                    <a:pt x="1760259" y="13315"/>
                  </a:lnTo>
                  <a:lnTo>
                    <a:pt x="1770148" y="9998"/>
                  </a:lnTo>
                  <a:lnTo>
                    <a:pt x="1780037" y="6673"/>
                  </a:lnTo>
                  <a:lnTo>
                    <a:pt x="1789926" y="334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70274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74248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69788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645093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66922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5187369"/>
              <a:ext cx="1799815" cy="331910"/>
            </a:xfrm>
            <a:custGeom>
              <a:avLst/>
              <a:pathLst>
                <a:path w="1799815" h="331910">
                  <a:moveTo>
                    <a:pt x="0" y="196486"/>
                  </a:moveTo>
                  <a:lnTo>
                    <a:pt x="9889" y="195793"/>
                  </a:lnTo>
                  <a:lnTo>
                    <a:pt x="19778" y="195101"/>
                  </a:lnTo>
                  <a:lnTo>
                    <a:pt x="29667" y="194410"/>
                  </a:lnTo>
                  <a:lnTo>
                    <a:pt x="39556" y="193718"/>
                  </a:lnTo>
                  <a:lnTo>
                    <a:pt x="49445" y="193027"/>
                  </a:lnTo>
                  <a:lnTo>
                    <a:pt x="59334" y="192336"/>
                  </a:lnTo>
                  <a:lnTo>
                    <a:pt x="69223" y="191645"/>
                  </a:lnTo>
                  <a:lnTo>
                    <a:pt x="79112" y="190955"/>
                  </a:lnTo>
                  <a:lnTo>
                    <a:pt x="89001" y="190264"/>
                  </a:lnTo>
                  <a:lnTo>
                    <a:pt x="98890" y="189574"/>
                  </a:lnTo>
                  <a:lnTo>
                    <a:pt x="108780" y="188884"/>
                  </a:lnTo>
                  <a:lnTo>
                    <a:pt x="118669" y="188194"/>
                  </a:lnTo>
                  <a:lnTo>
                    <a:pt x="128558" y="187504"/>
                  </a:lnTo>
                  <a:lnTo>
                    <a:pt x="138447" y="186814"/>
                  </a:lnTo>
                  <a:lnTo>
                    <a:pt x="148336" y="186124"/>
                  </a:lnTo>
                  <a:lnTo>
                    <a:pt x="158225" y="185434"/>
                  </a:lnTo>
                  <a:lnTo>
                    <a:pt x="168114" y="184745"/>
                  </a:lnTo>
                  <a:lnTo>
                    <a:pt x="178003" y="184055"/>
                  </a:lnTo>
                  <a:lnTo>
                    <a:pt x="187892" y="183365"/>
                  </a:lnTo>
                  <a:lnTo>
                    <a:pt x="197781" y="182675"/>
                  </a:lnTo>
                  <a:lnTo>
                    <a:pt x="207671" y="181985"/>
                  </a:lnTo>
                  <a:lnTo>
                    <a:pt x="217560" y="181294"/>
                  </a:lnTo>
                  <a:lnTo>
                    <a:pt x="227449" y="180604"/>
                  </a:lnTo>
                  <a:lnTo>
                    <a:pt x="237338" y="179913"/>
                  </a:lnTo>
                  <a:lnTo>
                    <a:pt x="247227" y="179222"/>
                  </a:lnTo>
                  <a:lnTo>
                    <a:pt x="257116" y="178531"/>
                  </a:lnTo>
                  <a:lnTo>
                    <a:pt x="267005" y="177840"/>
                  </a:lnTo>
                  <a:lnTo>
                    <a:pt x="276894" y="177148"/>
                  </a:lnTo>
                  <a:lnTo>
                    <a:pt x="286783" y="176455"/>
                  </a:lnTo>
                  <a:lnTo>
                    <a:pt x="296672" y="175763"/>
                  </a:lnTo>
                  <a:lnTo>
                    <a:pt x="306562" y="175069"/>
                  </a:lnTo>
                  <a:lnTo>
                    <a:pt x="316451" y="174376"/>
                  </a:lnTo>
                  <a:lnTo>
                    <a:pt x="326340" y="173681"/>
                  </a:lnTo>
                  <a:lnTo>
                    <a:pt x="336229" y="172986"/>
                  </a:lnTo>
                  <a:lnTo>
                    <a:pt x="346118" y="172290"/>
                  </a:lnTo>
                  <a:lnTo>
                    <a:pt x="356007" y="171594"/>
                  </a:lnTo>
                  <a:lnTo>
                    <a:pt x="365896" y="170896"/>
                  </a:lnTo>
                  <a:lnTo>
                    <a:pt x="375785" y="170198"/>
                  </a:lnTo>
                  <a:lnTo>
                    <a:pt x="385674" y="169499"/>
                  </a:lnTo>
                  <a:lnTo>
                    <a:pt x="395563" y="168799"/>
                  </a:lnTo>
                  <a:lnTo>
                    <a:pt x="405452" y="168097"/>
                  </a:lnTo>
                  <a:lnTo>
                    <a:pt x="415342" y="167395"/>
                  </a:lnTo>
                  <a:lnTo>
                    <a:pt x="425231" y="166691"/>
                  </a:lnTo>
                  <a:lnTo>
                    <a:pt x="435120" y="165986"/>
                  </a:lnTo>
                  <a:lnTo>
                    <a:pt x="445009" y="165280"/>
                  </a:lnTo>
                  <a:lnTo>
                    <a:pt x="454898" y="164572"/>
                  </a:lnTo>
                  <a:lnTo>
                    <a:pt x="464787" y="163863"/>
                  </a:lnTo>
                  <a:lnTo>
                    <a:pt x="474676" y="163152"/>
                  </a:lnTo>
                  <a:lnTo>
                    <a:pt x="484565" y="162439"/>
                  </a:lnTo>
                  <a:lnTo>
                    <a:pt x="494454" y="161724"/>
                  </a:lnTo>
                  <a:lnTo>
                    <a:pt x="504343" y="161008"/>
                  </a:lnTo>
                  <a:lnTo>
                    <a:pt x="514233" y="160289"/>
                  </a:lnTo>
                  <a:lnTo>
                    <a:pt x="524122" y="159568"/>
                  </a:lnTo>
                  <a:lnTo>
                    <a:pt x="534011" y="158845"/>
                  </a:lnTo>
                  <a:lnTo>
                    <a:pt x="543900" y="158120"/>
                  </a:lnTo>
                  <a:lnTo>
                    <a:pt x="553789" y="157392"/>
                  </a:lnTo>
                  <a:lnTo>
                    <a:pt x="563678" y="156661"/>
                  </a:lnTo>
                  <a:lnTo>
                    <a:pt x="573567" y="155928"/>
                  </a:lnTo>
                  <a:lnTo>
                    <a:pt x="583456" y="155191"/>
                  </a:lnTo>
                  <a:lnTo>
                    <a:pt x="593345" y="154452"/>
                  </a:lnTo>
                  <a:lnTo>
                    <a:pt x="603234" y="153709"/>
                  </a:lnTo>
                  <a:lnTo>
                    <a:pt x="613124" y="152963"/>
                  </a:lnTo>
                  <a:lnTo>
                    <a:pt x="623013" y="152214"/>
                  </a:lnTo>
                  <a:lnTo>
                    <a:pt x="632902" y="151461"/>
                  </a:lnTo>
                  <a:lnTo>
                    <a:pt x="642791" y="150704"/>
                  </a:lnTo>
                  <a:lnTo>
                    <a:pt x="652680" y="149942"/>
                  </a:lnTo>
                  <a:lnTo>
                    <a:pt x="662569" y="149177"/>
                  </a:lnTo>
                  <a:lnTo>
                    <a:pt x="672458" y="148407"/>
                  </a:lnTo>
                  <a:lnTo>
                    <a:pt x="682347" y="147633"/>
                  </a:lnTo>
                  <a:lnTo>
                    <a:pt x="692236" y="146854"/>
                  </a:lnTo>
                  <a:lnTo>
                    <a:pt x="702125" y="146070"/>
                  </a:lnTo>
                  <a:lnTo>
                    <a:pt x="712014" y="145281"/>
                  </a:lnTo>
                  <a:lnTo>
                    <a:pt x="721904" y="144486"/>
                  </a:lnTo>
                  <a:lnTo>
                    <a:pt x="731793" y="143686"/>
                  </a:lnTo>
                  <a:lnTo>
                    <a:pt x="741682" y="142880"/>
                  </a:lnTo>
                  <a:lnTo>
                    <a:pt x="751571" y="142068"/>
                  </a:lnTo>
                  <a:lnTo>
                    <a:pt x="761460" y="141250"/>
                  </a:lnTo>
                  <a:lnTo>
                    <a:pt x="771349" y="140425"/>
                  </a:lnTo>
                  <a:lnTo>
                    <a:pt x="781238" y="139593"/>
                  </a:lnTo>
                  <a:lnTo>
                    <a:pt x="791127" y="138755"/>
                  </a:lnTo>
                  <a:lnTo>
                    <a:pt x="801016" y="137909"/>
                  </a:lnTo>
                  <a:lnTo>
                    <a:pt x="810905" y="137057"/>
                  </a:lnTo>
                  <a:lnTo>
                    <a:pt x="820795" y="136196"/>
                  </a:lnTo>
                  <a:lnTo>
                    <a:pt x="830684" y="135328"/>
                  </a:lnTo>
                  <a:lnTo>
                    <a:pt x="840573" y="134451"/>
                  </a:lnTo>
                  <a:lnTo>
                    <a:pt x="850462" y="133567"/>
                  </a:lnTo>
                  <a:lnTo>
                    <a:pt x="860351" y="132674"/>
                  </a:lnTo>
                  <a:lnTo>
                    <a:pt x="870240" y="131772"/>
                  </a:lnTo>
                  <a:lnTo>
                    <a:pt x="880129" y="130861"/>
                  </a:lnTo>
                  <a:lnTo>
                    <a:pt x="890018" y="129941"/>
                  </a:lnTo>
                  <a:lnTo>
                    <a:pt x="899907" y="129012"/>
                  </a:lnTo>
                  <a:lnTo>
                    <a:pt x="909796" y="128073"/>
                  </a:lnTo>
                  <a:lnTo>
                    <a:pt x="919686" y="127125"/>
                  </a:lnTo>
                  <a:lnTo>
                    <a:pt x="929575" y="126166"/>
                  </a:lnTo>
                  <a:lnTo>
                    <a:pt x="939464" y="125198"/>
                  </a:lnTo>
                  <a:lnTo>
                    <a:pt x="949353" y="124220"/>
                  </a:lnTo>
                  <a:lnTo>
                    <a:pt x="959242" y="123231"/>
                  </a:lnTo>
                  <a:lnTo>
                    <a:pt x="969131" y="122232"/>
                  </a:lnTo>
                  <a:lnTo>
                    <a:pt x="979020" y="121222"/>
                  </a:lnTo>
                  <a:lnTo>
                    <a:pt x="988909" y="120202"/>
                  </a:lnTo>
                  <a:lnTo>
                    <a:pt x="998798" y="119170"/>
                  </a:lnTo>
                  <a:lnTo>
                    <a:pt x="1008687" y="118128"/>
                  </a:lnTo>
                  <a:lnTo>
                    <a:pt x="1018576" y="117075"/>
                  </a:lnTo>
                  <a:lnTo>
                    <a:pt x="1028466" y="116011"/>
                  </a:lnTo>
                  <a:lnTo>
                    <a:pt x="1038355" y="114936"/>
                  </a:lnTo>
                  <a:lnTo>
                    <a:pt x="1048244" y="113850"/>
                  </a:lnTo>
                  <a:lnTo>
                    <a:pt x="1058133" y="112752"/>
                  </a:lnTo>
                  <a:lnTo>
                    <a:pt x="1068022" y="111644"/>
                  </a:lnTo>
                  <a:lnTo>
                    <a:pt x="1077911" y="110524"/>
                  </a:lnTo>
                  <a:lnTo>
                    <a:pt x="1087800" y="109393"/>
                  </a:lnTo>
                  <a:lnTo>
                    <a:pt x="1097689" y="108250"/>
                  </a:lnTo>
                  <a:lnTo>
                    <a:pt x="1107578" y="107097"/>
                  </a:lnTo>
                  <a:lnTo>
                    <a:pt x="1117467" y="105932"/>
                  </a:lnTo>
                  <a:lnTo>
                    <a:pt x="1127357" y="104755"/>
                  </a:lnTo>
                  <a:lnTo>
                    <a:pt x="1137246" y="103568"/>
                  </a:lnTo>
                  <a:lnTo>
                    <a:pt x="1147135" y="102369"/>
                  </a:lnTo>
                  <a:lnTo>
                    <a:pt x="1157024" y="101159"/>
                  </a:lnTo>
                  <a:lnTo>
                    <a:pt x="1166913" y="99937"/>
                  </a:lnTo>
                  <a:lnTo>
                    <a:pt x="1176802" y="98705"/>
                  </a:lnTo>
                  <a:lnTo>
                    <a:pt x="1186691" y="97461"/>
                  </a:lnTo>
                  <a:lnTo>
                    <a:pt x="1196580" y="96206"/>
                  </a:lnTo>
                  <a:lnTo>
                    <a:pt x="1206469" y="94939"/>
                  </a:lnTo>
                  <a:lnTo>
                    <a:pt x="1216358" y="93662"/>
                  </a:lnTo>
                  <a:lnTo>
                    <a:pt x="1226248" y="92373"/>
                  </a:lnTo>
                  <a:lnTo>
                    <a:pt x="1236137" y="91073"/>
                  </a:lnTo>
                  <a:lnTo>
                    <a:pt x="1246026" y="89762"/>
                  </a:lnTo>
                  <a:lnTo>
                    <a:pt x="1255915" y="88440"/>
                  </a:lnTo>
                  <a:lnTo>
                    <a:pt x="1265804" y="87106"/>
                  </a:lnTo>
                  <a:lnTo>
                    <a:pt x="1275693" y="85762"/>
                  </a:lnTo>
                  <a:lnTo>
                    <a:pt x="1285582" y="84406"/>
                  </a:lnTo>
                  <a:lnTo>
                    <a:pt x="1295471" y="83039"/>
                  </a:lnTo>
                  <a:lnTo>
                    <a:pt x="1305360" y="81662"/>
                  </a:lnTo>
                  <a:lnTo>
                    <a:pt x="1315249" y="80273"/>
                  </a:lnTo>
                  <a:lnTo>
                    <a:pt x="1325139" y="78873"/>
                  </a:lnTo>
                  <a:lnTo>
                    <a:pt x="1335028" y="77462"/>
                  </a:lnTo>
                  <a:lnTo>
                    <a:pt x="1344917" y="76040"/>
                  </a:lnTo>
                  <a:lnTo>
                    <a:pt x="1354806" y="74608"/>
                  </a:lnTo>
                  <a:lnTo>
                    <a:pt x="1364695" y="73164"/>
                  </a:lnTo>
                  <a:lnTo>
                    <a:pt x="1374584" y="71710"/>
                  </a:lnTo>
                  <a:lnTo>
                    <a:pt x="1384473" y="70244"/>
                  </a:lnTo>
                  <a:lnTo>
                    <a:pt x="1394362" y="68768"/>
                  </a:lnTo>
                  <a:lnTo>
                    <a:pt x="1404251" y="67282"/>
                  </a:lnTo>
                  <a:lnTo>
                    <a:pt x="1414140" y="65784"/>
                  </a:lnTo>
                  <a:lnTo>
                    <a:pt x="1424029" y="64276"/>
                  </a:lnTo>
                  <a:lnTo>
                    <a:pt x="1433919" y="62758"/>
                  </a:lnTo>
                  <a:lnTo>
                    <a:pt x="1443808" y="61229"/>
                  </a:lnTo>
                  <a:lnTo>
                    <a:pt x="1453697" y="59689"/>
                  </a:lnTo>
                  <a:lnTo>
                    <a:pt x="1463586" y="58140"/>
                  </a:lnTo>
                  <a:lnTo>
                    <a:pt x="1473475" y="56579"/>
                  </a:lnTo>
                  <a:lnTo>
                    <a:pt x="1483364" y="55009"/>
                  </a:lnTo>
                  <a:lnTo>
                    <a:pt x="1493253" y="53429"/>
                  </a:lnTo>
                  <a:lnTo>
                    <a:pt x="1503142" y="51838"/>
                  </a:lnTo>
                  <a:lnTo>
                    <a:pt x="1513031" y="50238"/>
                  </a:lnTo>
                  <a:lnTo>
                    <a:pt x="1522920" y="48628"/>
                  </a:lnTo>
                  <a:lnTo>
                    <a:pt x="1532810" y="47007"/>
                  </a:lnTo>
                  <a:lnTo>
                    <a:pt x="1542699" y="45378"/>
                  </a:lnTo>
                  <a:lnTo>
                    <a:pt x="1552588" y="43739"/>
                  </a:lnTo>
                  <a:lnTo>
                    <a:pt x="1562477" y="42090"/>
                  </a:lnTo>
                  <a:lnTo>
                    <a:pt x="1572366" y="40432"/>
                  </a:lnTo>
                  <a:lnTo>
                    <a:pt x="1582255" y="38765"/>
                  </a:lnTo>
                  <a:lnTo>
                    <a:pt x="1592144" y="37088"/>
                  </a:lnTo>
                  <a:lnTo>
                    <a:pt x="1602033" y="35403"/>
                  </a:lnTo>
                  <a:lnTo>
                    <a:pt x="1611922" y="33709"/>
                  </a:lnTo>
                  <a:lnTo>
                    <a:pt x="1621811" y="32006"/>
                  </a:lnTo>
                  <a:lnTo>
                    <a:pt x="1631701" y="30294"/>
                  </a:lnTo>
                  <a:lnTo>
                    <a:pt x="1641590" y="28574"/>
                  </a:lnTo>
                  <a:lnTo>
                    <a:pt x="1651479" y="26845"/>
                  </a:lnTo>
                  <a:lnTo>
                    <a:pt x="1661368" y="25108"/>
                  </a:lnTo>
                  <a:lnTo>
                    <a:pt x="1671257" y="23364"/>
                  </a:lnTo>
                  <a:lnTo>
                    <a:pt x="1681146" y="21611"/>
                  </a:lnTo>
                  <a:lnTo>
                    <a:pt x="1691035" y="19850"/>
                  </a:lnTo>
                  <a:lnTo>
                    <a:pt x="1700924" y="18081"/>
                  </a:lnTo>
                  <a:lnTo>
                    <a:pt x="1710813" y="16305"/>
                  </a:lnTo>
                  <a:lnTo>
                    <a:pt x="1720702" y="14522"/>
                  </a:lnTo>
                  <a:lnTo>
                    <a:pt x="1730591" y="12731"/>
                  </a:lnTo>
                  <a:lnTo>
                    <a:pt x="1740481" y="10933"/>
                  </a:lnTo>
                  <a:lnTo>
                    <a:pt x="1750370" y="9127"/>
                  </a:lnTo>
                  <a:lnTo>
                    <a:pt x="1760259" y="7315"/>
                  </a:lnTo>
                  <a:lnTo>
                    <a:pt x="1770148" y="5496"/>
                  </a:lnTo>
                  <a:lnTo>
                    <a:pt x="1780037" y="3670"/>
                  </a:lnTo>
                  <a:lnTo>
                    <a:pt x="1789926" y="1838"/>
                  </a:lnTo>
                  <a:lnTo>
                    <a:pt x="1799815" y="0"/>
                  </a:lnTo>
                  <a:lnTo>
                    <a:pt x="1799815" y="101298"/>
                  </a:lnTo>
                  <a:lnTo>
                    <a:pt x="1789926" y="101904"/>
                  </a:lnTo>
                  <a:lnTo>
                    <a:pt x="1780037" y="102511"/>
                  </a:lnTo>
                  <a:lnTo>
                    <a:pt x="1770148" y="103119"/>
                  </a:lnTo>
                  <a:lnTo>
                    <a:pt x="1760259" y="103727"/>
                  </a:lnTo>
                  <a:lnTo>
                    <a:pt x="1750370" y="104337"/>
                  </a:lnTo>
                  <a:lnTo>
                    <a:pt x="1740481" y="104946"/>
                  </a:lnTo>
                  <a:lnTo>
                    <a:pt x="1730591" y="105557"/>
                  </a:lnTo>
                  <a:lnTo>
                    <a:pt x="1720702" y="106169"/>
                  </a:lnTo>
                  <a:lnTo>
                    <a:pt x="1710813" y="106782"/>
                  </a:lnTo>
                  <a:lnTo>
                    <a:pt x="1700924" y="107396"/>
                  </a:lnTo>
                  <a:lnTo>
                    <a:pt x="1691035" y="108010"/>
                  </a:lnTo>
                  <a:lnTo>
                    <a:pt x="1681146" y="108627"/>
                  </a:lnTo>
                  <a:lnTo>
                    <a:pt x="1671257" y="109244"/>
                  </a:lnTo>
                  <a:lnTo>
                    <a:pt x="1661368" y="109863"/>
                  </a:lnTo>
                  <a:lnTo>
                    <a:pt x="1651479" y="110483"/>
                  </a:lnTo>
                  <a:lnTo>
                    <a:pt x="1641590" y="111104"/>
                  </a:lnTo>
                  <a:lnTo>
                    <a:pt x="1631701" y="111727"/>
                  </a:lnTo>
                  <a:lnTo>
                    <a:pt x="1621811" y="112352"/>
                  </a:lnTo>
                  <a:lnTo>
                    <a:pt x="1611922" y="112979"/>
                  </a:lnTo>
                  <a:lnTo>
                    <a:pt x="1602033" y="113607"/>
                  </a:lnTo>
                  <a:lnTo>
                    <a:pt x="1592144" y="114237"/>
                  </a:lnTo>
                  <a:lnTo>
                    <a:pt x="1582255" y="114869"/>
                  </a:lnTo>
                  <a:lnTo>
                    <a:pt x="1572366" y="115503"/>
                  </a:lnTo>
                  <a:lnTo>
                    <a:pt x="1562477" y="116140"/>
                  </a:lnTo>
                  <a:lnTo>
                    <a:pt x="1552588" y="116778"/>
                  </a:lnTo>
                  <a:lnTo>
                    <a:pt x="1542699" y="117419"/>
                  </a:lnTo>
                  <a:lnTo>
                    <a:pt x="1532810" y="118063"/>
                  </a:lnTo>
                  <a:lnTo>
                    <a:pt x="1522920" y="118709"/>
                  </a:lnTo>
                  <a:lnTo>
                    <a:pt x="1513031" y="119358"/>
                  </a:lnTo>
                  <a:lnTo>
                    <a:pt x="1503142" y="120010"/>
                  </a:lnTo>
                  <a:lnTo>
                    <a:pt x="1493253" y="120664"/>
                  </a:lnTo>
                  <a:lnTo>
                    <a:pt x="1483364" y="121322"/>
                  </a:lnTo>
                  <a:lnTo>
                    <a:pt x="1473475" y="121983"/>
                  </a:lnTo>
                  <a:lnTo>
                    <a:pt x="1463586" y="122648"/>
                  </a:lnTo>
                  <a:lnTo>
                    <a:pt x="1453697" y="123316"/>
                  </a:lnTo>
                  <a:lnTo>
                    <a:pt x="1443808" y="123987"/>
                  </a:lnTo>
                  <a:lnTo>
                    <a:pt x="1433919" y="124663"/>
                  </a:lnTo>
                  <a:lnTo>
                    <a:pt x="1424029" y="125342"/>
                  </a:lnTo>
                  <a:lnTo>
                    <a:pt x="1414140" y="126026"/>
                  </a:lnTo>
                  <a:lnTo>
                    <a:pt x="1404251" y="126714"/>
                  </a:lnTo>
                  <a:lnTo>
                    <a:pt x="1394362" y="127406"/>
                  </a:lnTo>
                  <a:lnTo>
                    <a:pt x="1384473" y="128103"/>
                  </a:lnTo>
                  <a:lnTo>
                    <a:pt x="1374584" y="128805"/>
                  </a:lnTo>
                  <a:lnTo>
                    <a:pt x="1364695" y="129512"/>
                  </a:lnTo>
                  <a:lnTo>
                    <a:pt x="1354806" y="130225"/>
                  </a:lnTo>
                  <a:lnTo>
                    <a:pt x="1344917" y="130942"/>
                  </a:lnTo>
                  <a:lnTo>
                    <a:pt x="1335028" y="131666"/>
                  </a:lnTo>
                  <a:lnTo>
                    <a:pt x="1325139" y="132396"/>
                  </a:lnTo>
                  <a:lnTo>
                    <a:pt x="1315249" y="133131"/>
                  </a:lnTo>
                  <a:lnTo>
                    <a:pt x="1305360" y="133873"/>
                  </a:lnTo>
                  <a:lnTo>
                    <a:pt x="1295471" y="134622"/>
                  </a:lnTo>
                  <a:lnTo>
                    <a:pt x="1285582" y="135377"/>
                  </a:lnTo>
                  <a:lnTo>
                    <a:pt x="1275693" y="136140"/>
                  </a:lnTo>
                  <a:lnTo>
                    <a:pt x="1265804" y="136910"/>
                  </a:lnTo>
                  <a:lnTo>
                    <a:pt x="1255915" y="137688"/>
                  </a:lnTo>
                  <a:lnTo>
                    <a:pt x="1246026" y="138474"/>
                  </a:lnTo>
                  <a:lnTo>
                    <a:pt x="1236137" y="139268"/>
                  </a:lnTo>
                  <a:lnTo>
                    <a:pt x="1226248" y="140071"/>
                  </a:lnTo>
                  <a:lnTo>
                    <a:pt x="1216358" y="140882"/>
                  </a:lnTo>
                  <a:lnTo>
                    <a:pt x="1206469" y="141703"/>
                  </a:lnTo>
                  <a:lnTo>
                    <a:pt x="1196580" y="142533"/>
                  </a:lnTo>
                  <a:lnTo>
                    <a:pt x="1186691" y="143373"/>
                  </a:lnTo>
                  <a:lnTo>
                    <a:pt x="1176802" y="144223"/>
                  </a:lnTo>
                  <a:lnTo>
                    <a:pt x="1166913" y="145083"/>
                  </a:lnTo>
                  <a:lnTo>
                    <a:pt x="1157024" y="145954"/>
                  </a:lnTo>
                  <a:lnTo>
                    <a:pt x="1147135" y="146836"/>
                  </a:lnTo>
                  <a:lnTo>
                    <a:pt x="1137246" y="147730"/>
                  </a:lnTo>
                  <a:lnTo>
                    <a:pt x="1127357" y="148635"/>
                  </a:lnTo>
                  <a:lnTo>
                    <a:pt x="1117467" y="149552"/>
                  </a:lnTo>
                  <a:lnTo>
                    <a:pt x="1107578" y="150482"/>
                  </a:lnTo>
                  <a:lnTo>
                    <a:pt x="1097689" y="151424"/>
                  </a:lnTo>
                  <a:lnTo>
                    <a:pt x="1087800" y="152378"/>
                  </a:lnTo>
                  <a:lnTo>
                    <a:pt x="1077911" y="153347"/>
                  </a:lnTo>
                  <a:lnTo>
                    <a:pt x="1068022" y="154328"/>
                  </a:lnTo>
                  <a:lnTo>
                    <a:pt x="1058133" y="155324"/>
                  </a:lnTo>
                  <a:lnTo>
                    <a:pt x="1048244" y="156333"/>
                  </a:lnTo>
                  <a:lnTo>
                    <a:pt x="1038355" y="157357"/>
                  </a:lnTo>
                  <a:lnTo>
                    <a:pt x="1028466" y="158395"/>
                  </a:lnTo>
                  <a:lnTo>
                    <a:pt x="1018576" y="159448"/>
                  </a:lnTo>
                  <a:lnTo>
                    <a:pt x="1008687" y="160516"/>
                  </a:lnTo>
                  <a:lnTo>
                    <a:pt x="998798" y="161599"/>
                  </a:lnTo>
                  <a:lnTo>
                    <a:pt x="988909" y="162697"/>
                  </a:lnTo>
                  <a:lnTo>
                    <a:pt x="979020" y="163811"/>
                  </a:lnTo>
                  <a:lnTo>
                    <a:pt x="969131" y="164940"/>
                  </a:lnTo>
                  <a:lnTo>
                    <a:pt x="959242" y="166085"/>
                  </a:lnTo>
                  <a:lnTo>
                    <a:pt x="949353" y="167246"/>
                  </a:lnTo>
                  <a:lnTo>
                    <a:pt x="939464" y="168423"/>
                  </a:lnTo>
                  <a:lnTo>
                    <a:pt x="929575" y="169616"/>
                  </a:lnTo>
                  <a:lnTo>
                    <a:pt x="919686" y="170825"/>
                  </a:lnTo>
                  <a:lnTo>
                    <a:pt x="909796" y="172049"/>
                  </a:lnTo>
                  <a:lnTo>
                    <a:pt x="899907" y="173290"/>
                  </a:lnTo>
                  <a:lnTo>
                    <a:pt x="890018" y="174547"/>
                  </a:lnTo>
                  <a:lnTo>
                    <a:pt x="880129" y="175820"/>
                  </a:lnTo>
                  <a:lnTo>
                    <a:pt x="870240" y="177109"/>
                  </a:lnTo>
                  <a:lnTo>
                    <a:pt x="860351" y="178413"/>
                  </a:lnTo>
                  <a:lnTo>
                    <a:pt x="850462" y="179734"/>
                  </a:lnTo>
                  <a:lnTo>
                    <a:pt x="840573" y="181070"/>
                  </a:lnTo>
                  <a:lnTo>
                    <a:pt x="830684" y="182421"/>
                  </a:lnTo>
                  <a:lnTo>
                    <a:pt x="820795" y="183788"/>
                  </a:lnTo>
                  <a:lnTo>
                    <a:pt x="810905" y="185170"/>
                  </a:lnTo>
                  <a:lnTo>
                    <a:pt x="801016" y="186568"/>
                  </a:lnTo>
                  <a:lnTo>
                    <a:pt x="791127" y="187980"/>
                  </a:lnTo>
                  <a:lnTo>
                    <a:pt x="781238" y="189407"/>
                  </a:lnTo>
                  <a:lnTo>
                    <a:pt x="771349" y="190849"/>
                  </a:lnTo>
                  <a:lnTo>
                    <a:pt x="761460" y="192305"/>
                  </a:lnTo>
                  <a:lnTo>
                    <a:pt x="751571" y="193775"/>
                  </a:lnTo>
                  <a:lnTo>
                    <a:pt x="741682" y="195259"/>
                  </a:lnTo>
                  <a:lnTo>
                    <a:pt x="731793" y="196757"/>
                  </a:lnTo>
                  <a:lnTo>
                    <a:pt x="721904" y="198269"/>
                  </a:lnTo>
                  <a:lnTo>
                    <a:pt x="712014" y="199794"/>
                  </a:lnTo>
                  <a:lnTo>
                    <a:pt x="702125" y="201332"/>
                  </a:lnTo>
                  <a:lnTo>
                    <a:pt x="692236" y="202883"/>
                  </a:lnTo>
                  <a:lnTo>
                    <a:pt x="682347" y="204447"/>
                  </a:lnTo>
                  <a:lnTo>
                    <a:pt x="672458" y="206023"/>
                  </a:lnTo>
                  <a:lnTo>
                    <a:pt x="662569" y="207612"/>
                  </a:lnTo>
                  <a:lnTo>
                    <a:pt x="652680" y="209212"/>
                  </a:lnTo>
                  <a:lnTo>
                    <a:pt x="642791" y="210825"/>
                  </a:lnTo>
                  <a:lnTo>
                    <a:pt x="632902" y="212449"/>
                  </a:lnTo>
                  <a:lnTo>
                    <a:pt x="623013" y="214084"/>
                  </a:lnTo>
                  <a:lnTo>
                    <a:pt x="613124" y="215730"/>
                  </a:lnTo>
                  <a:lnTo>
                    <a:pt x="603234" y="217388"/>
                  </a:lnTo>
                  <a:lnTo>
                    <a:pt x="593345" y="219055"/>
                  </a:lnTo>
                  <a:lnTo>
                    <a:pt x="583456" y="220734"/>
                  </a:lnTo>
                  <a:lnTo>
                    <a:pt x="573567" y="222422"/>
                  </a:lnTo>
                  <a:lnTo>
                    <a:pt x="563678" y="224121"/>
                  </a:lnTo>
                  <a:lnTo>
                    <a:pt x="553789" y="225829"/>
                  </a:lnTo>
                  <a:lnTo>
                    <a:pt x="543900" y="227547"/>
                  </a:lnTo>
                  <a:lnTo>
                    <a:pt x="534011" y="229275"/>
                  </a:lnTo>
                  <a:lnTo>
                    <a:pt x="524122" y="231011"/>
                  </a:lnTo>
                  <a:lnTo>
                    <a:pt x="514233" y="232757"/>
                  </a:lnTo>
                  <a:lnTo>
                    <a:pt x="504343" y="234511"/>
                  </a:lnTo>
                  <a:lnTo>
                    <a:pt x="494454" y="236274"/>
                  </a:lnTo>
                  <a:lnTo>
                    <a:pt x="484565" y="238045"/>
                  </a:lnTo>
                  <a:lnTo>
                    <a:pt x="474676" y="239825"/>
                  </a:lnTo>
                  <a:lnTo>
                    <a:pt x="464787" y="241612"/>
                  </a:lnTo>
                  <a:lnTo>
                    <a:pt x="454898" y="243407"/>
                  </a:lnTo>
                  <a:lnTo>
                    <a:pt x="445009" y="245210"/>
                  </a:lnTo>
                  <a:lnTo>
                    <a:pt x="435120" y="247021"/>
                  </a:lnTo>
                  <a:lnTo>
                    <a:pt x="425231" y="248838"/>
                  </a:lnTo>
                  <a:lnTo>
                    <a:pt x="415342" y="250663"/>
                  </a:lnTo>
                  <a:lnTo>
                    <a:pt x="405452" y="252495"/>
                  </a:lnTo>
                  <a:lnTo>
                    <a:pt x="395563" y="254333"/>
                  </a:lnTo>
                  <a:lnTo>
                    <a:pt x="385674" y="256178"/>
                  </a:lnTo>
                  <a:lnTo>
                    <a:pt x="375785" y="258030"/>
                  </a:lnTo>
                  <a:lnTo>
                    <a:pt x="365896" y="259887"/>
                  </a:lnTo>
                  <a:lnTo>
                    <a:pt x="356007" y="261751"/>
                  </a:lnTo>
                  <a:lnTo>
                    <a:pt x="346118" y="263621"/>
                  </a:lnTo>
                  <a:lnTo>
                    <a:pt x="336229" y="265497"/>
                  </a:lnTo>
                  <a:lnTo>
                    <a:pt x="326340" y="267379"/>
                  </a:lnTo>
                  <a:lnTo>
                    <a:pt x="316451" y="269266"/>
                  </a:lnTo>
                  <a:lnTo>
                    <a:pt x="306562" y="271158"/>
                  </a:lnTo>
                  <a:lnTo>
                    <a:pt x="296672" y="273056"/>
                  </a:lnTo>
                  <a:lnTo>
                    <a:pt x="286783" y="274959"/>
                  </a:lnTo>
                  <a:lnTo>
                    <a:pt x="276894" y="276867"/>
                  </a:lnTo>
                  <a:lnTo>
                    <a:pt x="267005" y="278780"/>
                  </a:lnTo>
                  <a:lnTo>
                    <a:pt x="257116" y="280698"/>
                  </a:lnTo>
                  <a:lnTo>
                    <a:pt x="247227" y="282620"/>
                  </a:lnTo>
                  <a:lnTo>
                    <a:pt x="237338" y="284547"/>
                  </a:lnTo>
                  <a:lnTo>
                    <a:pt x="227449" y="286479"/>
                  </a:lnTo>
                  <a:lnTo>
                    <a:pt x="217560" y="288414"/>
                  </a:lnTo>
                  <a:lnTo>
                    <a:pt x="207671" y="290354"/>
                  </a:lnTo>
                  <a:lnTo>
                    <a:pt x="197781" y="292299"/>
                  </a:lnTo>
                  <a:lnTo>
                    <a:pt x="187892" y="294247"/>
                  </a:lnTo>
                  <a:lnTo>
                    <a:pt x="178003" y="296199"/>
                  </a:lnTo>
                  <a:lnTo>
                    <a:pt x="168114" y="298155"/>
                  </a:lnTo>
                  <a:lnTo>
                    <a:pt x="158225" y="300115"/>
                  </a:lnTo>
                  <a:lnTo>
                    <a:pt x="148336" y="302078"/>
                  </a:lnTo>
                  <a:lnTo>
                    <a:pt x="138447" y="304045"/>
                  </a:lnTo>
                  <a:lnTo>
                    <a:pt x="128558" y="306015"/>
                  </a:lnTo>
                  <a:lnTo>
                    <a:pt x="118669" y="307989"/>
                  </a:lnTo>
                  <a:lnTo>
                    <a:pt x="108780" y="309966"/>
                  </a:lnTo>
                  <a:lnTo>
                    <a:pt x="98890" y="311946"/>
                  </a:lnTo>
                  <a:lnTo>
                    <a:pt x="89001" y="313930"/>
                  </a:lnTo>
                  <a:lnTo>
                    <a:pt x="79112" y="315916"/>
                  </a:lnTo>
                  <a:lnTo>
                    <a:pt x="69223" y="317906"/>
                  </a:lnTo>
                  <a:lnTo>
                    <a:pt x="59334" y="319898"/>
                  </a:lnTo>
                  <a:lnTo>
                    <a:pt x="49445" y="321893"/>
                  </a:lnTo>
                  <a:lnTo>
                    <a:pt x="39556" y="323891"/>
                  </a:lnTo>
                  <a:lnTo>
                    <a:pt x="29667" y="325892"/>
                  </a:lnTo>
                  <a:lnTo>
                    <a:pt x="19778" y="327895"/>
                  </a:lnTo>
                  <a:lnTo>
                    <a:pt x="9889" y="329901"/>
                  </a:lnTo>
                  <a:lnTo>
                    <a:pt x="0" y="331910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5187369"/>
              <a:ext cx="1799815" cy="196486"/>
            </a:xfrm>
            <a:custGeom>
              <a:avLst/>
              <a:pathLst>
                <a:path w="1799815" h="196486">
                  <a:moveTo>
                    <a:pt x="0" y="196486"/>
                  </a:moveTo>
                  <a:lnTo>
                    <a:pt x="9889" y="195793"/>
                  </a:lnTo>
                  <a:lnTo>
                    <a:pt x="19778" y="195101"/>
                  </a:lnTo>
                  <a:lnTo>
                    <a:pt x="29667" y="194410"/>
                  </a:lnTo>
                  <a:lnTo>
                    <a:pt x="39556" y="193718"/>
                  </a:lnTo>
                  <a:lnTo>
                    <a:pt x="49445" y="193027"/>
                  </a:lnTo>
                  <a:lnTo>
                    <a:pt x="59334" y="192336"/>
                  </a:lnTo>
                  <a:lnTo>
                    <a:pt x="69223" y="191645"/>
                  </a:lnTo>
                  <a:lnTo>
                    <a:pt x="79112" y="190955"/>
                  </a:lnTo>
                  <a:lnTo>
                    <a:pt x="89001" y="190264"/>
                  </a:lnTo>
                  <a:lnTo>
                    <a:pt x="98890" y="189574"/>
                  </a:lnTo>
                  <a:lnTo>
                    <a:pt x="108780" y="188884"/>
                  </a:lnTo>
                  <a:lnTo>
                    <a:pt x="118669" y="188194"/>
                  </a:lnTo>
                  <a:lnTo>
                    <a:pt x="128558" y="187504"/>
                  </a:lnTo>
                  <a:lnTo>
                    <a:pt x="138447" y="186814"/>
                  </a:lnTo>
                  <a:lnTo>
                    <a:pt x="148336" y="186124"/>
                  </a:lnTo>
                  <a:lnTo>
                    <a:pt x="158225" y="185434"/>
                  </a:lnTo>
                  <a:lnTo>
                    <a:pt x="168114" y="184745"/>
                  </a:lnTo>
                  <a:lnTo>
                    <a:pt x="178003" y="184055"/>
                  </a:lnTo>
                  <a:lnTo>
                    <a:pt x="187892" y="183365"/>
                  </a:lnTo>
                  <a:lnTo>
                    <a:pt x="197781" y="182675"/>
                  </a:lnTo>
                  <a:lnTo>
                    <a:pt x="207671" y="181985"/>
                  </a:lnTo>
                  <a:lnTo>
                    <a:pt x="217560" y="181294"/>
                  </a:lnTo>
                  <a:lnTo>
                    <a:pt x="227449" y="180604"/>
                  </a:lnTo>
                  <a:lnTo>
                    <a:pt x="237338" y="179913"/>
                  </a:lnTo>
                  <a:lnTo>
                    <a:pt x="247227" y="179222"/>
                  </a:lnTo>
                  <a:lnTo>
                    <a:pt x="257116" y="178531"/>
                  </a:lnTo>
                  <a:lnTo>
                    <a:pt x="267005" y="177840"/>
                  </a:lnTo>
                  <a:lnTo>
                    <a:pt x="276894" y="177148"/>
                  </a:lnTo>
                  <a:lnTo>
                    <a:pt x="286783" y="176455"/>
                  </a:lnTo>
                  <a:lnTo>
                    <a:pt x="296672" y="175763"/>
                  </a:lnTo>
                  <a:lnTo>
                    <a:pt x="306562" y="175069"/>
                  </a:lnTo>
                  <a:lnTo>
                    <a:pt x="316451" y="174376"/>
                  </a:lnTo>
                  <a:lnTo>
                    <a:pt x="326340" y="173681"/>
                  </a:lnTo>
                  <a:lnTo>
                    <a:pt x="336229" y="172986"/>
                  </a:lnTo>
                  <a:lnTo>
                    <a:pt x="346118" y="172290"/>
                  </a:lnTo>
                  <a:lnTo>
                    <a:pt x="356007" y="171594"/>
                  </a:lnTo>
                  <a:lnTo>
                    <a:pt x="365896" y="170896"/>
                  </a:lnTo>
                  <a:lnTo>
                    <a:pt x="375785" y="170198"/>
                  </a:lnTo>
                  <a:lnTo>
                    <a:pt x="385674" y="169499"/>
                  </a:lnTo>
                  <a:lnTo>
                    <a:pt x="395563" y="168799"/>
                  </a:lnTo>
                  <a:lnTo>
                    <a:pt x="405452" y="168097"/>
                  </a:lnTo>
                  <a:lnTo>
                    <a:pt x="415342" y="167395"/>
                  </a:lnTo>
                  <a:lnTo>
                    <a:pt x="425231" y="166691"/>
                  </a:lnTo>
                  <a:lnTo>
                    <a:pt x="435120" y="165986"/>
                  </a:lnTo>
                  <a:lnTo>
                    <a:pt x="445009" y="165280"/>
                  </a:lnTo>
                  <a:lnTo>
                    <a:pt x="454898" y="164572"/>
                  </a:lnTo>
                  <a:lnTo>
                    <a:pt x="464787" y="163863"/>
                  </a:lnTo>
                  <a:lnTo>
                    <a:pt x="474676" y="163152"/>
                  </a:lnTo>
                  <a:lnTo>
                    <a:pt x="484565" y="162439"/>
                  </a:lnTo>
                  <a:lnTo>
                    <a:pt x="494454" y="161724"/>
                  </a:lnTo>
                  <a:lnTo>
                    <a:pt x="504343" y="161008"/>
                  </a:lnTo>
                  <a:lnTo>
                    <a:pt x="514233" y="160289"/>
                  </a:lnTo>
                  <a:lnTo>
                    <a:pt x="524122" y="159568"/>
                  </a:lnTo>
                  <a:lnTo>
                    <a:pt x="534011" y="158845"/>
                  </a:lnTo>
                  <a:lnTo>
                    <a:pt x="543900" y="158120"/>
                  </a:lnTo>
                  <a:lnTo>
                    <a:pt x="553789" y="157392"/>
                  </a:lnTo>
                  <a:lnTo>
                    <a:pt x="563678" y="156661"/>
                  </a:lnTo>
                  <a:lnTo>
                    <a:pt x="573567" y="155928"/>
                  </a:lnTo>
                  <a:lnTo>
                    <a:pt x="583456" y="155191"/>
                  </a:lnTo>
                  <a:lnTo>
                    <a:pt x="593345" y="154452"/>
                  </a:lnTo>
                  <a:lnTo>
                    <a:pt x="603234" y="153709"/>
                  </a:lnTo>
                  <a:lnTo>
                    <a:pt x="613124" y="152963"/>
                  </a:lnTo>
                  <a:lnTo>
                    <a:pt x="623013" y="152214"/>
                  </a:lnTo>
                  <a:lnTo>
                    <a:pt x="632902" y="151461"/>
                  </a:lnTo>
                  <a:lnTo>
                    <a:pt x="642791" y="150704"/>
                  </a:lnTo>
                  <a:lnTo>
                    <a:pt x="652680" y="149942"/>
                  </a:lnTo>
                  <a:lnTo>
                    <a:pt x="662569" y="149177"/>
                  </a:lnTo>
                  <a:lnTo>
                    <a:pt x="672458" y="148407"/>
                  </a:lnTo>
                  <a:lnTo>
                    <a:pt x="682347" y="147633"/>
                  </a:lnTo>
                  <a:lnTo>
                    <a:pt x="692236" y="146854"/>
                  </a:lnTo>
                  <a:lnTo>
                    <a:pt x="702125" y="146070"/>
                  </a:lnTo>
                  <a:lnTo>
                    <a:pt x="712014" y="145281"/>
                  </a:lnTo>
                  <a:lnTo>
                    <a:pt x="721904" y="144486"/>
                  </a:lnTo>
                  <a:lnTo>
                    <a:pt x="731793" y="143686"/>
                  </a:lnTo>
                  <a:lnTo>
                    <a:pt x="741682" y="142880"/>
                  </a:lnTo>
                  <a:lnTo>
                    <a:pt x="751571" y="142068"/>
                  </a:lnTo>
                  <a:lnTo>
                    <a:pt x="761460" y="141250"/>
                  </a:lnTo>
                  <a:lnTo>
                    <a:pt x="771349" y="140425"/>
                  </a:lnTo>
                  <a:lnTo>
                    <a:pt x="781238" y="139593"/>
                  </a:lnTo>
                  <a:lnTo>
                    <a:pt x="791127" y="138755"/>
                  </a:lnTo>
                  <a:lnTo>
                    <a:pt x="801016" y="137909"/>
                  </a:lnTo>
                  <a:lnTo>
                    <a:pt x="810905" y="137057"/>
                  </a:lnTo>
                  <a:lnTo>
                    <a:pt x="820795" y="136196"/>
                  </a:lnTo>
                  <a:lnTo>
                    <a:pt x="830684" y="135328"/>
                  </a:lnTo>
                  <a:lnTo>
                    <a:pt x="840573" y="134451"/>
                  </a:lnTo>
                  <a:lnTo>
                    <a:pt x="850462" y="133567"/>
                  </a:lnTo>
                  <a:lnTo>
                    <a:pt x="860351" y="132674"/>
                  </a:lnTo>
                  <a:lnTo>
                    <a:pt x="870240" y="131772"/>
                  </a:lnTo>
                  <a:lnTo>
                    <a:pt x="880129" y="130861"/>
                  </a:lnTo>
                  <a:lnTo>
                    <a:pt x="890018" y="129941"/>
                  </a:lnTo>
                  <a:lnTo>
                    <a:pt x="899907" y="129012"/>
                  </a:lnTo>
                  <a:lnTo>
                    <a:pt x="909796" y="128073"/>
                  </a:lnTo>
                  <a:lnTo>
                    <a:pt x="919686" y="127125"/>
                  </a:lnTo>
                  <a:lnTo>
                    <a:pt x="929575" y="126166"/>
                  </a:lnTo>
                  <a:lnTo>
                    <a:pt x="939464" y="125198"/>
                  </a:lnTo>
                  <a:lnTo>
                    <a:pt x="949353" y="124220"/>
                  </a:lnTo>
                  <a:lnTo>
                    <a:pt x="959242" y="123231"/>
                  </a:lnTo>
                  <a:lnTo>
                    <a:pt x="969131" y="122232"/>
                  </a:lnTo>
                  <a:lnTo>
                    <a:pt x="979020" y="121222"/>
                  </a:lnTo>
                  <a:lnTo>
                    <a:pt x="988909" y="120202"/>
                  </a:lnTo>
                  <a:lnTo>
                    <a:pt x="998798" y="119170"/>
                  </a:lnTo>
                  <a:lnTo>
                    <a:pt x="1008687" y="118128"/>
                  </a:lnTo>
                  <a:lnTo>
                    <a:pt x="1018576" y="117075"/>
                  </a:lnTo>
                  <a:lnTo>
                    <a:pt x="1028466" y="116011"/>
                  </a:lnTo>
                  <a:lnTo>
                    <a:pt x="1038355" y="114936"/>
                  </a:lnTo>
                  <a:lnTo>
                    <a:pt x="1048244" y="113850"/>
                  </a:lnTo>
                  <a:lnTo>
                    <a:pt x="1058133" y="112752"/>
                  </a:lnTo>
                  <a:lnTo>
                    <a:pt x="1068022" y="111644"/>
                  </a:lnTo>
                  <a:lnTo>
                    <a:pt x="1077911" y="110524"/>
                  </a:lnTo>
                  <a:lnTo>
                    <a:pt x="1087800" y="109393"/>
                  </a:lnTo>
                  <a:lnTo>
                    <a:pt x="1097689" y="108250"/>
                  </a:lnTo>
                  <a:lnTo>
                    <a:pt x="1107578" y="107097"/>
                  </a:lnTo>
                  <a:lnTo>
                    <a:pt x="1117467" y="105932"/>
                  </a:lnTo>
                  <a:lnTo>
                    <a:pt x="1127357" y="104755"/>
                  </a:lnTo>
                  <a:lnTo>
                    <a:pt x="1137246" y="103568"/>
                  </a:lnTo>
                  <a:lnTo>
                    <a:pt x="1147135" y="102369"/>
                  </a:lnTo>
                  <a:lnTo>
                    <a:pt x="1157024" y="101159"/>
                  </a:lnTo>
                  <a:lnTo>
                    <a:pt x="1166913" y="99937"/>
                  </a:lnTo>
                  <a:lnTo>
                    <a:pt x="1176802" y="98705"/>
                  </a:lnTo>
                  <a:lnTo>
                    <a:pt x="1186691" y="97461"/>
                  </a:lnTo>
                  <a:lnTo>
                    <a:pt x="1196580" y="96206"/>
                  </a:lnTo>
                  <a:lnTo>
                    <a:pt x="1206469" y="94939"/>
                  </a:lnTo>
                  <a:lnTo>
                    <a:pt x="1216358" y="93662"/>
                  </a:lnTo>
                  <a:lnTo>
                    <a:pt x="1226248" y="92373"/>
                  </a:lnTo>
                  <a:lnTo>
                    <a:pt x="1236137" y="91073"/>
                  </a:lnTo>
                  <a:lnTo>
                    <a:pt x="1246026" y="89762"/>
                  </a:lnTo>
                  <a:lnTo>
                    <a:pt x="1255915" y="88440"/>
                  </a:lnTo>
                  <a:lnTo>
                    <a:pt x="1265804" y="87106"/>
                  </a:lnTo>
                  <a:lnTo>
                    <a:pt x="1275693" y="85762"/>
                  </a:lnTo>
                  <a:lnTo>
                    <a:pt x="1285582" y="84406"/>
                  </a:lnTo>
                  <a:lnTo>
                    <a:pt x="1295471" y="83039"/>
                  </a:lnTo>
                  <a:lnTo>
                    <a:pt x="1305360" y="81662"/>
                  </a:lnTo>
                  <a:lnTo>
                    <a:pt x="1315249" y="80273"/>
                  </a:lnTo>
                  <a:lnTo>
                    <a:pt x="1325139" y="78873"/>
                  </a:lnTo>
                  <a:lnTo>
                    <a:pt x="1335028" y="77462"/>
                  </a:lnTo>
                  <a:lnTo>
                    <a:pt x="1344917" y="76040"/>
                  </a:lnTo>
                  <a:lnTo>
                    <a:pt x="1354806" y="74608"/>
                  </a:lnTo>
                  <a:lnTo>
                    <a:pt x="1364695" y="73164"/>
                  </a:lnTo>
                  <a:lnTo>
                    <a:pt x="1374584" y="71710"/>
                  </a:lnTo>
                  <a:lnTo>
                    <a:pt x="1384473" y="70244"/>
                  </a:lnTo>
                  <a:lnTo>
                    <a:pt x="1394362" y="68768"/>
                  </a:lnTo>
                  <a:lnTo>
                    <a:pt x="1404251" y="67282"/>
                  </a:lnTo>
                  <a:lnTo>
                    <a:pt x="1414140" y="65784"/>
                  </a:lnTo>
                  <a:lnTo>
                    <a:pt x="1424029" y="64276"/>
                  </a:lnTo>
                  <a:lnTo>
                    <a:pt x="1433919" y="62758"/>
                  </a:lnTo>
                  <a:lnTo>
                    <a:pt x="1443808" y="61229"/>
                  </a:lnTo>
                  <a:lnTo>
                    <a:pt x="1453697" y="59689"/>
                  </a:lnTo>
                  <a:lnTo>
                    <a:pt x="1463586" y="58140"/>
                  </a:lnTo>
                  <a:lnTo>
                    <a:pt x="1473475" y="56579"/>
                  </a:lnTo>
                  <a:lnTo>
                    <a:pt x="1483364" y="55009"/>
                  </a:lnTo>
                  <a:lnTo>
                    <a:pt x="1493253" y="53429"/>
                  </a:lnTo>
                  <a:lnTo>
                    <a:pt x="1503142" y="51838"/>
                  </a:lnTo>
                  <a:lnTo>
                    <a:pt x="1513031" y="50238"/>
                  </a:lnTo>
                  <a:lnTo>
                    <a:pt x="1522920" y="48628"/>
                  </a:lnTo>
                  <a:lnTo>
                    <a:pt x="1532810" y="47007"/>
                  </a:lnTo>
                  <a:lnTo>
                    <a:pt x="1542699" y="45378"/>
                  </a:lnTo>
                  <a:lnTo>
                    <a:pt x="1552588" y="43739"/>
                  </a:lnTo>
                  <a:lnTo>
                    <a:pt x="1562477" y="42090"/>
                  </a:lnTo>
                  <a:lnTo>
                    <a:pt x="1572366" y="40432"/>
                  </a:lnTo>
                  <a:lnTo>
                    <a:pt x="1582255" y="38765"/>
                  </a:lnTo>
                  <a:lnTo>
                    <a:pt x="1592144" y="37088"/>
                  </a:lnTo>
                  <a:lnTo>
                    <a:pt x="1602033" y="35403"/>
                  </a:lnTo>
                  <a:lnTo>
                    <a:pt x="1611922" y="33709"/>
                  </a:lnTo>
                  <a:lnTo>
                    <a:pt x="1621811" y="32006"/>
                  </a:lnTo>
                  <a:lnTo>
                    <a:pt x="1631701" y="30294"/>
                  </a:lnTo>
                  <a:lnTo>
                    <a:pt x="1641590" y="28574"/>
                  </a:lnTo>
                  <a:lnTo>
                    <a:pt x="1651479" y="26845"/>
                  </a:lnTo>
                  <a:lnTo>
                    <a:pt x="1661368" y="25108"/>
                  </a:lnTo>
                  <a:lnTo>
                    <a:pt x="1671257" y="23364"/>
                  </a:lnTo>
                  <a:lnTo>
                    <a:pt x="1681146" y="21611"/>
                  </a:lnTo>
                  <a:lnTo>
                    <a:pt x="1691035" y="19850"/>
                  </a:lnTo>
                  <a:lnTo>
                    <a:pt x="1700924" y="18081"/>
                  </a:lnTo>
                  <a:lnTo>
                    <a:pt x="1710813" y="16305"/>
                  </a:lnTo>
                  <a:lnTo>
                    <a:pt x="1720702" y="14522"/>
                  </a:lnTo>
                  <a:lnTo>
                    <a:pt x="1730591" y="12731"/>
                  </a:lnTo>
                  <a:lnTo>
                    <a:pt x="1740481" y="10933"/>
                  </a:lnTo>
                  <a:lnTo>
                    <a:pt x="1750370" y="9127"/>
                  </a:lnTo>
                  <a:lnTo>
                    <a:pt x="1760259" y="7315"/>
                  </a:lnTo>
                  <a:lnTo>
                    <a:pt x="1770148" y="5496"/>
                  </a:lnTo>
                  <a:lnTo>
                    <a:pt x="1780037" y="3670"/>
                  </a:lnTo>
                  <a:lnTo>
                    <a:pt x="1789926" y="183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288667"/>
              <a:ext cx="1799815" cy="230611"/>
            </a:xfrm>
            <a:custGeom>
              <a:avLst/>
              <a:pathLst>
                <a:path w="1799815" h="230611">
                  <a:moveTo>
                    <a:pt x="1799815" y="0"/>
                  </a:moveTo>
                  <a:lnTo>
                    <a:pt x="1799815" y="0"/>
                  </a:lnTo>
                  <a:lnTo>
                    <a:pt x="1789926" y="606"/>
                  </a:lnTo>
                  <a:lnTo>
                    <a:pt x="1780037" y="1213"/>
                  </a:lnTo>
                  <a:lnTo>
                    <a:pt x="1770148" y="1821"/>
                  </a:lnTo>
                  <a:lnTo>
                    <a:pt x="1760259" y="2429"/>
                  </a:lnTo>
                  <a:lnTo>
                    <a:pt x="1750370" y="3038"/>
                  </a:lnTo>
                  <a:lnTo>
                    <a:pt x="1740481" y="3648"/>
                  </a:lnTo>
                  <a:lnTo>
                    <a:pt x="1730591" y="4259"/>
                  </a:lnTo>
                  <a:lnTo>
                    <a:pt x="1720702" y="4871"/>
                  </a:lnTo>
                  <a:lnTo>
                    <a:pt x="1710813" y="5483"/>
                  </a:lnTo>
                  <a:lnTo>
                    <a:pt x="1700924" y="6097"/>
                  </a:lnTo>
                  <a:lnTo>
                    <a:pt x="1691035" y="6712"/>
                  </a:lnTo>
                  <a:lnTo>
                    <a:pt x="1681146" y="7328"/>
                  </a:lnTo>
                  <a:lnTo>
                    <a:pt x="1671257" y="7945"/>
                  </a:lnTo>
                  <a:lnTo>
                    <a:pt x="1661368" y="8564"/>
                  </a:lnTo>
                  <a:lnTo>
                    <a:pt x="1651479" y="9184"/>
                  </a:lnTo>
                  <a:lnTo>
                    <a:pt x="1641590" y="9806"/>
                  </a:lnTo>
                  <a:lnTo>
                    <a:pt x="1631701" y="10429"/>
                  </a:lnTo>
                  <a:lnTo>
                    <a:pt x="1621811" y="11054"/>
                  </a:lnTo>
                  <a:lnTo>
                    <a:pt x="1611922" y="11680"/>
                  </a:lnTo>
                  <a:lnTo>
                    <a:pt x="1602033" y="12308"/>
                  </a:lnTo>
                  <a:lnTo>
                    <a:pt x="1592144" y="12938"/>
                  </a:lnTo>
                  <a:lnTo>
                    <a:pt x="1582255" y="13571"/>
                  </a:lnTo>
                  <a:lnTo>
                    <a:pt x="1572366" y="14205"/>
                  </a:lnTo>
                  <a:lnTo>
                    <a:pt x="1562477" y="14841"/>
                  </a:lnTo>
                  <a:lnTo>
                    <a:pt x="1552588" y="15480"/>
                  </a:lnTo>
                  <a:lnTo>
                    <a:pt x="1542699" y="16121"/>
                  </a:lnTo>
                  <a:lnTo>
                    <a:pt x="1532810" y="16764"/>
                  </a:lnTo>
                  <a:lnTo>
                    <a:pt x="1522920" y="17411"/>
                  </a:lnTo>
                  <a:lnTo>
                    <a:pt x="1513031" y="18060"/>
                  </a:lnTo>
                  <a:lnTo>
                    <a:pt x="1503142" y="18711"/>
                  </a:lnTo>
                  <a:lnTo>
                    <a:pt x="1493253" y="19366"/>
                  </a:lnTo>
                  <a:lnTo>
                    <a:pt x="1483364" y="20024"/>
                  </a:lnTo>
                  <a:lnTo>
                    <a:pt x="1473475" y="20685"/>
                  </a:lnTo>
                  <a:lnTo>
                    <a:pt x="1463586" y="21349"/>
                  </a:lnTo>
                  <a:lnTo>
                    <a:pt x="1453697" y="22017"/>
                  </a:lnTo>
                  <a:lnTo>
                    <a:pt x="1443808" y="22689"/>
                  </a:lnTo>
                  <a:lnTo>
                    <a:pt x="1433919" y="23364"/>
                  </a:lnTo>
                  <a:lnTo>
                    <a:pt x="1424029" y="24044"/>
                  </a:lnTo>
                  <a:lnTo>
                    <a:pt x="1414140" y="24727"/>
                  </a:lnTo>
                  <a:lnTo>
                    <a:pt x="1404251" y="25415"/>
                  </a:lnTo>
                  <a:lnTo>
                    <a:pt x="1394362" y="26108"/>
                  </a:lnTo>
                  <a:lnTo>
                    <a:pt x="1384473" y="26805"/>
                  </a:lnTo>
                  <a:lnTo>
                    <a:pt x="1374584" y="27507"/>
                  </a:lnTo>
                  <a:lnTo>
                    <a:pt x="1364695" y="28214"/>
                  </a:lnTo>
                  <a:lnTo>
                    <a:pt x="1354806" y="28926"/>
                  </a:lnTo>
                  <a:lnTo>
                    <a:pt x="1344917" y="29644"/>
                  </a:lnTo>
                  <a:lnTo>
                    <a:pt x="1335028" y="30368"/>
                  </a:lnTo>
                  <a:lnTo>
                    <a:pt x="1325139" y="31097"/>
                  </a:lnTo>
                  <a:lnTo>
                    <a:pt x="1315249" y="31833"/>
                  </a:lnTo>
                  <a:lnTo>
                    <a:pt x="1305360" y="32575"/>
                  </a:lnTo>
                  <a:lnTo>
                    <a:pt x="1295471" y="33323"/>
                  </a:lnTo>
                  <a:lnTo>
                    <a:pt x="1285582" y="34079"/>
                  </a:lnTo>
                  <a:lnTo>
                    <a:pt x="1275693" y="34842"/>
                  </a:lnTo>
                  <a:lnTo>
                    <a:pt x="1265804" y="35612"/>
                  </a:lnTo>
                  <a:lnTo>
                    <a:pt x="1255915" y="36390"/>
                  </a:lnTo>
                  <a:lnTo>
                    <a:pt x="1246026" y="37176"/>
                  </a:lnTo>
                  <a:lnTo>
                    <a:pt x="1236137" y="37970"/>
                  </a:lnTo>
                  <a:lnTo>
                    <a:pt x="1226248" y="38772"/>
                  </a:lnTo>
                  <a:lnTo>
                    <a:pt x="1216358" y="39584"/>
                  </a:lnTo>
                  <a:lnTo>
                    <a:pt x="1206469" y="40405"/>
                  </a:lnTo>
                  <a:lnTo>
                    <a:pt x="1196580" y="41235"/>
                  </a:lnTo>
                  <a:lnTo>
                    <a:pt x="1186691" y="42075"/>
                  </a:lnTo>
                  <a:lnTo>
                    <a:pt x="1176802" y="42924"/>
                  </a:lnTo>
                  <a:lnTo>
                    <a:pt x="1166913" y="43785"/>
                  </a:lnTo>
                  <a:lnTo>
                    <a:pt x="1157024" y="44656"/>
                  </a:lnTo>
                  <a:lnTo>
                    <a:pt x="1147135" y="45538"/>
                  </a:lnTo>
                  <a:lnTo>
                    <a:pt x="1137246" y="46431"/>
                  </a:lnTo>
                  <a:lnTo>
                    <a:pt x="1127357" y="47337"/>
                  </a:lnTo>
                  <a:lnTo>
                    <a:pt x="1117467" y="48254"/>
                  </a:lnTo>
                  <a:lnTo>
                    <a:pt x="1107578" y="49183"/>
                  </a:lnTo>
                  <a:lnTo>
                    <a:pt x="1097689" y="50125"/>
                  </a:lnTo>
                  <a:lnTo>
                    <a:pt x="1087800" y="51080"/>
                  </a:lnTo>
                  <a:lnTo>
                    <a:pt x="1077911" y="52048"/>
                  </a:lnTo>
                  <a:lnTo>
                    <a:pt x="1068022" y="53030"/>
                  </a:lnTo>
                  <a:lnTo>
                    <a:pt x="1058133" y="54025"/>
                  </a:lnTo>
                  <a:lnTo>
                    <a:pt x="1048244" y="55035"/>
                  </a:lnTo>
                  <a:lnTo>
                    <a:pt x="1038355" y="56058"/>
                  </a:lnTo>
                  <a:lnTo>
                    <a:pt x="1028466" y="57096"/>
                  </a:lnTo>
                  <a:lnTo>
                    <a:pt x="1018576" y="58149"/>
                  </a:lnTo>
                  <a:lnTo>
                    <a:pt x="1008687" y="59217"/>
                  </a:lnTo>
                  <a:lnTo>
                    <a:pt x="998798" y="60300"/>
                  </a:lnTo>
                  <a:lnTo>
                    <a:pt x="988909" y="61398"/>
                  </a:lnTo>
                  <a:lnTo>
                    <a:pt x="979020" y="62512"/>
                  </a:lnTo>
                  <a:lnTo>
                    <a:pt x="969131" y="63642"/>
                  </a:lnTo>
                  <a:lnTo>
                    <a:pt x="959242" y="64787"/>
                  </a:lnTo>
                  <a:lnTo>
                    <a:pt x="949353" y="65948"/>
                  </a:lnTo>
                  <a:lnTo>
                    <a:pt x="939464" y="67125"/>
                  </a:lnTo>
                  <a:lnTo>
                    <a:pt x="929575" y="68317"/>
                  </a:lnTo>
                  <a:lnTo>
                    <a:pt x="919686" y="69526"/>
                  </a:lnTo>
                  <a:lnTo>
                    <a:pt x="909796" y="70751"/>
                  </a:lnTo>
                  <a:lnTo>
                    <a:pt x="899907" y="71992"/>
                  </a:lnTo>
                  <a:lnTo>
                    <a:pt x="890018" y="73249"/>
                  </a:lnTo>
                  <a:lnTo>
                    <a:pt x="880129" y="74522"/>
                  </a:lnTo>
                  <a:lnTo>
                    <a:pt x="870240" y="75810"/>
                  </a:lnTo>
                  <a:lnTo>
                    <a:pt x="860351" y="77115"/>
                  </a:lnTo>
                  <a:lnTo>
                    <a:pt x="850462" y="78435"/>
                  </a:lnTo>
                  <a:lnTo>
                    <a:pt x="840573" y="79771"/>
                  </a:lnTo>
                  <a:lnTo>
                    <a:pt x="830684" y="81123"/>
                  </a:lnTo>
                  <a:lnTo>
                    <a:pt x="820795" y="82490"/>
                  </a:lnTo>
                  <a:lnTo>
                    <a:pt x="810905" y="83872"/>
                  </a:lnTo>
                  <a:lnTo>
                    <a:pt x="801016" y="85269"/>
                  </a:lnTo>
                  <a:lnTo>
                    <a:pt x="791127" y="86682"/>
                  </a:lnTo>
                  <a:lnTo>
                    <a:pt x="781238" y="88109"/>
                  </a:lnTo>
                  <a:lnTo>
                    <a:pt x="771349" y="89550"/>
                  </a:lnTo>
                  <a:lnTo>
                    <a:pt x="761460" y="91006"/>
                  </a:lnTo>
                  <a:lnTo>
                    <a:pt x="751571" y="92477"/>
                  </a:lnTo>
                  <a:lnTo>
                    <a:pt x="741682" y="93961"/>
                  </a:lnTo>
                  <a:lnTo>
                    <a:pt x="731793" y="95459"/>
                  </a:lnTo>
                  <a:lnTo>
                    <a:pt x="721904" y="96971"/>
                  </a:lnTo>
                  <a:lnTo>
                    <a:pt x="712014" y="98496"/>
                  </a:lnTo>
                  <a:lnTo>
                    <a:pt x="702125" y="100034"/>
                  </a:lnTo>
                  <a:lnTo>
                    <a:pt x="692236" y="101585"/>
                  </a:lnTo>
                  <a:lnTo>
                    <a:pt x="682347" y="103149"/>
                  </a:lnTo>
                  <a:lnTo>
                    <a:pt x="672458" y="104725"/>
                  </a:lnTo>
                  <a:lnTo>
                    <a:pt x="662569" y="106313"/>
                  </a:lnTo>
                  <a:lnTo>
                    <a:pt x="652680" y="107914"/>
                  </a:lnTo>
                  <a:lnTo>
                    <a:pt x="642791" y="109526"/>
                  </a:lnTo>
                  <a:lnTo>
                    <a:pt x="632902" y="111150"/>
                  </a:lnTo>
                  <a:lnTo>
                    <a:pt x="623013" y="112785"/>
                  </a:lnTo>
                  <a:lnTo>
                    <a:pt x="613124" y="114432"/>
                  </a:lnTo>
                  <a:lnTo>
                    <a:pt x="603234" y="116089"/>
                  </a:lnTo>
                  <a:lnTo>
                    <a:pt x="593345" y="117757"/>
                  </a:lnTo>
                  <a:lnTo>
                    <a:pt x="583456" y="119435"/>
                  </a:lnTo>
                  <a:lnTo>
                    <a:pt x="573567" y="121124"/>
                  </a:lnTo>
                  <a:lnTo>
                    <a:pt x="563678" y="122823"/>
                  </a:lnTo>
                  <a:lnTo>
                    <a:pt x="553789" y="124531"/>
                  </a:lnTo>
                  <a:lnTo>
                    <a:pt x="543900" y="126249"/>
                  </a:lnTo>
                  <a:lnTo>
                    <a:pt x="534011" y="127976"/>
                  </a:lnTo>
                  <a:lnTo>
                    <a:pt x="524122" y="129713"/>
                  </a:lnTo>
                  <a:lnTo>
                    <a:pt x="514233" y="131459"/>
                  </a:lnTo>
                  <a:lnTo>
                    <a:pt x="504343" y="133213"/>
                  </a:lnTo>
                  <a:lnTo>
                    <a:pt x="494454" y="134976"/>
                  </a:lnTo>
                  <a:lnTo>
                    <a:pt x="484565" y="136747"/>
                  </a:lnTo>
                  <a:lnTo>
                    <a:pt x="474676" y="138526"/>
                  </a:lnTo>
                  <a:lnTo>
                    <a:pt x="464787" y="140314"/>
                  </a:lnTo>
                  <a:lnTo>
                    <a:pt x="454898" y="142109"/>
                  </a:lnTo>
                  <a:lnTo>
                    <a:pt x="445009" y="143912"/>
                  </a:lnTo>
                  <a:lnTo>
                    <a:pt x="435120" y="145722"/>
                  </a:lnTo>
                  <a:lnTo>
                    <a:pt x="425231" y="147540"/>
                  </a:lnTo>
                  <a:lnTo>
                    <a:pt x="415342" y="149365"/>
                  </a:lnTo>
                  <a:lnTo>
                    <a:pt x="405452" y="151196"/>
                  </a:lnTo>
                  <a:lnTo>
                    <a:pt x="395563" y="153035"/>
                  </a:lnTo>
                  <a:lnTo>
                    <a:pt x="385674" y="154880"/>
                  </a:lnTo>
                  <a:lnTo>
                    <a:pt x="375785" y="156731"/>
                  </a:lnTo>
                  <a:lnTo>
                    <a:pt x="365896" y="158589"/>
                  </a:lnTo>
                  <a:lnTo>
                    <a:pt x="356007" y="160453"/>
                  </a:lnTo>
                  <a:lnTo>
                    <a:pt x="346118" y="162323"/>
                  </a:lnTo>
                  <a:lnTo>
                    <a:pt x="336229" y="164199"/>
                  </a:lnTo>
                  <a:lnTo>
                    <a:pt x="326340" y="166080"/>
                  </a:lnTo>
                  <a:lnTo>
                    <a:pt x="316451" y="167967"/>
                  </a:lnTo>
                  <a:lnTo>
                    <a:pt x="306562" y="169860"/>
                  </a:lnTo>
                  <a:lnTo>
                    <a:pt x="296672" y="171757"/>
                  </a:lnTo>
                  <a:lnTo>
                    <a:pt x="286783" y="173660"/>
                  </a:lnTo>
                  <a:lnTo>
                    <a:pt x="276894" y="175568"/>
                  </a:lnTo>
                  <a:lnTo>
                    <a:pt x="267005" y="177481"/>
                  </a:lnTo>
                  <a:lnTo>
                    <a:pt x="257116" y="179399"/>
                  </a:lnTo>
                  <a:lnTo>
                    <a:pt x="247227" y="181322"/>
                  </a:lnTo>
                  <a:lnTo>
                    <a:pt x="237338" y="183249"/>
                  </a:lnTo>
                  <a:lnTo>
                    <a:pt x="227449" y="185180"/>
                  </a:lnTo>
                  <a:lnTo>
                    <a:pt x="217560" y="187116"/>
                  </a:lnTo>
                  <a:lnTo>
                    <a:pt x="207671" y="189056"/>
                  </a:lnTo>
                  <a:lnTo>
                    <a:pt x="197781" y="191000"/>
                  </a:lnTo>
                  <a:lnTo>
                    <a:pt x="187892" y="192948"/>
                  </a:lnTo>
                  <a:lnTo>
                    <a:pt x="178003" y="194900"/>
                  </a:lnTo>
                  <a:lnTo>
                    <a:pt x="168114" y="196856"/>
                  </a:lnTo>
                  <a:lnTo>
                    <a:pt x="158225" y="198816"/>
                  </a:lnTo>
                  <a:lnTo>
                    <a:pt x="148336" y="200780"/>
                  </a:lnTo>
                  <a:lnTo>
                    <a:pt x="138447" y="202746"/>
                  </a:lnTo>
                  <a:lnTo>
                    <a:pt x="128558" y="204717"/>
                  </a:lnTo>
                  <a:lnTo>
                    <a:pt x="118669" y="206691"/>
                  </a:lnTo>
                  <a:lnTo>
                    <a:pt x="108780" y="208668"/>
                  </a:lnTo>
                  <a:lnTo>
                    <a:pt x="98890" y="210648"/>
                  </a:lnTo>
                  <a:lnTo>
                    <a:pt x="89001" y="212631"/>
                  </a:lnTo>
                  <a:lnTo>
                    <a:pt x="79112" y="214618"/>
                  </a:lnTo>
                  <a:lnTo>
                    <a:pt x="69223" y="216607"/>
                  </a:lnTo>
                  <a:lnTo>
                    <a:pt x="59334" y="218600"/>
                  </a:lnTo>
                  <a:lnTo>
                    <a:pt x="49445" y="220595"/>
                  </a:lnTo>
                  <a:lnTo>
                    <a:pt x="39556" y="222593"/>
                  </a:lnTo>
                  <a:lnTo>
                    <a:pt x="29667" y="224594"/>
                  </a:lnTo>
                  <a:lnTo>
                    <a:pt x="19778" y="226597"/>
                  </a:lnTo>
                  <a:lnTo>
                    <a:pt x="9889" y="228603"/>
                  </a:lnTo>
                  <a:lnTo>
                    <a:pt x="0" y="230611"/>
                  </a:lnTo>
                  <a:lnTo>
                    <a:pt x="0" y="2306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5241172"/>
              <a:ext cx="1799815" cy="208016"/>
            </a:xfrm>
            <a:custGeom>
              <a:avLst/>
              <a:pathLst>
                <a:path w="1799815" h="208016">
                  <a:moveTo>
                    <a:pt x="0" y="208016"/>
                  </a:moveTo>
                  <a:lnTo>
                    <a:pt x="9889" y="206671"/>
                  </a:lnTo>
                  <a:lnTo>
                    <a:pt x="19778" y="205328"/>
                  </a:lnTo>
                  <a:lnTo>
                    <a:pt x="29667" y="203987"/>
                  </a:lnTo>
                  <a:lnTo>
                    <a:pt x="39556" y="202648"/>
                  </a:lnTo>
                  <a:lnTo>
                    <a:pt x="49445" y="201311"/>
                  </a:lnTo>
                  <a:lnTo>
                    <a:pt x="59334" y="199975"/>
                  </a:lnTo>
                  <a:lnTo>
                    <a:pt x="69223" y="198642"/>
                  </a:lnTo>
                  <a:lnTo>
                    <a:pt x="79112" y="197310"/>
                  </a:lnTo>
                  <a:lnTo>
                    <a:pt x="89001" y="195981"/>
                  </a:lnTo>
                  <a:lnTo>
                    <a:pt x="98890" y="194653"/>
                  </a:lnTo>
                  <a:lnTo>
                    <a:pt x="108780" y="193328"/>
                  </a:lnTo>
                  <a:lnTo>
                    <a:pt x="118669" y="192005"/>
                  </a:lnTo>
                  <a:lnTo>
                    <a:pt x="128558" y="190684"/>
                  </a:lnTo>
                  <a:lnTo>
                    <a:pt x="138447" y="189365"/>
                  </a:lnTo>
                  <a:lnTo>
                    <a:pt x="148336" y="188048"/>
                  </a:lnTo>
                  <a:lnTo>
                    <a:pt x="158225" y="186734"/>
                  </a:lnTo>
                  <a:lnTo>
                    <a:pt x="168114" y="185421"/>
                  </a:lnTo>
                  <a:lnTo>
                    <a:pt x="178003" y="184112"/>
                  </a:lnTo>
                  <a:lnTo>
                    <a:pt x="187892" y="182804"/>
                  </a:lnTo>
                  <a:lnTo>
                    <a:pt x="197781" y="181499"/>
                  </a:lnTo>
                  <a:lnTo>
                    <a:pt x="207671" y="180197"/>
                  </a:lnTo>
                  <a:lnTo>
                    <a:pt x="217560" y="178896"/>
                  </a:lnTo>
                  <a:lnTo>
                    <a:pt x="227449" y="177599"/>
                  </a:lnTo>
                  <a:lnTo>
                    <a:pt x="237338" y="176304"/>
                  </a:lnTo>
                  <a:lnTo>
                    <a:pt x="247227" y="175011"/>
                  </a:lnTo>
                  <a:lnTo>
                    <a:pt x="257116" y="173721"/>
                  </a:lnTo>
                  <a:lnTo>
                    <a:pt x="267005" y="172434"/>
                  </a:lnTo>
                  <a:lnTo>
                    <a:pt x="276894" y="171149"/>
                  </a:lnTo>
                  <a:lnTo>
                    <a:pt x="286783" y="169867"/>
                  </a:lnTo>
                  <a:lnTo>
                    <a:pt x="296672" y="168588"/>
                  </a:lnTo>
                  <a:lnTo>
                    <a:pt x="306562" y="167311"/>
                  </a:lnTo>
                  <a:lnTo>
                    <a:pt x="316451" y="166038"/>
                  </a:lnTo>
                  <a:lnTo>
                    <a:pt x="326340" y="164767"/>
                  </a:lnTo>
                  <a:lnTo>
                    <a:pt x="336229" y="163499"/>
                  </a:lnTo>
                  <a:lnTo>
                    <a:pt x="346118" y="162234"/>
                  </a:lnTo>
                  <a:lnTo>
                    <a:pt x="356007" y="160972"/>
                  </a:lnTo>
                  <a:lnTo>
                    <a:pt x="365896" y="159713"/>
                  </a:lnTo>
                  <a:lnTo>
                    <a:pt x="375785" y="158457"/>
                  </a:lnTo>
                  <a:lnTo>
                    <a:pt x="385674" y="157204"/>
                  </a:lnTo>
                  <a:lnTo>
                    <a:pt x="395563" y="155954"/>
                  </a:lnTo>
                  <a:lnTo>
                    <a:pt x="405452" y="154707"/>
                  </a:lnTo>
                  <a:lnTo>
                    <a:pt x="415342" y="153463"/>
                  </a:lnTo>
                  <a:lnTo>
                    <a:pt x="425231" y="152222"/>
                  </a:lnTo>
                  <a:lnTo>
                    <a:pt x="435120" y="150985"/>
                  </a:lnTo>
                  <a:lnTo>
                    <a:pt x="445009" y="149751"/>
                  </a:lnTo>
                  <a:lnTo>
                    <a:pt x="454898" y="148520"/>
                  </a:lnTo>
                  <a:lnTo>
                    <a:pt x="464787" y="147293"/>
                  </a:lnTo>
                  <a:lnTo>
                    <a:pt x="474676" y="146068"/>
                  </a:lnTo>
                  <a:lnTo>
                    <a:pt x="484565" y="144847"/>
                  </a:lnTo>
                  <a:lnTo>
                    <a:pt x="494454" y="143630"/>
                  </a:lnTo>
                  <a:lnTo>
                    <a:pt x="504343" y="142416"/>
                  </a:lnTo>
                  <a:lnTo>
                    <a:pt x="514233" y="141205"/>
                  </a:lnTo>
                  <a:lnTo>
                    <a:pt x="524122" y="139998"/>
                  </a:lnTo>
                  <a:lnTo>
                    <a:pt x="534011" y="138794"/>
                  </a:lnTo>
                  <a:lnTo>
                    <a:pt x="543900" y="137593"/>
                  </a:lnTo>
                  <a:lnTo>
                    <a:pt x="553789" y="136396"/>
                  </a:lnTo>
                  <a:lnTo>
                    <a:pt x="563678" y="135203"/>
                  </a:lnTo>
                  <a:lnTo>
                    <a:pt x="573567" y="134013"/>
                  </a:lnTo>
                  <a:lnTo>
                    <a:pt x="583456" y="132827"/>
                  </a:lnTo>
                  <a:lnTo>
                    <a:pt x="593345" y="131644"/>
                  </a:lnTo>
                  <a:lnTo>
                    <a:pt x="603234" y="130465"/>
                  </a:lnTo>
                  <a:lnTo>
                    <a:pt x="613124" y="129290"/>
                  </a:lnTo>
                  <a:lnTo>
                    <a:pt x="623013" y="128118"/>
                  </a:lnTo>
                  <a:lnTo>
                    <a:pt x="632902" y="126950"/>
                  </a:lnTo>
                  <a:lnTo>
                    <a:pt x="642791" y="125785"/>
                  </a:lnTo>
                  <a:lnTo>
                    <a:pt x="652680" y="124624"/>
                  </a:lnTo>
                  <a:lnTo>
                    <a:pt x="662569" y="123467"/>
                  </a:lnTo>
                  <a:lnTo>
                    <a:pt x="672458" y="122313"/>
                  </a:lnTo>
                  <a:lnTo>
                    <a:pt x="682347" y="121163"/>
                  </a:lnTo>
                  <a:lnTo>
                    <a:pt x="692236" y="120016"/>
                  </a:lnTo>
                  <a:lnTo>
                    <a:pt x="702125" y="118873"/>
                  </a:lnTo>
                  <a:lnTo>
                    <a:pt x="712014" y="117734"/>
                  </a:lnTo>
                  <a:lnTo>
                    <a:pt x="721904" y="116598"/>
                  </a:lnTo>
                  <a:lnTo>
                    <a:pt x="731793" y="115466"/>
                  </a:lnTo>
                  <a:lnTo>
                    <a:pt x="741682" y="114337"/>
                  </a:lnTo>
                  <a:lnTo>
                    <a:pt x="751571" y="113212"/>
                  </a:lnTo>
                  <a:lnTo>
                    <a:pt x="761460" y="112091"/>
                  </a:lnTo>
                  <a:lnTo>
                    <a:pt x="771349" y="110973"/>
                  </a:lnTo>
                  <a:lnTo>
                    <a:pt x="781238" y="109858"/>
                  </a:lnTo>
                  <a:lnTo>
                    <a:pt x="791127" y="108747"/>
                  </a:lnTo>
                  <a:lnTo>
                    <a:pt x="801016" y="107640"/>
                  </a:lnTo>
                  <a:lnTo>
                    <a:pt x="810905" y="106536"/>
                  </a:lnTo>
                  <a:lnTo>
                    <a:pt x="820795" y="105435"/>
                  </a:lnTo>
                  <a:lnTo>
                    <a:pt x="830684" y="104337"/>
                  </a:lnTo>
                  <a:lnTo>
                    <a:pt x="840573" y="103243"/>
                  </a:lnTo>
                  <a:lnTo>
                    <a:pt x="850462" y="102152"/>
                  </a:lnTo>
                  <a:lnTo>
                    <a:pt x="860351" y="101064"/>
                  </a:lnTo>
                  <a:lnTo>
                    <a:pt x="870240" y="99980"/>
                  </a:lnTo>
                  <a:lnTo>
                    <a:pt x="880129" y="98899"/>
                  </a:lnTo>
                  <a:lnTo>
                    <a:pt x="890018" y="97820"/>
                  </a:lnTo>
                  <a:lnTo>
                    <a:pt x="899907" y="96745"/>
                  </a:lnTo>
                  <a:lnTo>
                    <a:pt x="909796" y="95672"/>
                  </a:lnTo>
                  <a:lnTo>
                    <a:pt x="919686" y="94603"/>
                  </a:lnTo>
                  <a:lnTo>
                    <a:pt x="929575" y="93536"/>
                  </a:lnTo>
                  <a:lnTo>
                    <a:pt x="939464" y="92472"/>
                  </a:lnTo>
                  <a:lnTo>
                    <a:pt x="949353" y="91411"/>
                  </a:lnTo>
                  <a:lnTo>
                    <a:pt x="959242" y="90353"/>
                  </a:lnTo>
                  <a:lnTo>
                    <a:pt x="969131" y="89297"/>
                  </a:lnTo>
                  <a:lnTo>
                    <a:pt x="979020" y="88243"/>
                  </a:lnTo>
                  <a:lnTo>
                    <a:pt x="988909" y="87192"/>
                  </a:lnTo>
                  <a:lnTo>
                    <a:pt x="998798" y="86143"/>
                  </a:lnTo>
                  <a:lnTo>
                    <a:pt x="1008687" y="85096"/>
                  </a:lnTo>
                  <a:lnTo>
                    <a:pt x="1018576" y="84052"/>
                  </a:lnTo>
                  <a:lnTo>
                    <a:pt x="1028466" y="83010"/>
                  </a:lnTo>
                  <a:lnTo>
                    <a:pt x="1038355" y="81969"/>
                  </a:lnTo>
                  <a:lnTo>
                    <a:pt x="1048244" y="80931"/>
                  </a:lnTo>
                  <a:lnTo>
                    <a:pt x="1058133" y="79894"/>
                  </a:lnTo>
                  <a:lnTo>
                    <a:pt x="1068022" y="78859"/>
                  </a:lnTo>
                  <a:lnTo>
                    <a:pt x="1077911" y="77825"/>
                  </a:lnTo>
                  <a:lnTo>
                    <a:pt x="1087800" y="76794"/>
                  </a:lnTo>
                  <a:lnTo>
                    <a:pt x="1097689" y="75763"/>
                  </a:lnTo>
                  <a:lnTo>
                    <a:pt x="1107578" y="74734"/>
                  </a:lnTo>
                  <a:lnTo>
                    <a:pt x="1117467" y="73706"/>
                  </a:lnTo>
                  <a:lnTo>
                    <a:pt x="1127357" y="72679"/>
                  </a:lnTo>
                  <a:lnTo>
                    <a:pt x="1137246" y="71653"/>
                  </a:lnTo>
                  <a:lnTo>
                    <a:pt x="1147135" y="70628"/>
                  </a:lnTo>
                  <a:lnTo>
                    <a:pt x="1157024" y="69604"/>
                  </a:lnTo>
                  <a:lnTo>
                    <a:pt x="1166913" y="68580"/>
                  </a:lnTo>
                  <a:lnTo>
                    <a:pt x="1176802" y="67557"/>
                  </a:lnTo>
                  <a:lnTo>
                    <a:pt x="1186691" y="66534"/>
                  </a:lnTo>
                  <a:lnTo>
                    <a:pt x="1196580" y="65512"/>
                  </a:lnTo>
                  <a:lnTo>
                    <a:pt x="1206469" y="64490"/>
                  </a:lnTo>
                  <a:lnTo>
                    <a:pt x="1216358" y="63468"/>
                  </a:lnTo>
                  <a:lnTo>
                    <a:pt x="1226248" y="62446"/>
                  </a:lnTo>
                  <a:lnTo>
                    <a:pt x="1236137" y="61424"/>
                  </a:lnTo>
                  <a:lnTo>
                    <a:pt x="1246026" y="60402"/>
                  </a:lnTo>
                  <a:lnTo>
                    <a:pt x="1255915" y="59379"/>
                  </a:lnTo>
                  <a:lnTo>
                    <a:pt x="1265804" y="58356"/>
                  </a:lnTo>
                  <a:lnTo>
                    <a:pt x="1275693" y="57333"/>
                  </a:lnTo>
                  <a:lnTo>
                    <a:pt x="1285582" y="56308"/>
                  </a:lnTo>
                  <a:lnTo>
                    <a:pt x="1295471" y="55283"/>
                  </a:lnTo>
                  <a:lnTo>
                    <a:pt x="1305360" y="54258"/>
                  </a:lnTo>
                  <a:lnTo>
                    <a:pt x="1315249" y="53231"/>
                  </a:lnTo>
                  <a:lnTo>
                    <a:pt x="1325139" y="52203"/>
                  </a:lnTo>
                  <a:lnTo>
                    <a:pt x="1335028" y="51174"/>
                  </a:lnTo>
                  <a:lnTo>
                    <a:pt x="1344917" y="50143"/>
                  </a:lnTo>
                  <a:lnTo>
                    <a:pt x="1354806" y="49111"/>
                  </a:lnTo>
                  <a:lnTo>
                    <a:pt x="1364695" y="48078"/>
                  </a:lnTo>
                  <a:lnTo>
                    <a:pt x="1374584" y="47043"/>
                  </a:lnTo>
                  <a:lnTo>
                    <a:pt x="1384473" y="46007"/>
                  </a:lnTo>
                  <a:lnTo>
                    <a:pt x="1394362" y="44968"/>
                  </a:lnTo>
                  <a:lnTo>
                    <a:pt x="1404251" y="43928"/>
                  </a:lnTo>
                  <a:lnTo>
                    <a:pt x="1414140" y="42886"/>
                  </a:lnTo>
                  <a:lnTo>
                    <a:pt x="1424029" y="41842"/>
                  </a:lnTo>
                  <a:lnTo>
                    <a:pt x="1433919" y="40795"/>
                  </a:lnTo>
                  <a:lnTo>
                    <a:pt x="1443808" y="39747"/>
                  </a:lnTo>
                  <a:lnTo>
                    <a:pt x="1453697" y="38696"/>
                  </a:lnTo>
                  <a:lnTo>
                    <a:pt x="1463586" y="37642"/>
                  </a:lnTo>
                  <a:lnTo>
                    <a:pt x="1473475" y="36587"/>
                  </a:lnTo>
                  <a:lnTo>
                    <a:pt x="1483364" y="35528"/>
                  </a:lnTo>
                  <a:lnTo>
                    <a:pt x="1493253" y="34467"/>
                  </a:lnTo>
                  <a:lnTo>
                    <a:pt x="1503142" y="33404"/>
                  </a:lnTo>
                  <a:lnTo>
                    <a:pt x="1513031" y="32337"/>
                  </a:lnTo>
                  <a:lnTo>
                    <a:pt x="1522920" y="31268"/>
                  </a:lnTo>
                  <a:lnTo>
                    <a:pt x="1532810" y="30196"/>
                  </a:lnTo>
                  <a:lnTo>
                    <a:pt x="1542699" y="29121"/>
                  </a:lnTo>
                  <a:lnTo>
                    <a:pt x="1552588" y="28043"/>
                  </a:lnTo>
                  <a:lnTo>
                    <a:pt x="1562477" y="26962"/>
                  </a:lnTo>
                  <a:lnTo>
                    <a:pt x="1572366" y="25877"/>
                  </a:lnTo>
                  <a:lnTo>
                    <a:pt x="1582255" y="24790"/>
                  </a:lnTo>
                  <a:lnTo>
                    <a:pt x="1592144" y="23699"/>
                  </a:lnTo>
                  <a:lnTo>
                    <a:pt x="1602033" y="22605"/>
                  </a:lnTo>
                  <a:lnTo>
                    <a:pt x="1611922" y="21508"/>
                  </a:lnTo>
                  <a:lnTo>
                    <a:pt x="1621811" y="20408"/>
                  </a:lnTo>
                  <a:lnTo>
                    <a:pt x="1631701" y="19304"/>
                  </a:lnTo>
                  <a:lnTo>
                    <a:pt x="1641590" y="18197"/>
                  </a:lnTo>
                  <a:lnTo>
                    <a:pt x="1651479" y="17086"/>
                  </a:lnTo>
                  <a:lnTo>
                    <a:pt x="1661368" y="15972"/>
                  </a:lnTo>
                  <a:lnTo>
                    <a:pt x="1671257" y="14854"/>
                  </a:lnTo>
                  <a:lnTo>
                    <a:pt x="1681146" y="13733"/>
                  </a:lnTo>
                  <a:lnTo>
                    <a:pt x="1691035" y="12608"/>
                  </a:lnTo>
                  <a:lnTo>
                    <a:pt x="1700924" y="11480"/>
                  </a:lnTo>
                  <a:lnTo>
                    <a:pt x="1710813" y="10348"/>
                  </a:lnTo>
                  <a:lnTo>
                    <a:pt x="1720702" y="9213"/>
                  </a:lnTo>
                  <a:lnTo>
                    <a:pt x="1730591" y="8074"/>
                  </a:lnTo>
                  <a:lnTo>
                    <a:pt x="1740481" y="6931"/>
                  </a:lnTo>
                  <a:lnTo>
                    <a:pt x="1750370" y="5785"/>
                  </a:lnTo>
                  <a:lnTo>
                    <a:pt x="1760259" y="4635"/>
                  </a:lnTo>
                  <a:lnTo>
                    <a:pt x="1770148" y="3482"/>
                  </a:lnTo>
                  <a:lnTo>
                    <a:pt x="1780037" y="2325"/>
                  </a:lnTo>
                  <a:lnTo>
                    <a:pt x="1789926" y="116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41017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389972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382129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292047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41642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47123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6610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83983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803528"/>
              <a:ext cx="1799815" cy="588804"/>
            </a:xfrm>
            <a:custGeom>
              <a:avLst/>
              <a:pathLst>
                <a:path w="1799815" h="588804">
                  <a:moveTo>
                    <a:pt x="0" y="337536"/>
                  </a:moveTo>
                  <a:lnTo>
                    <a:pt x="9889" y="335825"/>
                  </a:lnTo>
                  <a:lnTo>
                    <a:pt x="19778" y="334112"/>
                  </a:lnTo>
                  <a:lnTo>
                    <a:pt x="29667" y="332397"/>
                  </a:lnTo>
                  <a:lnTo>
                    <a:pt x="39556" y="330680"/>
                  </a:lnTo>
                  <a:lnTo>
                    <a:pt x="49445" y="328962"/>
                  </a:lnTo>
                  <a:lnTo>
                    <a:pt x="59334" y="327242"/>
                  </a:lnTo>
                  <a:lnTo>
                    <a:pt x="69223" y="325520"/>
                  </a:lnTo>
                  <a:lnTo>
                    <a:pt x="79112" y="323796"/>
                  </a:lnTo>
                  <a:lnTo>
                    <a:pt x="89001" y="322071"/>
                  </a:lnTo>
                  <a:lnTo>
                    <a:pt x="98890" y="320344"/>
                  </a:lnTo>
                  <a:lnTo>
                    <a:pt x="108780" y="318615"/>
                  </a:lnTo>
                  <a:lnTo>
                    <a:pt x="118669" y="316884"/>
                  </a:lnTo>
                  <a:lnTo>
                    <a:pt x="128558" y="315152"/>
                  </a:lnTo>
                  <a:lnTo>
                    <a:pt x="138447" y="313418"/>
                  </a:lnTo>
                  <a:lnTo>
                    <a:pt x="148336" y="311682"/>
                  </a:lnTo>
                  <a:lnTo>
                    <a:pt x="158225" y="309945"/>
                  </a:lnTo>
                  <a:lnTo>
                    <a:pt x="168114" y="308206"/>
                  </a:lnTo>
                  <a:lnTo>
                    <a:pt x="178003" y="306465"/>
                  </a:lnTo>
                  <a:lnTo>
                    <a:pt x="187892" y="304723"/>
                  </a:lnTo>
                  <a:lnTo>
                    <a:pt x="197781" y="302979"/>
                  </a:lnTo>
                  <a:lnTo>
                    <a:pt x="207671" y="301233"/>
                  </a:lnTo>
                  <a:lnTo>
                    <a:pt x="217560" y="299486"/>
                  </a:lnTo>
                  <a:lnTo>
                    <a:pt x="227449" y="297737"/>
                  </a:lnTo>
                  <a:lnTo>
                    <a:pt x="237338" y="295987"/>
                  </a:lnTo>
                  <a:lnTo>
                    <a:pt x="247227" y="294235"/>
                  </a:lnTo>
                  <a:lnTo>
                    <a:pt x="257116" y="292482"/>
                  </a:lnTo>
                  <a:lnTo>
                    <a:pt x="267005" y="290728"/>
                  </a:lnTo>
                  <a:lnTo>
                    <a:pt x="276894" y="288971"/>
                  </a:lnTo>
                  <a:lnTo>
                    <a:pt x="286783" y="287214"/>
                  </a:lnTo>
                  <a:lnTo>
                    <a:pt x="296672" y="285455"/>
                  </a:lnTo>
                  <a:lnTo>
                    <a:pt x="306562" y="283695"/>
                  </a:lnTo>
                  <a:lnTo>
                    <a:pt x="316451" y="281934"/>
                  </a:lnTo>
                  <a:lnTo>
                    <a:pt x="326340" y="280172"/>
                  </a:lnTo>
                  <a:lnTo>
                    <a:pt x="336229" y="278408"/>
                  </a:lnTo>
                  <a:lnTo>
                    <a:pt x="346118" y="276643"/>
                  </a:lnTo>
                  <a:lnTo>
                    <a:pt x="356007" y="274877"/>
                  </a:lnTo>
                  <a:lnTo>
                    <a:pt x="365896" y="273110"/>
                  </a:lnTo>
                  <a:lnTo>
                    <a:pt x="375785" y="271342"/>
                  </a:lnTo>
                  <a:lnTo>
                    <a:pt x="385674" y="269573"/>
                  </a:lnTo>
                  <a:lnTo>
                    <a:pt x="395563" y="267804"/>
                  </a:lnTo>
                  <a:lnTo>
                    <a:pt x="405452" y="266033"/>
                  </a:lnTo>
                  <a:lnTo>
                    <a:pt x="415342" y="264262"/>
                  </a:lnTo>
                  <a:lnTo>
                    <a:pt x="425231" y="262490"/>
                  </a:lnTo>
                  <a:lnTo>
                    <a:pt x="435120" y="260718"/>
                  </a:lnTo>
                  <a:lnTo>
                    <a:pt x="445009" y="258945"/>
                  </a:lnTo>
                  <a:lnTo>
                    <a:pt x="454898" y="257171"/>
                  </a:lnTo>
                  <a:lnTo>
                    <a:pt x="464787" y="255398"/>
                  </a:lnTo>
                  <a:lnTo>
                    <a:pt x="474676" y="253623"/>
                  </a:lnTo>
                  <a:lnTo>
                    <a:pt x="484565" y="251849"/>
                  </a:lnTo>
                  <a:lnTo>
                    <a:pt x="494454" y="250075"/>
                  </a:lnTo>
                  <a:lnTo>
                    <a:pt x="504343" y="248300"/>
                  </a:lnTo>
                  <a:lnTo>
                    <a:pt x="514233" y="246526"/>
                  </a:lnTo>
                  <a:lnTo>
                    <a:pt x="524122" y="244751"/>
                  </a:lnTo>
                  <a:lnTo>
                    <a:pt x="534011" y="242977"/>
                  </a:lnTo>
                  <a:lnTo>
                    <a:pt x="543900" y="241203"/>
                  </a:lnTo>
                  <a:lnTo>
                    <a:pt x="553789" y="239430"/>
                  </a:lnTo>
                  <a:lnTo>
                    <a:pt x="563678" y="237657"/>
                  </a:lnTo>
                  <a:lnTo>
                    <a:pt x="573567" y="235885"/>
                  </a:lnTo>
                  <a:lnTo>
                    <a:pt x="583456" y="234113"/>
                  </a:lnTo>
                  <a:lnTo>
                    <a:pt x="593345" y="232343"/>
                  </a:lnTo>
                  <a:lnTo>
                    <a:pt x="603234" y="230573"/>
                  </a:lnTo>
                  <a:lnTo>
                    <a:pt x="613124" y="228805"/>
                  </a:lnTo>
                  <a:lnTo>
                    <a:pt x="623013" y="227037"/>
                  </a:lnTo>
                  <a:lnTo>
                    <a:pt x="632902" y="225271"/>
                  </a:lnTo>
                  <a:lnTo>
                    <a:pt x="642791" y="223506"/>
                  </a:lnTo>
                  <a:lnTo>
                    <a:pt x="652680" y="221743"/>
                  </a:lnTo>
                  <a:lnTo>
                    <a:pt x="662569" y="219981"/>
                  </a:lnTo>
                  <a:lnTo>
                    <a:pt x="672458" y="218221"/>
                  </a:lnTo>
                  <a:lnTo>
                    <a:pt x="682347" y="216463"/>
                  </a:lnTo>
                  <a:lnTo>
                    <a:pt x="692236" y="214707"/>
                  </a:lnTo>
                  <a:lnTo>
                    <a:pt x="702125" y="212953"/>
                  </a:lnTo>
                  <a:lnTo>
                    <a:pt x="712014" y="211201"/>
                  </a:lnTo>
                  <a:lnTo>
                    <a:pt x="721904" y="209451"/>
                  </a:lnTo>
                  <a:lnTo>
                    <a:pt x="731793" y="207704"/>
                  </a:lnTo>
                  <a:lnTo>
                    <a:pt x="741682" y="205959"/>
                  </a:lnTo>
                  <a:lnTo>
                    <a:pt x="751571" y="204217"/>
                  </a:lnTo>
                  <a:lnTo>
                    <a:pt x="761460" y="202477"/>
                  </a:lnTo>
                  <a:lnTo>
                    <a:pt x="771349" y="200740"/>
                  </a:lnTo>
                  <a:lnTo>
                    <a:pt x="781238" y="199006"/>
                  </a:lnTo>
                  <a:lnTo>
                    <a:pt x="791127" y="197275"/>
                  </a:lnTo>
                  <a:lnTo>
                    <a:pt x="801016" y="195547"/>
                  </a:lnTo>
                  <a:lnTo>
                    <a:pt x="810905" y="193822"/>
                  </a:lnTo>
                  <a:lnTo>
                    <a:pt x="820795" y="192100"/>
                  </a:lnTo>
                  <a:lnTo>
                    <a:pt x="830684" y="190381"/>
                  </a:lnTo>
                  <a:lnTo>
                    <a:pt x="840573" y="188665"/>
                  </a:lnTo>
                  <a:lnTo>
                    <a:pt x="850462" y="186952"/>
                  </a:lnTo>
                  <a:lnTo>
                    <a:pt x="860351" y="185242"/>
                  </a:lnTo>
                  <a:lnTo>
                    <a:pt x="870240" y="183536"/>
                  </a:lnTo>
                  <a:lnTo>
                    <a:pt x="880129" y="181833"/>
                  </a:lnTo>
                  <a:lnTo>
                    <a:pt x="890018" y="180133"/>
                  </a:lnTo>
                  <a:lnTo>
                    <a:pt x="899907" y="178436"/>
                  </a:lnTo>
                  <a:lnTo>
                    <a:pt x="909796" y="176742"/>
                  </a:lnTo>
                  <a:lnTo>
                    <a:pt x="919686" y="175051"/>
                  </a:lnTo>
                  <a:lnTo>
                    <a:pt x="929575" y="173362"/>
                  </a:lnTo>
                  <a:lnTo>
                    <a:pt x="939464" y="171677"/>
                  </a:lnTo>
                  <a:lnTo>
                    <a:pt x="949353" y="169994"/>
                  </a:lnTo>
                  <a:lnTo>
                    <a:pt x="959242" y="168314"/>
                  </a:lnTo>
                  <a:lnTo>
                    <a:pt x="969131" y="166636"/>
                  </a:lnTo>
                  <a:lnTo>
                    <a:pt x="979020" y="164960"/>
                  </a:lnTo>
                  <a:lnTo>
                    <a:pt x="988909" y="163286"/>
                  </a:lnTo>
                  <a:lnTo>
                    <a:pt x="998798" y="161614"/>
                  </a:lnTo>
                  <a:lnTo>
                    <a:pt x="1008687" y="159943"/>
                  </a:lnTo>
                  <a:lnTo>
                    <a:pt x="1018576" y="158274"/>
                  </a:lnTo>
                  <a:lnTo>
                    <a:pt x="1028466" y="156606"/>
                  </a:lnTo>
                  <a:lnTo>
                    <a:pt x="1038355" y="154938"/>
                  </a:lnTo>
                  <a:lnTo>
                    <a:pt x="1048244" y="153270"/>
                  </a:lnTo>
                  <a:lnTo>
                    <a:pt x="1058133" y="151603"/>
                  </a:lnTo>
                  <a:lnTo>
                    <a:pt x="1068022" y="149936"/>
                  </a:lnTo>
                  <a:lnTo>
                    <a:pt x="1077911" y="148267"/>
                  </a:lnTo>
                  <a:lnTo>
                    <a:pt x="1087800" y="146598"/>
                  </a:lnTo>
                  <a:lnTo>
                    <a:pt x="1097689" y="144927"/>
                  </a:lnTo>
                  <a:lnTo>
                    <a:pt x="1107578" y="143254"/>
                  </a:lnTo>
                  <a:lnTo>
                    <a:pt x="1117467" y="141579"/>
                  </a:lnTo>
                  <a:lnTo>
                    <a:pt x="1127357" y="139901"/>
                  </a:lnTo>
                  <a:lnTo>
                    <a:pt x="1137246" y="138221"/>
                  </a:lnTo>
                  <a:lnTo>
                    <a:pt x="1147135" y="136536"/>
                  </a:lnTo>
                  <a:lnTo>
                    <a:pt x="1157024" y="134847"/>
                  </a:lnTo>
                  <a:lnTo>
                    <a:pt x="1166913" y="133154"/>
                  </a:lnTo>
                  <a:lnTo>
                    <a:pt x="1176802" y="131455"/>
                  </a:lnTo>
                  <a:lnTo>
                    <a:pt x="1186691" y="129751"/>
                  </a:lnTo>
                  <a:lnTo>
                    <a:pt x="1196580" y="128041"/>
                  </a:lnTo>
                  <a:lnTo>
                    <a:pt x="1206469" y="126324"/>
                  </a:lnTo>
                  <a:lnTo>
                    <a:pt x="1216358" y="124600"/>
                  </a:lnTo>
                  <a:lnTo>
                    <a:pt x="1226248" y="122868"/>
                  </a:lnTo>
                  <a:lnTo>
                    <a:pt x="1236137" y="121128"/>
                  </a:lnTo>
                  <a:lnTo>
                    <a:pt x="1246026" y="119380"/>
                  </a:lnTo>
                  <a:lnTo>
                    <a:pt x="1255915" y="117623"/>
                  </a:lnTo>
                  <a:lnTo>
                    <a:pt x="1265804" y="115855"/>
                  </a:lnTo>
                  <a:lnTo>
                    <a:pt x="1275693" y="114078"/>
                  </a:lnTo>
                  <a:lnTo>
                    <a:pt x="1285582" y="112291"/>
                  </a:lnTo>
                  <a:lnTo>
                    <a:pt x="1295471" y="110493"/>
                  </a:lnTo>
                  <a:lnTo>
                    <a:pt x="1305360" y="108683"/>
                  </a:lnTo>
                  <a:lnTo>
                    <a:pt x="1315249" y="106861"/>
                  </a:lnTo>
                  <a:lnTo>
                    <a:pt x="1325139" y="105027"/>
                  </a:lnTo>
                  <a:lnTo>
                    <a:pt x="1335028" y="103181"/>
                  </a:lnTo>
                  <a:lnTo>
                    <a:pt x="1344917" y="101322"/>
                  </a:lnTo>
                  <a:lnTo>
                    <a:pt x="1354806" y="99450"/>
                  </a:lnTo>
                  <a:lnTo>
                    <a:pt x="1364695" y="97564"/>
                  </a:lnTo>
                  <a:lnTo>
                    <a:pt x="1374584" y="95664"/>
                  </a:lnTo>
                  <a:lnTo>
                    <a:pt x="1384473" y="93750"/>
                  </a:lnTo>
                  <a:lnTo>
                    <a:pt x="1394362" y="91822"/>
                  </a:lnTo>
                  <a:lnTo>
                    <a:pt x="1404251" y="89879"/>
                  </a:lnTo>
                  <a:lnTo>
                    <a:pt x="1414140" y="87921"/>
                  </a:lnTo>
                  <a:lnTo>
                    <a:pt x="1424029" y="85949"/>
                  </a:lnTo>
                  <a:lnTo>
                    <a:pt x="1433919" y="83961"/>
                  </a:lnTo>
                  <a:lnTo>
                    <a:pt x="1443808" y="81958"/>
                  </a:lnTo>
                  <a:lnTo>
                    <a:pt x="1453697" y="79940"/>
                  </a:lnTo>
                  <a:lnTo>
                    <a:pt x="1463586" y="77906"/>
                  </a:lnTo>
                  <a:lnTo>
                    <a:pt x="1473475" y="75856"/>
                  </a:lnTo>
                  <a:lnTo>
                    <a:pt x="1483364" y="73791"/>
                  </a:lnTo>
                  <a:lnTo>
                    <a:pt x="1493253" y="71711"/>
                  </a:lnTo>
                  <a:lnTo>
                    <a:pt x="1503142" y="69614"/>
                  </a:lnTo>
                  <a:lnTo>
                    <a:pt x="1513031" y="67502"/>
                  </a:lnTo>
                  <a:lnTo>
                    <a:pt x="1522920" y="65375"/>
                  </a:lnTo>
                  <a:lnTo>
                    <a:pt x="1532810" y="63231"/>
                  </a:lnTo>
                  <a:lnTo>
                    <a:pt x="1542699" y="61073"/>
                  </a:lnTo>
                  <a:lnTo>
                    <a:pt x="1552588" y="58899"/>
                  </a:lnTo>
                  <a:lnTo>
                    <a:pt x="1562477" y="56709"/>
                  </a:lnTo>
                  <a:lnTo>
                    <a:pt x="1572366" y="54505"/>
                  </a:lnTo>
                  <a:lnTo>
                    <a:pt x="1582255" y="52285"/>
                  </a:lnTo>
                  <a:lnTo>
                    <a:pt x="1592144" y="50051"/>
                  </a:lnTo>
                  <a:lnTo>
                    <a:pt x="1602033" y="47801"/>
                  </a:lnTo>
                  <a:lnTo>
                    <a:pt x="1611922" y="45537"/>
                  </a:lnTo>
                  <a:lnTo>
                    <a:pt x="1621811" y="43259"/>
                  </a:lnTo>
                  <a:lnTo>
                    <a:pt x="1631701" y="40966"/>
                  </a:lnTo>
                  <a:lnTo>
                    <a:pt x="1641590" y="38659"/>
                  </a:lnTo>
                  <a:lnTo>
                    <a:pt x="1651479" y="36338"/>
                  </a:lnTo>
                  <a:lnTo>
                    <a:pt x="1661368" y="34004"/>
                  </a:lnTo>
                  <a:lnTo>
                    <a:pt x="1671257" y="31656"/>
                  </a:lnTo>
                  <a:lnTo>
                    <a:pt x="1681146" y="29294"/>
                  </a:lnTo>
                  <a:lnTo>
                    <a:pt x="1691035" y="26920"/>
                  </a:lnTo>
                  <a:lnTo>
                    <a:pt x="1700924" y="24532"/>
                  </a:lnTo>
                  <a:lnTo>
                    <a:pt x="1710813" y="22132"/>
                  </a:lnTo>
                  <a:lnTo>
                    <a:pt x="1720702" y="19720"/>
                  </a:lnTo>
                  <a:lnTo>
                    <a:pt x="1730591" y="17295"/>
                  </a:lnTo>
                  <a:lnTo>
                    <a:pt x="1740481" y="14859"/>
                  </a:lnTo>
                  <a:lnTo>
                    <a:pt x="1750370" y="12410"/>
                  </a:lnTo>
                  <a:lnTo>
                    <a:pt x="1760259" y="9950"/>
                  </a:lnTo>
                  <a:lnTo>
                    <a:pt x="1770148" y="7479"/>
                  </a:lnTo>
                  <a:lnTo>
                    <a:pt x="1780037" y="4997"/>
                  </a:lnTo>
                  <a:lnTo>
                    <a:pt x="1789926" y="2503"/>
                  </a:lnTo>
                  <a:lnTo>
                    <a:pt x="1799815" y="0"/>
                  </a:lnTo>
                  <a:lnTo>
                    <a:pt x="1799815" y="189264"/>
                  </a:lnTo>
                  <a:lnTo>
                    <a:pt x="1789926" y="190692"/>
                  </a:lnTo>
                  <a:lnTo>
                    <a:pt x="1780037" y="192129"/>
                  </a:lnTo>
                  <a:lnTo>
                    <a:pt x="1770148" y="193574"/>
                  </a:lnTo>
                  <a:lnTo>
                    <a:pt x="1760259" y="195028"/>
                  </a:lnTo>
                  <a:lnTo>
                    <a:pt x="1750370" y="196491"/>
                  </a:lnTo>
                  <a:lnTo>
                    <a:pt x="1740481" y="197963"/>
                  </a:lnTo>
                  <a:lnTo>
                    <a:pt x="1730591" y="199444"/>
                  </a:lnTo>
                  <a:lnTo>
                    <a:pt x="1720702" y="200934"/>
                  </a:lnTo>
                  <a:lnTo>
                    <a:pt x="1710813" y="202433"/>
                  </a:lnTo>
                  <a:lnTo>
                    <a:pt x="1700924" y="203941"/>
                  </a:lnTo>
                  <a:lnTo>
                    <a:pt x="1691035" y="205458"/>
                  </a:lnTo>
                  <a:lnTo>
                    <a:pt x="1681146" y="206985"/>
                  </a:lnTo>
                  <a:lnTo>
                    <a:pt x="1671257" y="208521"/>
                  </a:lnTo>
                  <a:lnTo>
                    <a:pt x="1661368" y="210066"/>
                  </a:lnTo>
                  <a:lnTo>
                    <a:pt x="1651479" y="211621"/>
                  </a:lnTo>
                  <a:lnTo>
                    <a:pt x="1641590" y="213185"/>
                  </a:lnTo>
                  <a:lnTo>
                    <a:pt x="1631701" y="214758"/>
                  </a:lnTo>
                  <a:lnTo>
                    <a:pt x="1621811" y="216341"/>
                  </a:lnTo>
                  <a:lnTo>
                    <a:pt x="1611922" y="217934"/>
                  </a:lnTo>
                  <a:lnTo>
                    <a:pt x="1602033" y="219536"/>
                  </a:lnTo>
                  <a:lnTo>
                    <a:pt x="1592144" y="221147"/>
                  </a:lnTo>
                  <a:lnTo>
                    <a:pt x="1582255" y="222769"/>
                  </a:lnTo>
                  <a:lnTo>
                    <a:pt x="1572366" y="224399"/>
                  </a:lnTo>
                  <a:lnTo>
                    <a:pt x="1562477" y="226039"/>
                  </a:lnTo>
                  <a:lnTo>
                    <a:pt x="1552588" y="227689"/>
                  </a:lnTo>
                  <a:lnTo>
                    <a:pt x="1542699" y="229349"/>
                  </a:lnTo>
                  <a:lnTo>
                    <a:pt x="1532810" y="231018"/>
                  </a:lnTo>
                  <a:lnTo>
                    <a:pt x="1522920" y="232696"/>
                  </a:lnTo>
                  <a:lnTo>
                    <a:pt x="1513031" y="234385"/>
                  </a:lnTo>
                  <a:lnTo>
                    <a:pt x="1503142" y="236083"/>
                  </a:lnTo>
                  <a:lnTo>
                    <a:pt x="1493253" y="237790"/>
                  </a:lnTo>
                  <a:lnTo>
                    <a:pt x="1483364" y="239507"/>
                  </a:lnTo>
                  <a:lnTo>
                    <a:pt x="1473475" y="241234"/>
                  </a:lnTo>
                  <a:lnTo>
                    <a:pt x="1463586" y="242970"/>
                  </a:lnTo>
                  <a:lnTo>
                    <a:pt x="1453697" y="244716"/>
                  </a:lnTo>
                  <a:lnTo>
                    <a:pt x="1443808" y="246471"/>
                  </a:lnTo>
                  <a:lnTo>
                    <a:pt x="1433919" y="248236"/>
                  </a:lnTo>
                  <a:lnTo>
                    <a:pt x="1424029" y="250010"/>
                  </a:lnTo>
                  <a:lnTo>
                    <a:pt x="1414140" y="251795"/>
                  </a:lnTo>
                  <a:lnTo>
                    <a:pt x="1404251" y="253588"/>
                  </a:lnTo>
                  <a:lnTo>
                    <a:pt x="1394362" y="255391"/>
                  </a:lnTo>
                  <a:lnTo>
                    <a:pt x="1384473" y="257204"/>
                  </a:lnTo>
                  <a:lnTo>
                    <a:pt x="1374584" y="259026"/>
                  </a:lnTo>
                  <a:lnTo>
                    <a:pt x="1364695" y="260857"/>
                  </a:lnTo>
                  <a:lnTo>
                    <a:pt x="1354806" y="262698"/>
                  </a:lnTo>
                  <a:lnTo>
                    <a:pt x="1344917" y="264548"/>
                  </a:lnTo>
                  <a:lnTo>
                    <a:pt x="1335028" y="266408"/>
                  </a:lnTo>
                  <a:lnTo>
                    <a:pt x="1325139" y="268277"/>
                  </a:lnTo>
                  <a:lnTo>
                    <a:pt x="1315249" y="270156"/>
                  </a:lnTo>
                  <a:lnTo>
                    <a:pt x="1305360" y="272044"/>
                  </a:lnTo>
                  <a:lnTo>
                    <a:pt x="1295471" y="273941"/>
                  </a:lnTo>
                  <a:lnTo>
                    <a:pt x="1285582" y="275847"/>
                  </a:lnTo>
                  <a:lnTo>
                    <a:pt x="1275693" y="277763"/>
                  </a:lnTo>
                  <a:lnTo>
                    <a:pt x="1265804" y="279688"/>
                  </a:lnTo>
                  <a:lnTo>
                    <a:pt x="1255915" y="281622"/>
                  </a:lnTo>
                  <a:lnTo>
                    <a:pt x="1246026" y="283566"/>
                  </a:lnTo>
                  <a:lnTo>
                    <a:pt x="1236137" y="285518"/>
                  </a:lnTo>
                  <a:lnTo>
                    <a:pt x="1226248" y="287480"/>
                  </a:lnTo>
                  <a:lnTo>
                    <a:pt x="1216358" y="289451"/>
                  </a:lnTo>
                  <a:lnTo>
                    <a:pt x="1206469" y="291431"/>
                  </a:lnTo>
                  <a:lnTo>
                    <a:pt x="1196580" y="293420"/>
                  </a:lnTo>
                  <a:lnTo>
                    <a:pt x="1186691" y="295419"/>
                  </a:lnTo>
                  <a:lnTo>
                    <a:pt x="1176802" y="297426"/>
                  </a:lnTo>
                  <a:lnTo>
                    <a:pt x="1166913" y="299442"/>
                  </a:lnTo>
                  <a:lnTo>
                    <a:pt x="1157024" y="301467"/>
                  </a:lnTo>
                  <a:lnTo>
                    <a:pt x="1147135" y="303502"/>
                  </a:lnTo>
                  <a:lnTo>
                    <a:pt x="1137246" y="305545"/>
                  </a:lnTo>
                  <a:lnTo>
                    <a:pt x="1127357" y="307597"/>
                  </a:lnTo>
                  <a:lnTo>
                    <a:pt x="1117467" y="309657"/>
                  </a:lnTo>
                  <a:lnTo>
                    <a:pt x="1107578" y="311727"/>
                  </a:lnTo>
                  <a:lnTo>
                    <a:pt x="1097689" y="313806"/>
                  </a:lnTo>
                  <a:lnTo>
                    <a:pt x="1087800" y="315893"/>
                  </a:lnTo>
                  <a:lnTo>
                    <a:pt x="1077911" y="317989"/>
                  </a:lnTo>
                  <a:lnTo>
                    <a:pt x="1068022" y="320094"/>
                  </a:lnTo>
                  <a:lnTo>
                    <a:pt x="1058133" y="322207"/>
                  </a:lnTo>
                  <a:lnTo>
                    <a:pt x="1048244" y="324329"/>
                  </a:lnTo>
                  <a:lnTo>
                    <a:pt x="1038355" y="326460"/>
                  </a:lnTo>
                  <a:lnTo>
                    <a:pt x="1028466" y="328599"/>
                  </a:lnTo>
                  <a:lnTo>
                    <a:pt x="1018576" y="330747"/>
                  </a:lnTo>
                  <a:lnTo>
                    <a:pt x="1008687" y="332903"/>
                  </a:lnTo>
                  <a:lnTo>
                    <a:pt x="998798" y="335068"/>
                  </a:lnTo>
                  <a:lnTo>
                    <a:pt x="988909" y="337241"/>
                  </a:lnTo>
                  <a:lnTo>
                    <a:pt x="979020" y="339422"/>
                  </a:lnTo>
                  <a:lnTo>
                    <a:pt x="969131" y="341612"/>
                  </a:lnTo>
                  <a:lnTo>
                    <a:pt x="959242" y="343811"/>
                  </a:lnTo>
                  <a:lnTo>
                    <a:pt x="949353" y="346017"/>
                  </a:lnTo>
                  <a:lnTo>
                    <a:pt x="939464" y="348232"/>
                  </a:lnTo>
                  <a:lnTo>
                    <a:pt x="929575" y="350455"/>
                  </a:lnTo>
                  <a:lnTo>
                    <a:pt x="919686" y="352686"/>
                  </a:lnTo>
                  <a:lnTo>
                    <a:pt x="909796" y="354925"/>
                  </a:lnTo>
                  <a:lnTo>
                    <a:pt x="899907" y="357173"/>
                  </a:lnTo>
                  <a:lnTo>
                    <a:pt x="890018" y="359428"/>
                  </a:lnTo>
                  <a:lnTo>
                    <a:pt x="880129" y="361692"/>
                  </a:lnTo>
                  <a:lnTo>
                    <a:pt x="870240" y="363963"/>
                  </a:lnTo>
                  <a:lnTo>
                    <a:pt x="860351" y="366242"/>
                  </a:lnTo>
                  <a:lnTo>
                    <a:pt x="850462" y="368529"/>
                  </a:lnTo>
                  <a:lnTo>
                    <a:pt x="840573" y="370824"/>
                  </a:lnTo>
                  <a:lnTo>
                    <a:pt x="830684" y="373127"/>
                  </a:lnTo>
                  <a:lnTo>
                    <a:pt x="820795" y="375437"/>
                  </a:lnTo>
                  <a:lnTo>
                    <a:pt x="810905" y="377755"/>
                  </a:lnTo>
                  <a:lnTo>
                    <a:pt x="801016" y="380081"/>
                  </a:lnTo>
                  <a:lnTo>
                    <a:pt x="791127" y="382415"/>
                  </a:lnTo>
                  <a:lnTo>
                    <a:pt x="781238" y="384755"/>
                  </a:lnTo>
                  <a:lnTo>
                    <a:pt x="771349" y="387104"/>
                  </a:lnTo>
                  <a:lnTo>
                    <a:pt x="761460" y="389459"/>
                  </a:lnTo>
                  <a:lnTo>
                    <a:pt x="751571" y="391823"/>
                  </a:lnTo>
                  <a:lnTo>
                    <a:pt x="741682" y="394193"/>
                  </a:lnTo>
                  <a:lnTo>
                    <a:pt x="731793" y="396571"/>
                  </a:lnTo>
                  <a:lnTo>
                    <a:pt x="721904" y="398956"/>
                  </a:lnTo>
                  <a:lnTo>
                    <a:pt x="712014" y="401348"/>
                  </a:lnTo>
                  <a:lnTo>
                    <a:pt x="702125" y="403747"/>
                  </a:lnTo>
                  <a:lnTo>
                    <a:pt x="692236" y="406153"/>
                  </a:lnTo>
                  <a:lnTo>
                    <a:pt x="682347" y="408567"/>
                  </a:lnTo>
                  <a:lnTo>
                    <a:pt x="672458" y="410987"/>
                  </a:lnTo>
                  <a:lnTo>
                    <a:pt x="662569" y="413414"/>
                  </a:lnTo>
                  <a:lnTo>
                    <a:pt x="652680" y="415848"/>
                  </a:lnTo>
                  <a:lnTo>
                    <a:pt x="642791" y="418289"/>
                  </a:lnTo>
                  <a:lnTo>
                    <a:pt x="632902" y="420737"/>
                  </a:lnTo>
                  <a:lnTo>
                    <a:pt x="623013" y="423191"/>
                  </a:lnTo>
                  <a:lnTo>
                    <a:pt x="613124" y="425652"/>
                  </a:lnTo>
                  <a:lnTo>
                    <a:pt x="603234" y="428119"/>
                  </a:lnTo>
                  <a:lnTo>
                    <a:pt x="593345" y="430593"/>
                  </a:lnTo>
                  <a:lnTo>
                    <a:pt x="583456" y="433074"/>
                  </a:lnTo>
                  <a:lnTo>
                    <a:pt x="573567" y="435560"/>
                  </a:lnTo>
                  <a:lnTo>
                    <a:pt x="563678" y="438054"/>
                  </a:lnTo>
                  <a:lnTo>
                    <a:pt x="553789" y="440553"/>
                  </a:lnTo>
                  <a:lnTo>
                    <a:pt x="543900" y="443059"/>
                  </a:lnTo>
                  <a:lnTo>
                    <a:pt x="534011" y="445571"/>
                  </a:lnTo>
                  <a:lnTo>
                    <a:pt x="524122" y="448088"/>
                  </a:lnTo>
                  <a:lnTo>
                    <a:pt x="514233" y="450612"/>
                  </a:lnTo>
                  <a:lnTo>
                    <a:pt x="504343" y="453142"/>
                  </a:lnTo>
                  <a:lnTo>
                    <a:pt x="494454" y="455678"/>
                  </a:lnTo>
                  <a:lnTo>
                    <a:pt x="484565" y="458220"/>
                  </a:lnTo>
                  <a:lnTo>
                    <a:pt x="474676" y="460768"/>
                  </a:lnTo>
                  <a:lnTo>
                    <a:pt x="464787" y="463321"/>
                  </a:lnTo>
                  <a:lnTo>
                    <a:pt x="454898" y="465880"/>
                  </a:lnTo>
                  <a:lnTo>
                    <a:pt x="445009" y="468445"/>
                  </a:lnTo>
                  <a:lnTo>
                    <a:pt x="435120" y="471015"/>
                  </a:lnTo>
                  <a:lnTo>
                    <a:pt x="425231" y="473591"/>
                  </a:lnTo>
                  <a:lnTo>
                    <a:pt x="415342" y="476172"/>
                  </a:lnTo>
                  <a:lnTo>
                    <a:pt x="405452" y="478759"/>
                  </a:lnTo>
                  <a:lnTo>
                    <a:pt x="395563" y="481351"/>
                  </a:lnTo>
                  <a:lnTo>
                    <a:pt x="385674" y="483948"/>
                  </a:lnTo>
                  <a:lnTo>
                    <a:pt x="375785" y="486551"/>
                  </a:lnTo>
                  <a:lnTo>
                    <a:pt x="365896" y="489159"/>
                  </a:lnTo>
                  <a:lnTo>
                    <a:pt x="356007" y="491772"/>
                  </a:lnTo>
                  <a:lnTo>
                    <a:pt x="346118" y="494390"/>
                  </a:lnTo>
                  <a:lnTo>
                    <a:pt x="336229" y="497013"/>
                  </a:lnTo>
                  <a:lnTo>
                    <a:pt x="326340" y="499641"/>
                  </a:lnTo>
                  <a:lnTo>
                    <a:pt x="316451" y="502274"/>
                  </a:lnTo>
                  <a:lnTo>
                    <a:pt x="306562" y="504911"/>
                  </a:lnTo>
                  <a:lnTo>
                    <a:pt x="296672" y="507554"/>
                  </a:lnTo>
                  <a:lnTo>
                    <a:pt x="286783" y="510201"/>
                  </a:lnTo>
                  <a:lnTo>
                    <a:pt x="276894" y="512853"/>
                  </a:lnTo>
                  <a:lnTo>
                    <a:pt x="267005" y="515510"/>
                  </a:lnTo>
                  <a:lnTo>
                    <a:pt x="257116" y="518171"/>
                  </a:lnTo>
                  <a:lnTo>
                    <a:pt x="247227" y="520837"/>
                  </a:lnTo>
                  <a:lnTo>
                    <a:pt x="237338" y="523507"/>
                  </a:lnTo>
                  <a:lnTo>
                    <a:pt x="227449" y="526181"/>
                  </a:lnTo>
                  <a:lnTo>
                    <a:pt x="217560" y="528860"/>
                  </a:lnTo>
                  <a:lnTo>
                    <a:pt x="207671" y="531544"/>
                  </a:lnTo>
                  <a:lnTo>
                    <a:pt x="197781" y="534231"/>
                  </a:lnTo>
                  <a:lnTo>
                    <a:pt x="187892" y="536923"/>
                  </a:lnTo>
                  <a:lnTo>
                    <a:pt x="178003" y="539619"/>
                  </a:lnTo>
                  <a:lnTo>
                    <a:pt x="168114" y="542319"/>
                  </a:lnTo>
                  <a:lnTo>
                    <a:pt x="158225" y="545023"/>
                  </a:lnTo>
                  <a:lnTo>
                    <a:pt x="148336" y="547731"/>
                  </a:lnTo>
                  <a:lnTo>
                    <a:pt x="138447" y="550443"/>
                  </a:lnTo>
                  <a:lnTo>
                    <a:pt x="128558" y="553159"/>
                  </a:lnTo>
                  <a:lnTo>
                    <a:pt x="118669" y="555879"/>
                  </a:lnTo>
                  <a:lnTo>
                    <a:pt x="108780" y="558603"/>
                  </a:lnTo>
                  <a:lnTo>
                    <a:pt x="98890" y="561331"/>
                  </a:lnTo>
                  <a:lnTo>
                    <a:pt x="89001" y="564062"/>
                  </a:lnTo>
                  <a:lnTo>
                    <a:pt x="79112" y="566797"/>
                  </a:lnTo>
                  <a:lnTo>
                    <a:pt x="69223" y="569536"/>
                  </a:lnTo>
                  <a:lnTo>
                    <a:pt x="59334" y="572278"/>
                  </a:lnTo>
                  <a:lnTo>
                    <a:pt x="49445" y="575023"/>
                  </a:lnTo>
                  <a:lnTo>
                    <a:pt x="39556" y="577773"/>
                  </a:lnTo>
                  <a:lnTo>
                    <a:pt x="29667" y="580525"/>
                  </a:lnTo>
                  <a:lnTo>
                    <a:pt x="19778" y="583282"/>
                  </a:lnTo>
                  <a:lnTo>
                    <a:pt x="9889" y="586041"/>
                  </a:lnTo>
                  <a:lnTo>
                    <a:pt x="0" y="588804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803528"/>
              <a:ext cx="1799815" cy="337536"/>
            </a:xfrm>
            <a:custGeom>
              <a:avLst/>
              <a:pathLst>
                <a:path w="1799815" h="337536">
                  <a:moveTo>
                    <a:pt x="0" y="337536"/>
                  </a:moveTo>
                  <a:lnTo>
                    <a:pt x="9889" y="335825"/>
                  </a:lnTo>
                  <a:lnTo>
                    <a:pt x="19778" y="334112"/>
                  </a:lnTo>
                  <a:lnTo>
                    <a:pt x="29667" y="332397"/>
                  </a:lnTo>
                  <a:lnTo>
                    <a:pt x="39556" y="330680"/>
                  </a:lnTo>
                  <a:lnTo>
                    <a:pt x="49445" y="328962"/>
                  </a:lnTo>
                  <a:lnTo>
                    <a:pt x="59334" y="327242"/>
                  </a:lnTo>
                  <a:lnTo>
                    <a:pt x="69223" y="325520"/>
                  </a:lnTo>
                  <a:lnTo>
                    <a:pt x="79112" y="323796"/>
                  </a:lnTo>
                  <a:lnTo>
                    <a:pt x="89001" y="322071"/>
                  </a:lnTo>
                  <a:lnTo>
                    <a:pt x="98890" y="320344"/>
                  </a:lnTo>
                  <a:lnTo>
                    <a:pt x="108780" y="318615"/>
                  </a:lnTo>
                  <a:lnTo>
                    <a:pt x="118669" y="316884"/>
                  </a:lnTo>
                  <a:lnTo>
                    <a:pt x="128558" y="315152"/>
                  </a:lnTo>
                  <a:lnTo>
                    <a:pt x="138447" y="313418"/>
                  </a:lnTo>
                  <a:lnTo>
                    <a:pt x="148336" y="311682"/>
                  </a:lnTo>
                  <a:lnTo>
                    <a:pt x="158225" y="309945"/>
                  </a:lnTo>
                  <a:lnTo>
                    <a:pt x="168114" y="308206"/>
                  </a:lnTo>
                  <a:lnTo>
                    <a:pt x="178003" y="306465"/>
                  </a:lnTo>
                  <a:lnTo>
                    <a:pt x="187892" y="304723"/>
                  </a:lnTo>
                  <a:lnTo>
                    <a:pt x="197781" y="302979"/>
                  </a:lnTo>
                  <a:lnTo>
                    <a:pt x="207671" y="301233"/>
                  </a:lnTo>
                  <a:lnTo>
                    <a:pt x="217560" y="299486"/>
                  </a:lnTo>
                  <a:lnTo>
                    <a:pt x="227449" y="297737"/>
                  </a:lnTo>
                  <a:lnTo>
                    <a:pt x="237338" y="295987"/>
                  </a:lnTo>
                  <a:lnTo>
                    <a:pt x="247227" y="294235"/>
                  </a:lnTo>
                  <a:lnTo>
                    <a:pt x="257116" y="292482"/>
                  </a:lnTo>
                  <a:lnTo>
                    <a:pt x="267005" y="290728"/>
                  </a:lnTo>
                  <a:lnTo>
                    <a:pt x="276894" y="288971"/>
                  </a:lnTo>
                  <a:lnTo>
                    <a:pt x="286783" y="287214"/>
                  </a:lnTo>
                  <a:lnTo>
                    <a:pt x="296672" y="285455"/>
                  </a:lnTo>
                  <a:lnTo>
                    <a:pt x="306562" y="283695"/>
                  </a:lnTo>
                  <a:lnTo>
                    <a:pt x="316451" y="281934"/>
                  </a:lnTo>
                  <a:lnTo>
                    <a:pt x="326340" y="280172"/>
                  </a:lnTo>
                  <a:lnTo>
                    <a:pt x="336229" y="278408"/>
                  </a:lnTo>
                  <a:lnTo>
                    <a:pt x="346118" y="276643"/>
                  </a:lnTo>
                  <a:lnTo>
                    <a:pt x="356007" y="274877"/>
                  </a:lnTo>
                  <a:lnTo>
                    <a:pt x="365896" y="273110"/>
                  </a:lnTo>
                  <a:lnTo>
                    <a:pt x="375785" y="271342"/>
                  </a:lnTo>
                  <a:lnTo>
                    <a:pt x="385674" y="269573"/>
                  </a:lnTo>
                  <a:lnTo>
                    <a:pt x="395563" y="267804"/>
                  </a:lnTo>
                  <a:lnTo>
                    <a:pt x="405452" y="266033"/>
                  </a:lnTo>
                  <a:lnTo>
                    <a:pt x="415342" y="264262"/>
                  </a:lnTo>
                  <a:lnTo>
                    <a:pt x="425231" y="262490"/>
                  </a:lnTo>
                  <a:lnTo>
                    <a:pt x="435120" y="260718"/>
                  </a:lnTo>
                  <a:lnTo>
                    <a:pt x="445009" y="258945"/>
                  </a:lnTo>
                  <a:lnTo>
                    <a:pt x="454898" y="257171"/>
                  </a:lnTo>
                  <a:lnTo>
                    <a:pt x="464787" y="255398"/>
                  </a:lnTo>
                  <a:lnTo>
                    <a:pt x="474676" y="253623"/>
                  </a:lnTo>
                  <a:lnTo>
                    <a:pt x="484565" y="251849"/>
                  </a:lnTo>
                  <a:lnTo>
                    <a:pt x="494454" y="250075"/>
                  </a:lnTo>
                  <a:lnTo>
                    <a:pt x="504343" y="248300"/>
                  </a:lnTo>
                  <a:lnTo>
                    <a:pt x="514233" y="246526"/>
                  </a:lnTo>
                  <a:lnTo>
                    <a:pt x="524122" y="244751"/>
                  </a:lnTo>
                  <a:lnTo>
                    <a:pt x="534011" y="242977"/>
                  </a:lnTo>
                  <a:lnTo>
                    <a:pt x="543900" y="241203"/>
                  </a:lnTo>
                  <a:lnTo>
                    <a:pt x="553789" y="239430"/>
                  </a:lnTo>
                  <a:lnTo>
                    <a:pt x="563678" y="237657"/>
                  </a:lnTo>
                  <a:lnTo>
                    <a:pt x="573567" y="235885"/>
                  </a:lnTo>
                  <a:lnTo>
                    <a:pt x="583456" y="234113"/>
                  </a:lnTo>
                  <a:lnTo>
                    <a:pt x="593345" y="232343"/>
                  </a:lnTo>
                  <a:lnTo>
                    <a:pt x="603234" y="230573"/>
                  </a:lnTo>
                  <a:lnTo>
                    <a:pt x="613124" y="228805"/>
                  </a:lnTo>
                  <a:lnTo>
                    <a:pt x="623013" y="227037"/>
                  </a:lnTo>
                  <a:lnTo>
                    <a:pt x="632902" y="225271"/>
                  </a:lnTo>
                  <a:lnTo>
                    <a:pt x="642791" y="223506"/>
                  </a:lnTo>
                  <a:lnTo>
                    <a:pt x="652680" y="221743"/>
                  </a:lnTo>
                  <a:lnTo>
                    <a:pt x="662569" y="219981"/>
                  </a:lnTo>
                  <a:lnTo>
                    <a:pt x="672458" y="218221"/>
                  </a:lnTo>
                  <a:lnTo>
                    <a:pt x="682347" y="216463"/>
                  </a:lnTo>
                  <a:lnTo>
                    <a:pt x="692236" y="214707"/>
                  </a:lnTo>
                  <a:lnTo>
                    <a:pt x="702125" y="212953"/>
                  </a:lnTo>
                  <a:lnTo>
                    <a:pt x="712014" y="211201"/>
                  </a:lnTo>
                  <a:lnTo>
                    <a:pt x="721904" y="209451"/>
                  </a:lnTo>
                  <a:lnTo>
                    <a:pt x="731793" y="207704"/>
                  </a:lnTo>
                  <a:lnTo>
                    <a:pt x="741682" y="205959"/>
                  </a:lnTo>
                  <a:lnTo>
                    <a:pt x="751571" y="204217"/>
                  </a:lnTo>
                  <a:lnTo>
                    <a:pt x="761460" y="202477"/>
                  </a:lnTo>
                  <a:lnTo>
                    <a:pt x="771349" y="200740"/>
                  </a:lnTo>
                  <a:lnTo>
                    <a:pt x="781238" y="199006"/>
                  </a:lnTo>
                  <a:lnTo>
                    <a:pt x="791127" y="197275"/>
                  </a:lnTo>
                  <a:lnTo>
                    <a:pt x="801016" y="195547"/>
                  </a:lnTo>
                  <a:lnTo>
                    <a:pt x="810905" y="193822"/>
                  </a:lnTo>
                  <a:lnTo>
                    <a:pt x="820795" y="192100"/>
                  </a:lnTo>
                  <a:lnTo>
                    <a:pt x="830684" y="190381"/>
                  </a:lnTo>
                  <a:lnTo>
                    <a:pt x="840573" y="188665"/>
                  </a:lnTo>
                  <a:lnTo>
                    <a:pt x="850462" y="186952"/>
                  </a:lnTo>
                  <a:lnTo>
                    <a:pt x="860351" y="185242"/>
                  </a:lnTo>
                  <a:lnTo>
                    <a:pt x="870240" y="183536"/>
                  </a:lnTo>
                  <a:lnTo>
                    <a:pt x="880129" y="181833"/>
                  </a:lnTo>
                  <a:lnTo>
                    <a:pt x="890018" y="180133"/>
                  </a:lnTo>
                  <a:lnTo>
                    <a:pt x="899907" y="178436"/>
                  </a:lnTo>
                  <a:lnTo>
                    <a:pt x="909796" y="176742"/>
                  </a:lnTo>
                  <a:lnTo>
                    <a:pt x="919686" y="175051"/>
                  </a:lnTo>
                  <a:lnTo>
                    <a:pt x="929575" y="173362"/>
                  </a:lnTo>
                  <a:lnTo>
                    <a:pt x="939464" y="171677"/>
                  </a:lnTo>
                  <a:lnTo>
                    <a:pt x="949353" y="169994"/>
                  </a:lnTo>
                  <a:lnTo>
                    <a:pt x="959242" y="168314"/>
                  </a:lnTo>
                  <a:lnTo>
                    <a:pt x="969131" y="166636"/>
                  </a:lnTo>
                  <a:lnTo>
                    <a:pt x="979020" y="164960"/>
                  </a:lnTo>
                  <a:lnTo>
                    <a:pt x="988909" y="163286"/>
                  </a:lnTo>
                  <a:lnTo>
                    <a:pt x="998798" y="161614"/>
                  </a:lnTo>
                  <a:lnTo>
                    <a:pt x="1008687" y="159943"/>
                  </a:lnTo>
                  <a:lnTo>
                    <a:pt x="1018576" y="158274"/>
                  </a:lnTo>
                  <a:lnTo>
                    <a:pt x="1028466" y="156606"/>
                  </a:lnTo>
                  <a:lnTo>
                    <a:pt x="1038355" y="154938"/>
                  </a:lnTo>
                  <a:lnTo>
                    <a:pt x="1048244" y="153270"/>
                  </a:lnTo>
                  <a:lnTo>
                    <a:pt x="1058133" y="151603"/>
                  </a:lnTo>
                  <a:lnTo>
                    <a:pt x="1068022" y="149936"/>
                  </a:lnTo>
                  <a:lnTo>
                    <a:pt x="1077911" y="148267"/>
                  </a:lnTo>
                  <a:lnTo>
                    <a:pt x="1087800" y="146598"/>
                  </a:lnTo>
                  <a:lnTo>
                    <a:pt x="1097689" y="144927"/>
                  </a:lnTo>
                  <a:lnTo>
                    <a:pt x="1107578" y="143254"/>
                  </a:lnTo>
                  <a:lnTo>
                    <a:pt x="1117467" y="141579"/>
                  </a:lnTo>
                  <a:lnTo>
                    <a:pt x="1127357" y="139901"/>
                  </a:lnTo>
                  <a:lnTo>
                    <a:pt x="1137246" y="138221"/>
                  </a:lnTo>
                  <a:lnTo>
                    <a:pt x="1147135" y="136536"/>
                  </a:lnTo>
                  <a:lnTo>
                    <a:pt x="1157024" y="134847"/>
                  </a:lnTo>
                  <a:lnTo>
                    <a:pt x="1166913" y="133154"/>
                  </a:lnTo>
                  <a:lnTo>
                    <a:pt x="1176802" y="131455"/>
                  </a:lnTo>
                  <a:lnTo>
                    <a:pt x="1186691" y="129751"/>
                  </a:lnTo>
                  <a:lnTo>
                    <a:pt x="1196580" y="128041"/>
                  </a:lnTo>
                  <a:lnTo>
                    <a:pt x="1206469" y="126324"/>
                  </a:lnTo>
                  <a:lnTo>
                    <a:pt x="1216358" y="124600"/>
                  </a:lnTo>
                  <a:lnTo>
                    <a:pt x="1226248" y="122868"/>
                  </a:lnTo>
                  <a:lnTo>
                    <a:pt x="1236137" y="121128"/>
                  </a:lnTo>
                  <a:lnTo>
                    <a:pt x="1246026" y="119380"/>
                  </a:lnTo>
                  <a:lnTo>
                    <a:pt x="1255915" y="117623"/>
                  </a:lnTo>
                  <a:lnTo>
                    <a:pt x="1265804" y="115855"/>
                  </a:lnTo>
                  <a:lnTo>
                    <a:pt x="1275693" y="114078"/>
                  </a:lnTo>
                  <a:lnTo>
                    <a:pt x="1285582" y="112291"/>
                  </a:lnTo>
                  <a:lnTo>
                    <a:pt x="1295471" y="110493"/>
                  </a:lnTo>
                  <a:lnTo>
                    <a:pt x="1305360" y="108683"/>
                  </a:lnTo>
                  <a:lnTo>
                    <a:pt x="1315249" y="106861"/>
                  </a:lnTo>
                  <a:lnTo>
                    <a:pt x="1325139" y="105027"/>
                  </a:lnTo>
                  <a:lnTo>
                    <a:pt x="1335028" y="103181"/>
                  </a:lnTo>
                  <a:lnTo>
                    <a:pt x="1344917" y="101322"/>
                  </a:lnTo>
                  <a:lnTo>
                    <a:pt x="1354806" y="99450"/>
                  </a:lnTo>
                  <a:lnTo>
                    <a:pt x="1364695" y="97564"/>
                  </a:lnTo>
                  <a:lnTo>
                    <a:pt x="1374584" y="95664"/>
                  </a:lnTo>
                  <a:lnTo>
                    <a:pt x="1384473" y="93750"/>
                  </a:lnTo>
                  <a:lnTo>
                    <a:pt x="1394362" y="91822"/>
                  </a:lnTo>
                  <a:lnTo>
                    <a:pt x="1404251" y="89879"/>
                  </a:lnTo>
                  <a:lnTo>
                    <a:pt x="1414140" y="87921"/>
                  </a:lnTo>
                  <a:lnTo>
                    <a:pt x="1424029" y="85949"/>
                  </a:lnTo>
                  <a:lnTo>
                    <a:pt x="1433919" y="83961"/>
                  </a:lnTo>
                  <a:lnTo>
                    <a:pt x="1443808" y="81958"/>
                  </a:lnTo>
                  <a:lnTo>
                    <a:pt x="1453697" y="79940"/>
                  </a:lnTo>
                  <a:lnTo>
                    <a:pt x="1463586" y="77906"/>
                  </a:lnTo>
                  <a:lnTo>
                    <a:pt x="1473475" y="75856"/>
                  </a:lnTo>
                  <a:lnTo>
                    <a:pt x="1483364" y="73791"/>
                  </a:lnTo>
                  <a:lnTo>
                    <a:pt x="1493253" y="71711"/>
                  </a:lnTo>
                  <a:lnTo>
                    <a:pt x="1503142" y="69614"/>
                  </a:lnTo>
                  <a:lnTo>
                    <a:pt x="1513031" y="67502"/>
                  </a:lnTo>
                  <a:lnTo>
                    <a:pt x="1522920" y="65375"/>
                  </a:lnTo>
                  <a:lnTo>
                    <a:pt x="1532810" y="63231"/>
                  </a:lnTo>
                  <a:lnTo>
                    <a:pt x="1542699" y="61073"/>
                  </a:lnTo>
                  <a:lnTo>
                    <a:pt x="1552588" y="58899"/>
                  </a:lnTo>
                  <a:lnTo>
                    <a:pt x="1562477" y="56709"/>
                  </a:lnTo>
                  <a:lnTo>
                    <a:pt x="1572366" y="54505"/>
                  </a:lnTo>
                  <a:lnTo>
                    <a:pt x="1582255" y="52285"/>
                  </a:lnTo>
                  <a:lnTo>
                    <a:pt x="1592144" y="50051"/>
                  </a:lnTo>
                  <a:lnTo>
                    <a:pt x="1602033" y="47801"/>
                  </a:lnTo>
                  <a:lnTo>
                    <a:pt x="1611922" y="45537"/>
                  </a:lnTo>
                  <a:lnTo>
                    <a:pt x="1621811" y="43259"/>
                  </a:lnTo>
                  <a:lnTo>
                    <a:pt x="1631701" y="40966"/>
                  </a:lnTo>
                  <a:lnTo>
                    <a:pt x="1641590" y="38659"/>
                  </a:lnTo>
                  <a:lnTo>
                    <a:pt x="1651479" y="36338"/>
                  </a:lnTo>
                  <a:lnTo>
                    <a:pt x="1661368" y="34004"/>
                  </a:lnTo>
                  <a:lnTo>
                    <a:pt x="1671257" y="31656"/>
                  </a:lnTo>
                  <a:lnTo>
                    <a:pt x="1681146" y="29294"/>
                  </a:lnTo>
                  <a:lnTo>
                    <a:pt x="1691035" y="26920"/>
                  </a:lnTo>
                  <a:lnTo>
                    <a:pt x="1700924" y="24532"/>
                  </a:lnTo>
                  <a:lnTo>
                    <a:pt x="1710813" y="22132"/>
                  </a:lnTo>
                  <a:lnTo>
                    <a:pt x="1720702" y="19720"/>
                  </a:lnTo>
                  <a:lnTo>
                    <a:pt x="1730591" y="17295"/>
                  </a:lnTo>
                  <a:lnTo>
                    <a:pt x="1740481" y="14859"/>
                  </a:lnTo>
                  <a:lnTo>
                    <a:pt x="1750370" y="12410"/>
                  </a:lnTo>
                  <a:lnTo>
                    <a:pt x="1760259" y="9950"/>
                  </a:lnTo>
                  <a:lnTo>
                    <a:pt x="1770148" y="7479"/>
                  </a:lnTo>
                  <a:lnTo>
                    <a:pt x="1780037" y="4997"/>
                  </a:lnTo>
                  <a:lnTo>
                    <a:pt x="1789926" y="250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1992793"/>
              <a:ext cx="1799815" cy="399539"/>
            </a:xfrm>
            <a:custGeom>
              <a:avLst/>
              <a:pathLst>
                <a:path w="1799815" h="399539">
                  <a:moveTo>
                    <a:pt x="1799815" y="0"/>
                  </a:moveTo>
                  <a:lnTo>
                    <a:pt x="1799815" y="0"/>
                  </a:lnTo>
                  <a:lnTo>
                    <a:pt x="1789926" y="1427"/>
                  </a:lnTo>
                  <a:lnTo>
                    <a:pt x="1780037" y="2864"/>
                  </a:lnTo>
                  <a:lnTo>
                    <a:pt x="1770148" y="4309"/>
                  </a:lnTo>
                  <a:lnTo>
                    <a:pt x="1760259" y="5763"/>
                  </a:lnTo>
                  <a:lnTo>
                    <a:pt x="1750370" y="7226"/>
                  </a:lnTo>
                  <a:lnTo>
                    <a:pt x="1740481" y="8698"/>
                  </a:lnTo>
                  <a:lnTo>
                    <a:pt x="1730591" y="10179"/>
                  </a:lnTo>
                  <a:lnTo>
                    <a:pt x="1720702" y="11669"/>
                  </a:lnTo>
                  <a:lnTo>
                    <a:pt x="1710813" y="13168"/>
                  </a:lnTo>
                  <a:lnTo>
                    <a:pt x="1700924" y="14676"/>
                  </a:lnTo>
                  <a:lnTo>
                    <a:pt x="1691035" y="16193"/>
                  </a:lnTo>
                  <a:lnTo>
                    <a:pt x="1681146" y="17720"/>
                  </a:lnTo>
                  <a:lnTo>
                    <a:pt x="1671257" y="19256"/>
                  </a:lnTo>
                  <a:lnTo>
                    <a:pt x="1661368" y="20801"/>
                  </a:lnTo>
                  <a:lnTo>
                    <a:pt x="1651479" y="22356"/>
                  </a:lnTo>
                  <a:lnTo>
                    <a:pt x="1641590" y="23920"/>
                  </a:lnTo>
                  <a:lnTo>
                    <a:pt x="1631701" y="25494"/>
                  </a:lnTo>
                  <a:lnTo>
                    <a:pt x="1621811" y="27077"/>
                  </a:lnTo>
                  <a:lnTo>
                    <a:pt x="1611922" y="28669"/>
                  </a:lnTo>
                  <a:lnTo>
                    <a:pt x="1602033" y="30271"/>
                  </a:lnTo>
                  <a:lnTo>
                    <a:pt x="1592144" y="31883"/>
                  </a:lnTo>
                  <a:lnTo>
                    <a:pt x="1582255" y="33504"/>
                  </a:lnTo>
                  <a:lnTo>
                    <a:pt x="1572366" y="35134"/>
                  </a:lnTo>
                  <a:lnTo>
                    <a:pt x="1562477" y="36775"/>
                  </a:lnTo>
                  <a:lnTo>
                    <a:pt x="1552588" y="38424"/>
                  </a:lnTo>
                  <a:lnTo>
                    <a:pt x="1542699" y="40084"/>
                  </a:lnTo>
                  <a:lnTo>
                    <a:pt x="1532810" y="41753"/>
                  </a:lnTo>
                  <a:lnTo>
                    <a:pt x="1522920" y="43432"/>
                  </a:lnTo>
                  <a:lnTo>
                    <a:pt x="1513031" y="45120"/>
                  </a:lnTo>
                  <a:lnTo>
                    <a:pt x="1503142" y="46818"/>
                  </a:lnTo>
                  <a:lnTo>
                    <a:pt x="1493253" y="48525"/>
                  </a:lnTo>
                  <a:lnTo>
                    <a:pt x="1483364" y="50242"/>
                  </a:lnTo>
                  <a:lnTo>
                    <a:pt x="1473475" y="51969"/>
                  </a:lnTo>
                  <a:lnTo>
                    <a:pt x="1463586" y="53705"/>
                  </a:lnTo>
                  <a:lnTo>
                    <a:pt x="1453697" y="55451"/>
                  </a:lnTo>
                  <a:lnTo>
                    <a:pt x="1443808" y="57206"/>
                  </a:lnTo>
                  <a:lnTo>
                    <a:pt x="1433919" y="58971"/>
                  </a:lnTo>
                  <a:lnTo>
                    <a:pt x="1424029" y="60746"/>
                  </a:lnTo>
                  <a:lnTo>
                    <a:pt x="1414140" y="62530"/>
                  </a:lnTo>
                  <a:lnTo>
                    <a:pt x="1404251" y="64323"/>
                  </a:lnTo>
                  <a:lnTo>
                    <a:pt x="1394362" y="66126"/>
                  </a:lnTo>
                  <a:lnTo>
                    <a:pt x="1384473" y="67939"/>
                  </a:lnTo>
                  <a:lnTo>
                    <a:pt x="1374584" y="69761"/>
                  </a:lnTo>
                  <a:lnTo>
                    <a:pt x="1364695" y="71592"/>
                  </a:lnTo>
                  <a:lnTo>
                    <a:pt x="1354806" y="73433"/>
                  </a:lnTo>
                  <a:lnTo>
                    <a:pt x="1344917" y="75284"/>
                  </a:lnTo>
                  <a:lnTo>
                    <a:pt x="1335028" y="77143"/>
                  </a:lnTo>
                  <a:lnTo>
                    <a:pt x="1325139" y="79012"/>
                  </a:lnTo>
                  <a:lnTo>
                    <a:pt x="1315249" y="80891"/>
                  </a:lnTo>
                  <a:lnTo>
                    <a:pt x="1305360" y="82779"/>
                  </a:lnTo>
                  <a:lnTo>
                    <a:pt x="1295471" y="84676"/>
                  </a:lnTo>
                  <a:lnTo>
                    <a:pt x="1285582" y="86582"/>
                  </a:lnTo>
                  <a:lnTo>
                    <a:pt x="1275693" y="88498"/>
                  </a:lnTo>
                  <a:lnTo>
                    <a:pt x="1265804" y="90423"/>
                  </a:lnTo>
                  <a:lnTo>
                    <a:pt x="1255915" y="92357"/>
                  </a:lnTo>
                  <a:lnTo>
                    <a:pt x="1246026" y="94301"/>
                  </a:lnTo>
                  <a:lnTo>
                    <a:pt x="1236137" y="96254"/>
                  </a:lnTo>
                  <a:lnTo>
                    <a:pt x="1226248" y="98215"/>
                  </a:lnTo>
                  <a:lnTo>
                    <a:pt x="1216358" y="100186"/>
                  </a:lnTo>
                  <a:lnTo>
                    <a:pt x="1206469" y="102166"/>
                  </a:lnTo>
                  <a:lnTo>
                    <a:pt x="1196580" y="104156"/>
                  </a:lnTo>
                  <a:lnTo>
                    <a:pt x="1186691" y="106154"/>
                  </a:lnTo>
                  <a:lnTo>
                    <a:pt x="1176802" y="108161"/>
                  </a:lnTo>
                  <a:lnTo>
                    <a:pt x="1166913" y="110177"/>
                  </a:lnTo>
                  <a:lnTo>
                    <a:pt x="1157024" y="112202"/>
                  </a:lnTo>
                  <a:lnTo>
                    <a:pt x="1147135" y="114237"/>
                  </a:lnTo>
                  <a:lnTo>
                    <a:pt x="1137246" y="116280"/>
                  </a:lnTo>
                  <a:lnTo>
                    <a:pt x="1127357" y="118332"/>
                  </a:lnTo>
                  <a:lnTo>
                    <a:pt x="1117467" y="120393"/>
                  </a:lnTo>
                  <a:lnTo>
                    <a:pt x="1107578" y="122462"/>
                  </a:lnTo>
                  <a:lnTo>
                    <a:pt x="1097689" y="124541"/>
                  </a:lnTo>
                  <a:lnTo>
                    <a:pt x="1087800" y="126628"/>
                  </a:lnTo>
                  <a:lnTo>
                    <a:pt x="1077911" y="128724"/>
                  </a:lnTo>
                  <a:lnTo>
                    <a:pt x="1068022" y="130829"/>
                  </a:lnTo>
                  <a:lnTo>
                    <a:pt x="1058133" y="132942"/>
                  </a:lnTo>
                  <a:lnTo>
                    <a:pt x="1048244" y="135064"/>
                  </a:lnTo>
                  <a:lnTo>
                    <a:pt x="1038355" y="137195"/>
                  </a:lnTo>
                  <a:lnTo>
                    <a:pt x="1028466" y="139334"/>
                  </a:lnTo>
                  <a:lnTo>
                    <a:pt x="1018576" y="141482"/>
                  </a:lnTo>
                  <a:lnTo>
                    <a:pt x="1008687" y="143638"/>
                  </a:lnTo>
                  <a:lnTo>
                    <a:pt x="998798" y="145803"/>
                  </a:lnTo>
                  <a:lnTo>
                    <a:pt x="988909" y="147976"/>
                  </a:lnTo>
                  <a:lnTo>
                    <a:pt x="979020" y="150158"/>
                  </a:lnTo>
                  <a:lnTo>
                    <a:pt x="969131" y="152348"/>
                  </a:lnTo>
                  <a:lnTo>
                    <a:pt x="959242" y="154546"/>
                  </a:lnTo>
                  <a:lnTo>
                    <a:pt x="949353" y="156752"/>
                  </a:lnTo>
                  <a:lnTo>
                    <a:pt x="939464" y="158967"/>
                  </a:lnTo>
                  <a:lnTo>
                    <a:pt x="929575" y="161190"/>
                  </a:lnTo>
                  <a:lnTo>
                    <a:pt x="919686" y="163421"/>
                  </a:lnTo>
                  <a:lnTo>
                    <a:pt x="909796" y="165661"/>
                  </a:lnTo>
                  <a:lnTo>
                    <a:pt x="899907" y="167908"/>
                  </a:lnTo>
                  <a:lnTo>
                    <a:pt x="890018" y="170163"/>
                  </a:lnTo>
                  <a:lnTo>
                    <a:pt x="880129" y="172427"/>
                  </a:lnTo>
                  <a:lnTo>
                    <a:pt x="870240" y="174698"/>
                  </a:lnTo>
                  <a:lnTo>
                    <a:pt x="860351" y="176977"/>
                  </a:lnTo>
                  <a:lnTo>
                    <a:pt x="850462" y="179264"/>
                  </a:lnTo>
                  <a:lnTo>
                    <a:pt x="840573" y="181559"/>
                  </a:lnTo>
                  <a:lnTo>
                    <a:pt x="830684" y="183862"/>
                  </a:lnTo>
                  <a:lnTo>
                    <a:pt x="820795" y="186172"/>
                  </a:lnTo>
                  <a:lnTo>
                    <a:pt x="810905" y="188491"/>
                  </a:lnTo>
                  <a:lnTo>
                    <a:pt x="801016" y="190816"/>
                  </a:lnTo>
                  <a:lnTo>
                    <a:pt x="791127" y="193150"/>
                  </a:lnTo>
                  <a:lnTo>
                    <a:pt x="781238" y="195490"/>
                  </a:lnTo>
                  <a:lnTo>
                    <a:pt x="771349" y="197839"/>
                  </a:lnTo>
                  <a:lnTo>
                    <a:pt x="761460" y="200195"/>
                  </a:lnTo>
                  <a:lnTo>
                    <a:pt x="751571" y="202558"/>
                  </a:lnTo>
                  <a:lnTo>
                    <a:pt x="741682" y="204928"/>
                  </a:lnTo>
                  <a:lnTo>
                    <a:pt x="731793" y="207306"/>
                  </a:lnTo>
                  <a:lnTo>
                    <a:pt x="721904" y="209691"/>
                  </a:lnTo>
                  <a:lnTo>
                    <a:pt x="712014" y="212083"/>
                  </a:lnTo>
                  <a:lnTo>
                    <a:pt x="702125" y="214482"/>
                  </a:lnTo>
                  <a:lnTo>
                    <a:pt x="692236" y="216889"/>
                  </a:lnTo>
                  <a:lnTo>
                    <a:pt x="682347" y="219302"/>
                  </a:lnTo>
                  <a:lnTo>
                    <a:pt x="672458" y="221722"/>
                  </a:lnTo>
                  <a:lnTo>
                    <a:pt x="662569" y="224149"/>
                  </a:lnTo>
                  <a:lnTo>
                    <a:pt x="652680" y="226583"/>
                  </a:lnTo>
                  <a:lnTo>
                    <a:pt x="642791" y="229024"/>
                  </a:lnTo>
                  <a:lnTo>
                    <a:pt x="632902" y="231472"/>
                  </a:lnTo>
                  <a:lnTo>
                    <a:pt x="623013" y="233926"/>
                  </a:lnTo>
                  <a:lnTo>
                    <a:pt x="613124" y="236387"/>
                  </a:lnTo>
                  <a:lnTo>
                    <a:pt x="603234" y="238854"/>
                  </a:lnTo>
                  <a:lnTo>
                    <a:pt x="593345" y="241328"/>
                  </a:lnTo>
                  <a:lnTo>
                    <a:pt x="583456" y="243809"/>
                  </a:lnTo>
                  <a:lnTo>
                    <a:pt x="573567" y="246296"/>
                  </a:lnTo>
                  <a:lnTo>
                    <a:pt x="563678" y="248789"/>
                  </a:lnTo>
                  <a:lnTo>
                    <a:pt x="553789" y="251288"/>
                  </a:lnTo>
                  <a:lnTo>
                    <a:pt x="543900" y="253794"/>
                  </a:lnTo>
                  <a:lnTo>
                    <a:pt x="534011" y="256306"/>
                  </a:lnTo>
                  <a:lnTo>
                    <a:pt x="524122" y="258824"/>
                  </a:lnTo>
                  <a:lnTo>
                    <a:pt x="514233" y="261348"/>
                  </a:lnTo>
                  <a:lnTo>
                    <a:pt x="504343" y="263877"/>
                  </a:lnTo>
                  <a:lnTo>
                    <a:pt x="494454" y="266413"/>
                  </a:lnTo>
                  <a:lnTo>
                    <a:pt x="484565" y="268955"/>
                  </a:lnTo>
                  <a:lnTo>
                    <a:pt x="474676" y="271503"/>
                  </a:lnTo>
                  <a:lnTo>
                    <a:pt x="464787" y="274056"/>
                  </a:lnTo>
                  <a:lnTo>
                    <a:pt x="454898" y="276615"/>
                  </a:lnTo>
                  <a:lnTo>
                    <a:pt x="445009" y="279180"/>
                  </a:lnTo>
                  <a:lnTo>
                    <a:pt x="435120" y="281750"/>
                  </a:lnTo>
                  <a:lnTo>
                    <a:pt x="425231" y="284326"/>
                  </a:lnTo>
                  <a:lnTo>
                    <a:pt x="415342" y="286907"/>
                  </a:lnTo>
                  <a:lnTo>
                    <a:pt x="405452" y="289494"/>
                  </a:lnTo>
                  <a:lnTo>
                    <a:pt x="395563" y="292086"/>
                  </a:lnTo>
                  <a:lnTo>
                    <a:pt x="385674" y="294683"/>
                  </a:lnTo>
                  <a:lnTo>
                    <a:pt x="375785" y="297286"/>
                  </a:lnTo>
                  <a:lnTo>
                    <a:pt x="365896" y="299894"/>
                  </a:lnTo>
                  <a:lnTo>
                    <a:pt x="356007" y="302507"/>
                  </a:lnTo>
                  <a:lnTo>
                    <a:pt x="346118" y="305125"/>
                  </a:lnTo>
                  <a:lnTo>
                    <a:pt x="336229" y="307748"/>
                  </a:lnTo>
                  <a:lnTo>
                    <a:pt x="326340" y="310376"/>
                  </a:lnTo>
                  <a:lnTo>
                    <a:pt x="316451" y="313009"/>
                  </a:lnTo>
                  <a:lnTo>
                    <a:pt x="306562" y="315646"/>
                  </a:lnTo>
                  <a:lnTo>
                    <a:pt x="296672" y="318289"/>
                  </a:lnTo>
                  <a:lnTo>
                    <a:pt x="286783" y="320936"/>
                  </a:lnTo>
                  <a:lnTo>
                    <a:pt x="276894" y="323588"/>
                  </a:lnTo>
                  <a:lnTo>
                    <a:pt x="267005" y="326245"/>
                  </a:lnTo>
                  <a:lnTo>
                    <a:pt x="257116" y="328906"/>
                  </a:lnTo>
                  <a:lnTo>
                    <a:pt x="247227" y="331572"/>
                  </a:lnTo>
                  <a:lnTo>
                    <a:pt x="237338" y="334242"/>
                  </a:lnTo>
                  <a:lnTo>
                    <a:pt x="227449" y="336916"/>
                  </a:lnTo>
                  <a:lnTo>
                    <a:pt x="217560" y="339595"/>
                  </a:lnTo>
                  <a:lnTo>
                    <a:pt x="207671" y="342279"/>
                  </a:lnTo>
                  <a:lnTo>
                    <a:pt x="197781" y="344966"/>
                  </a:lnTo>
                  <a:lnTo>
                    <a:pt x="187892" y="347658"/>
                  </a:lnTo>
                  <a:lnTo>
                    <a:pt x="178003" y="350354"/>
                  </a:lnTo>
                  <a:lnTo>
                    <a:pt x="168114" y="353054"/>
                  </a:lnTo>
                  <a:lnTo>
                    <a:pt x="158225" y="355758"/>
                  </a:lnTo>
                  <a:lnTo>
                    <a:pt x="148336" y="358466"/>
                  </a:lnTo>
                  <a:lnTo>
                    <a:pt x="138447" y="361179"/>
                  </a:lnTo>
                  <a:lnTo>
                    <a:pt x="128558" y="363895"/>
                  </a:lnTo>
                  <a:lnTo>
                    <a:pt x="118669" y="366614"/>
                  </a:lnTo>
                  <a:lnTo>
                    <a:pt x="108780" y="369338"/>
                  </a:lnTo>
                  <a:lnTo>
                    <a:pt x="98890" y="372066"/>
                  </a:lnTo>
                  <a:lnTo>
                    <a:pt x="89001" y="374797"/>
                  </a:lnTo>
                  <a:lnTo>
                    <a:pt x="79112" y="377532"/>
                  </a:lnTo>
                  <a:lnTo>
                    <a:pt x="69223" y="380271"/>
                  </a:lnTo>
                  <a:lnTo>
                    <a:pt x="59334" y="383013"/>
                  </a:lnTo>
                  <a:lnTo>
                    <a:pt x="49445" y="385759"/>
                  </a:lnTo>
                  <a:lnTo>
                    <a:pt x="39556" y="388508"/>
                  </a:lnTo>
                  <a:lnTo>
                    <a:pt x="29667" y="391261"/>
                  </a:lnTo>
                  <a:lnTo>
                    <a:pt x="19778" y="394017"/>
                  </a:lnTo>
                  <a:lnTo>
                    <a:pt x="9889" y="396776"/>
                  </a:lnTo>
                  <a:lnTo>
                    <a:pt x="0" y="399539"/>
                  </a:lnTo>
                  <a:lnTo>
                    <a:pt x="0" y="3995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1904843"/>
              <a:ext cx="1799815" cy="361010"/>
            </a:xfrm>
            <a:custGeom>
              <a:avLst/>
              <a:pathLst>
                <a:path w="1799815" h="361010">
                  <a:moveTo>
                    <a:pt x="0" y="361010"/>
                  </a:moveTo>
                  <a:lnTo>
                    <a:pt x="9889" y="358757"/>
                  </a:lnTo>
                  <a:lnTo>
                    <a:pt x="19778" y="356505"/>
                  </a:lnTo>
                  <a:lnTo>
                    <a:pt x="29667" y="354253"/>
                  </a:lnTo>
                  <a:lnTo>
                    <a:pt x="39556" y="352002"/>
                  </a:lnTo>
                  <a:lnTo>
                    <a:pt x="49445" y="349751"/>
                  </a:lnTo>
                  <a:lnTo>
                    <a:pt x="59334" y="347500"/>
                  </a:lnTo>
                  <a:lnTo>
                    <a:pt x="69223" y="345250"/>
                  </a:lnTo>
                  <a:lnTo>
                    <a:pt x="79112" y="343001"/>
                  </a:lnTo>
                  <a:lnTo>
                    <a:pt x="89001" y="340752"/>
                  </a:lnTo>
                  <a:lnTo>
                    <a:pt x="98890" y="338504"/>
                  </a:lnTo>
                  <a:lnTo>
                    <a:pt x="108780" y="336257"/>
                  </a:lnTo>
                  <a:lnTo>
                    <a:pt x="118669" y="334009"/>
                  </a:lnTo>
                  <a:lnTo>
                    <a:pt x="128558" y="331763"/>
                  </a:lnTo>
                  <a:lnTo>
                    <a:pt x="138447" y="329517"/>
                  </a:lnTo>
                  <a:lnTo>
                    <a:pt x="148336" y="327272"/>
                  </a:lnTo>
                  <a:lnTo>
                    <a:pt x="158225" y="325028"/>
                  </a:lnTo>
                  <a:lnTo>
                    <a:pt x="168114" y="322784"/>
                  </a:lnTo>
                  <a:lnTo>
                    <a:pt x="178003" y="320541"/>
                  </a:lnTo>
                  <a:lnTo>
                    <a:pt x="187892" y="318299"/>
                  </a:lnTo>
                  <a:lnTo>
                    <a:pt x="197781" y="316057"/>
                  </a:lnTo>
                  <a:lnTo>
                    <a:pt x="207671" y="313816"/>
                  </a:lnTo>
                  <a:lnTo>
                    <a:pt x="217560" y="311576"/>
                  </a:lnTo>
                  <a:lnTo>
                    <a:pt x="227449" y="309337"/>
                  </a:lnTo>
                  <a:lnTo>
                    <a:pt x="237338" y="307099"/>
                  </a:lnTo>
                  <a:lnTo>
                    <a:pt x="247227" y="304861"/>
                  </a:lnTo>
                  <a:lnTo>
                    <a:pt x="257116" y="302625"/>
                  </a:lnTo>
                  <a:lnTo>
                    <a:pt x="267005" y="300389"/>
                  </a:lnTo>
                  <a:lnTo>
                    <a:pt x="276894" y="298154"/>
                  </a:lnTo>
                  <a:lnTo>
                    <a:pt x="286783" y="295920"/>
                  </a:lnTo>
                  <a:lnTo>
                    <a:pt x="296672" y="293688"/>
                  </a:lnTo>
                  <a:lnTo>
                    <a:pt x="306562" y="291456"/>
                  </a:lnTo>
                  <a:lnTo>
                    <a:pt x="316451" y="289225"/>
                  </a:lnTo>
                  <a:lnTo>
                    <a:pt x="326340" y="286995"/>
                  </a:lnTo>
                  <a:lnTo>
                    <a:pt x="336229" y="284767"/>
                  </a:lnTo>
                  <a:lnTo>
                    <a:pt x="346118" y="282539"/>
                  </a:lnTo>
                  <a:lnTo>
                    <a:pt x="356007" y="280313"/>
                  </a:lnTo>
                  <a:lnTo>
                    <a:pt x="365896" y="278088"/>
                  </a:lnTo>
                  <a:lnTo>
                    <a:pt x="375785" y="275864"/>
                  </a:lnTo>
                  <a:lnTo>
                    <a:pt x="385674" y="273642"/>
                  </a:lnTo>
                  <a:lnTo>
                    <a:pt x="395563" y="271421"/>
                  </a:lnTo>
                  <a:lnTo>
                    <a:pt x="405452" y="269201"/>
                  </a:lnTo>
                  <a:lnTo>
                    <a:pt x="415342" y="266982"/>
                  </a:lnTo>
                  <a:lnTo>
                    <a:pt x="425231" y="264765"/>
                  </a:lnTo>
                  <a:lnTo>
                    <a:pt x="435120" y="262550"/>
                  </a:lnTo>
                  <a:lnTo>
                    <a:pt x="445009" y="260336"/>
                  </a:lnTo>
                  <a:lnTo>
                    <a:pt x="454898" y="258123"/>
                  </a:lnTo>
                  <a:lnTo>
                    <a:pt x="464787" y="255912"/>
                  </a:lnTo>
                  <a:lnTo>
                    <a:pt x="474676" y="253703"/>
                  </a:lnTo>
                  <a:lnTo>
                    <a:pt x="484565" y="251495"/>
                  </a:lnTo>
                  <a:lnTo>
                    <a:pt x="494454" y="249290"/>
                  </a:lnTo>
                  <a:lnTo>
                    <a:pt x="504343" y="247086"/>
                  </a:lnTo>
                  <a:lnTo>
                    <a:pt x="514233" y="244883"/>
                  </a:lnTo>
                  <a:lnTo>
                    <a:pt x="524122" y="242683"/>
                  </a:lnTo>
                  <a:lnTo>
                    <a:pt x="534011" y="240485"/>
                  </a:lnTo>
                  <a:lnTo>
                    <a:pt x="543900" y="238288"/>
                  </a:lnTo>
                  <a:lnTo>
                    <a:pt x="553789" y="236094"/>
                  </a:lnTo>
                  <a:lnTo>
                    <a:pt x="563678" y="233902"/>
                  </a:lnTo>
                  <a:lnTo>
                    <a:pt x="573567" y="231712"/>
                  </a:lnTo>
                  <a:lnTo>
                    <a:pt x="583456" y="229524"/>
                  </a:lnTo>
                  <a:lnTo>
                    <a:pt x="593345" y="227339"/>
                  </a:lnTo>
                  <a:lnTo>
                    <a:pt x="603234" y="225156"/>
                  </a:lnTo>
                  <a:lnTo>
                    <a:pt x="613124" y="222975"/>
                  </a:lnTo>
                  <a:lnTo>
                    <a:pt x="623013" y="220797"/>
                  </a:lnTo>
                  <a:lnTo>
                    <a:pt x="632902" y="218622"/>
                  </a:lnTo>
                  <a:lnTo>
                    <a:pt x="642791" y="216449"/>
                  </a:lnTo>
                  <a:lnTo>
                    <a:pt x="652680" y="214279"/>
                  </a:lnTo>
                  <a:lnTo>
                    <a:pt x="662569" y="212111"/>
                  </a:lnTo>
                  <a:lnTo>
                    <a:pt x="672458" y="209947"/>
                  </a:lnTo>
                  <a:lnTo>
                    <a:pt x="682347" y="207785"/>
                  </a:lnTo>
                  <a:lnTo>
                    <a:pt x="692236" y="205627"/>
                  </a:lnTo>
                  <a:lnTo>
                    <a:pt x="702125" y="203472"/>
                  </a:lnTo>
                  <a:lnTo>
                    <a:pt x="712014" y="201320"/>
                  </a:lnTo>
                  <a:lnTo>
                    <a:pt x="721904" y="199171"/>
                  </a:lnTo>
                  <a:lnTo>
                    <a:pt x="731793" y="197025"/>
                  </a:lnTo>
                  <a:lnTo>
                    <a:pt x="741682" y="194883"/>
                  </a:lnTo>
                  <a:lnTo>
                    <a:pt x="751571" y="192745"/>
                  </a:lnTo>
                  <a:lnTo>
                    <a:pt x="761460" y="190611"/>
                  </a:lnTo>
                  <a:lnTo>
                    <a:pt x="771349" y="188480"/>
                  </a:lnTo>
                  <a:lnTo>
                    <a:pt x="781238" y="186353"/>
                  </a:lnTo>
                  <a:lnTo>
                    <a:pt x="791127" y="184230"/>
                  </a:lnTo>
                  <a:lnTo>
                    <a:pt x="801016" y="182111"/>
                  </a:lnTo>
                  <a:lnTo>
                    <a:pt x="810905" y="179996"/>
                  </a:lnTo>
                  <a:lnTo>
                    <a:pt x="820795" y="177886"/>
                  </a:lnTo>
                  <a:lnTo>
                    <a:pt x="830684" y="175780"/>
                  </a:lnTo>
                  <a:lnTo>
                    <a:pt x="840573" y="173679"/>
                  </a:lnTo>
                  <a:lnTo>
                    <a:pt x="850462" y="171582"/>
                  </a:lnTo>
                  <a:lnTo>
                    <a:pt x="860351" y="169490"/>
                  </a:lnTo>
                  <a:lnTo>
                    <a:pt x="870240" y="167403"/>
                  </a:lnTo>
                  <a:lnTo>
                    <a:pt x="880129" y="165321"/>
                  </a:lnTo>
                  <a:lnTo>
                    <a:pt x="890018" y="163244"/>
                  </a:lnTo>
                  <a:lnTo>
                    <a:pt x="899907" y="161172"/>
                  </a:lnTo>
                  <a:lnTo>
                    <a:pt x="909796" y="159106"/>
                  </a:lnTo>
                  <a:lnTo>
                    <a:pt x="919686" y="157045"/>
                  </a:lnTo>
                  <a:lnTo>
                    <a:pt x="929575" y="154990"/>
                  </a:lnTo>
                  <a:lnTo>
                    <a:pt x="939464" y="152941"/>
                  </a:lnTo>
                  <a:lnTo>
                    <a:pt x="949353" y="150897"/>
                  </a:lnTo>
                  <a:lnTo>
                    <a:pt x="959242" y="148860"/>
                  </a:lnTo>
                  <a:lnTo>
                    <a:pt x="969131" y="146829"/>
                  </a:lnTo>
                  <a:lnTo>
                    <a:pt x="979020" y="144804"/>
                  </a:lnTo>
                  <a:lnTo>
                    <a:pt x="988909" y="142786"/>
                  </a:lnTo>
                  <a:lnTo>
                    <a:pt x="998798" y="140774"/>
                  </a:lnTo>
                  <a:lnTo>
                    <a:pt x="1008687" y="138769"/>
                  </a:lnTo>
                  <a:lnTo>
                    <a:pt x="1018576" y="136771"/>
                  </a:lnTo>
                  <a:lnTo>
                    <a:pt x="1028466" y="134780"/>
                  </a:lnTo>
                  <a:lnTo>
                    <a:pt x="1038355" y="132795"/>
                  </a:lnTo>
                  <a:lnTo>
                    <a:pt x="1048244" y="130819"/>
                  </a:lnTo>
                  <a:lnTo>
                    <a:pt x="1058133" y="128849"/>
                  </a:lnTo>
                  <a:lnTo>
                    <a:pt x="1068022" y="126887"/>
                  </a:lnTo>
                  <a:lnTo>
                    <a:pt x="1077911" y="124933"/>
                  </a:lnTo>
                  <a:lnTo>
                    <a:pt x="1087800" y="122986"/>
                  </a:lnTo>
                  <a:lnTo>
                    <a:pt x="1097689" y="121048"/>
                  </a:lnTo>
                  <a:lnTo>
                    <a:pt x="1107578" y="119117"/>
                  </a:lnTo>
                  <a:lnTo>
                    <a:pt x="1117467" y="117194"/>
                  </a:lnTo>
                  <a:lnTo>
                    <a:pt x="1127357" y="115280"/>
                  </a:lnTo>
                  <a:lnTo>
                    <a:pt x="1137246" y="113373"/>
                  </a:lnTo>
                  <a:lnTo>
                    <a:pt x="1147135" y="111476"/>
                  </a:lnTo>
                  <a:lnTo>
                    <a:pt x="1157024" y="109586"/>
                  </a:lnTo>
                  <a:lnTo>
                    <a:pt x="1166913" y="107706"/>
                  </a:lnTo>
                  <a:lnTo>
                    <a:pt x="1176802" y="105834"/>
                  </a:lnTo>
                  <a:lnTo>
                    <a:pt x="1186691" y="103970"/>
                  </a:lnTo>
                  <a:lnTo>
                    <a:pt x="1196580" y="102116"/>
                  </a:lnTo>
                  <a:lnTo>
                    <a:pt x="1206469" y="100270"/>
                  </a:lnTo>
                  <a:lnTo>
                    <a:pt x="1216358" y="98433"/>
                  </a:lnTo>
                  <a:lnTo>
                    <a:pt x="1226248" y="96605"/>
                  </a:lnTo>
                  <a:lnTo>
                    <a:pt x="1236137" y="94786"/>
                  </a:lnTo>
                  <a:lnTo>
                    <a:pt x="1246026" y="92975"/>
                  </a:lnTo>
                  <a:lnTo>
                    <a:pt x="1255915" y="91174"/>
                  </a:lnTo>
                  <a:lnTo>
                    <a:pt x="1265804" y="89381"/>
                  </a:lnTo>
                  <a:lnTo>
                    <a:pt x="1275693" y="87598"/>
                  </a:lnTo>
                  <a:lnTo>
                    <a:pt x="1285582" y="85823"/>
                  </a:lnTo>
                  <a:lnTo>
                    <a:pt x="1295471" y="84057"/>
                  </a:lnTo>
                  <a:lnTo>
                    <a:pt x="1305360" y="82300"/>
                  </a:lnTo>
                  <a:lnTo>
                    <a:pt x="1315249" y="80551"/>
                  </a:lnTo>
                  <a:lnTo>
                    <a:pt x="1325139" y="78811"/>
                  </a:lnTo>
                  <a:lnTo>
                    <a:pt x="1335028" y="77079"/>
                  </a:lnTo>
                  <a:lnTo>
                    <a:pt x="1344917" y="75355"/>
                  </a:lnTo>
                  <a:lnTo>
                    <a:pt x="1354806" y="73640"/>
                  </a:lnTo>
                  <a:lnTo>
                    <a:pt x="1364695" y="71933"/>
                  </a:lnTo>
                  <a:lnTo>
                    <a:pt x="1374584" y="70233"/>
                  </a:lnTo>
                  <a:lnTo>
                    <a:pt x="1384473" y="68541"/>
                  </a:lnTo>
                  <a:lnTo>
                    <a:pt x="1394362" y="66856"/>
                  </a:lnTo>
                  <a:lnTo>
                    <a:pt x="1404251" y="65179"/>
                  </a:lnTo>
                  <a:lnTo>
                    <a:pt x="1414140" y="63508"/>
                  </a:lnTo>
                  <a:lnTo>
                    <a:pt x="1424029" y="61845"/>
                  </a:lnTo>
                  <a:lnTo>
                    <a:pt x="1433919" y="60187"/>
                  </a:lnTo>
                  <a:lnTo>
                    <a:pt x="1443808" y="58536"/>
                  </a:lnTo>
                  <a:lnTo>
                    <a:pt x="1453697" y="56890"/>
                  </a:lnTo>
                  <a:lnTo>
                    <a:pt x="1463586" y="55250"/>
                  </a:lnTo>
                  <a:lnTo>
                    <a:pt x="1473475" y="53615"/>
                  </a:lnTo>
                  <a:lnTo>
                    <a:pt x="1483364" y="51985"/>
                  </a:lnTo>
                  <a:lnTo>
                    <a:pt x="1493253" y="50360"/>
                  </a:lnTo>
                  <a:lnTo>
                    <a:pt x="1503142" y="48738"/>
                  </a:lnTo>
                  <a:lnTo>
                    <a:pt x="1513031" y="47121"/>
                  </a:lnTo>
                  <a:lnTo>
                    <a:pt x="1522920" y="45506"/>
                  </a:lnTo>
                  <a:lnTo>
                    <a:pt x="1532810" y="43895"/>
                  </a:lnTo>
                  <a:lnTo>
                    <a:pt x="1542699" y="42286"/>
                  </a:lnTo>
                  <a:lnTo>
                    <a:pt x="1552588" y="40679"/>
                  </a:lnTo>
                  <a:lnTo>
                    <a:pt x="1562477" y="39074"/>
                  </a:lnTo>
                  <a:lnTo>
                    <a:pt x="1572366" y="37470"/>
                  </a:lnTo>
                  <a:lnTo>
                    <a:pt x="1582255" y="35868"/>
                  </a:lnTo>
                  <a:lnTo>
                    <a:pt x="1592144" y="34265"/>
                  </a:lnTo>
                  <a:lnTo>
                    <a:pt x="1602033" y="32663"/>
                  </a:lnTo>
                  <a:lnTo>
                    <a:pt x="1611922" y="31060"/>
                  </a:lnTo>
                  <a:lnTo>
                    <a:pt x="1621811" y="29456"/>
                  </a:lnTo>
                  <a:lnTo>
                    <a:pt x="1631701" y="27852"/>
                  </a:lnTo>
                  <a:lnTo>
                    <a:pt x="1641590" y="26245"/>
                  </a:lnTo>
                  <a:lnTo>
                    <a:pt x="1651479" y="24637"/>
                  </a:lnTo>
                  <a:lnTo>
                    <a:pt x="1661368" y="23025"/>
                  </a:lnTo>
                  <a:lnTo>
                    <a:pt x="1671257" y="21411"/>
                  </a:lnTo>
                  <a:lnTo>
                    <a:pt x="1681146" y="19794"/>
                  </a:lnTo>
                  <a:lnTo>
                    <a:pt x="1691035" y="18173"/>
                  </a:lnTo>
                  <a:lnTo>
                    <a:pt x="1700924" y="16548"/>
                  </a:lnTo>
                  <a:lnTo>
                    <a:pt x="1710813" y="14919"/>
                  </a:lnTo>
                  <a:lnTo>
                    <a:pt x="1720702" y="13284"/>
                  </a:lnTo>
                  <a:lnTo>
                    <a:pt x="1730591" y="11645"/>
                  </a:lnTo>
                  <a:lnTo>
                    <a:pt x="1740481" y="10000"/>
                  </a:lnTo>
                  <a:lnTo>
                    <a:pt x="1750370" y="8349"/>
                  </a:lnTo>
                  <a:lnTo>
                    <a:pt x="1760259" y="6693"/>
                  </a:lnTo>
                  <a:lnTo>
                    <a:pt x="1770148" y="5030"/>
                  </a:lnTo>
                  <a:lnTo>
                    <a:pt x="1780037" y="3360"/>
                  </a:lnTo>
                  <a:lnTo>
                    <a:pt x="1789926" y="168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06604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023352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1960135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197689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195917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198546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198474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331955"/>
              <a:ext cx="1799815" cy="951941"/>
            </a:xfrm>
            <a:custGeom>
              <a:avLst/>
              <a:pathLst>
                <a:path w="1799815" h="951941">
                  <a:moveTo>
                    <a:pt x="0" y="757211"/>
                  </a:moveTo>
                  <a:lnTo>
                    <a:pt x="9889" y="753311"/>
                  </a:lnTo>
                  <a:lnTo>
                    <a:pt x="19778" y="749411"/>
                  </a:lnTo>
                  <a:lnTo>
                    <a:pt x="29667" y="745508"/>
                  </a:lnTo>
                  <a:lnTo>
                    <a:pt x="39556" y="741605"/>
                  </a:lnTo>
                  <a:lnTo>
                    <a:pt x="49445" y="737701"/>
                  </a:lnTo>
                  <a:lnTo>
                    <a:pt x="59334" y="733795"/>
                  </a:lnTo>
                  <a:lnTo>
                    <a:pt x="69223" y="729888"/>
                  </a:lnTo>
                  <a:lnTo>
                    <a:pt x="79112" y="725979"/>
                  </a:lnTo>
                  <a:lnTo>
                    <a:pt x="89001" y="722070"/>
                  </a:lnTo>
                  <a:lnTo>
                    <a:pt x="98890" y="718159"/>
                  </a:lnTo>
                  <a:lnTo>
                    <a:pt x="108780" y="714246"/>
                  </a:lnTo>
                  <a:lnTo>
                    <a:pt x="118669" y="710332"/>
                  </a:lnTo>
                  <a:lnTo>
                    <a:pt x="128558" y="706417"/>
                  </a:lnTo>
                  <a:lnTo>
                    <a:pt x="138447" y="702501"/>
                  </a:lnTo>
                  <a:lnTo>
                    <a:pt x="148336" y="698582"/>
                  </a:lnTo>
                  <a:lnTo>
                    <a:pt x="158225" y="694663"/>
                  </a:lnTo>
                  <a:lnTo>
                    <a:pt x="168114" y="690741"/>
                  </a:lnTo>
                  <a:lnTo>
                    <a:pt x="178003" y="686819"/>
                  </a:lnTo>
                  <a:lnTo>
                    <a:pt x="187892" y="682894"/>
                  </a:lnTo>
                  <a:lnTo>
                    <a:pt x="197781" y="678968"/>
                  </a:lnTo>
                  <a:lnTo>
                    <a:pt x="207671" y="675040"/>
                  </a:lnTo>
                  <a:lnTo>
                    <a:pt x="217560" y="671111"/>
                  </a:lnTo>
                  <a:lnTo>
                    <a:pt x="227449" y="667180"/>
                  </a:lnTo>
                  <a:lnTo>
                    <a:pt x="237338" y="663247"/>
                  </a:lnTo>
                  <a:lnTo>
                    <a:pt x="247227" y="659312"/>
                  </a:lnTo>
                  <a:lnTo>
                    <a:pt x="257116" y="655375"/>
                  </a:lnTo>
                  <a:lnTo>
                    <a:pt x="267005" y="651437"/>
                  </a:lnTo>
                  <a:lnTo>
                    <a:pt x="276894" y="647497"/>
                  </a:lnTo>
                  <a:lnTo>
                    <a:pt x="286783" y="643554"/>
                  </a:lnTo>
                  <a:lnTo>
                    <a:pt x="296672" y="639610"/>
                  </a:lnTo>
                  <a:lnTo>
                    <a:pt x="306562" y="635664"/>
                  </a:lnTo>
                  <a:lnTo>
                    <a:pt x="316451" y="631716"/>
                  </a:lnTo>
                  <a:lnTo>
                    <a:pt x="326340" y="627765"/>
                  </a:lnTo>
                  <a:lnTo>
                    <a:pt x="336229" y="623813"/>
                  </a:lnTo>
                  <a:lnTo>
                    <a:pt x="346118" y="619858"/>
                  </a:lnTo>
                  <a:lnTo>
                    <a:pt x="356007" y="615901"/>
                  </a:lnTo>
                  <a:lnTo>
                    <a:pt x="365896" y="611942"/>
                  </a:lnTo>
                  <a:lnTo>
                    <a:pt x="375785" y="607981"/>
                  </a:lnTo>
                  <a:lnTo>
                    <a:pt x="385674" y="604018"/>
                  </a:lnTo>
                  <a:lnTo>
                    <a:pt x="395563" y="600052"/>
                  </a:lnTo>
                  <a:lnTo>
                    <a:pt x="405452" y="596084"/>
                  </a:lnTo>
                  <a:lnTo>
                    <a:pt x="415342" y="592113"/>
                  </a:lnTo>
                  <a:lnTo>
                    <a:pt x="425231" y="588140"/>
                  </a:lnTo>
                  <a:lnTo>
                    <a:pt x="435120" y="584164"/>
                  </a:lnTo>
                  <a:lnTo>
                    <a:pt x="445009" y="580187"/>
                  </a:lnTo>
                  <a:lnTo>
                    <a:pt x="454898" y="576206"/>
                  </a:lnTo>
                  <a:lnTo>
                    <a:pt x="464787" y="572223"/>
                  </a:lnTo>
                  <a:lnTo>
                    <a:pt x="474676" y="568237"/>
                  </a:lnTo>
                  <a:lnTo>
                    <a:pt x="484565" y="564249"/>
                  </a:lnTo>
                  <a:lnTo>
                    <a:pt x="494454" y="560259"/>
                  </a:lnTo>
                  <a:lnTo>
                    <a:pt x="504343" y="556265"/>
                  </a:lnTo>
                  <a:lnTo>
                    <a:pt x="514233" y="552269"/>
                  </a:lnTo>
                  <a:lnTo>
                    <a:pt x="524122" y="548270"/>
                  </a:lnTo>
                  <a:lnTo>
                    <a:pt x="534011" y="544269"/>
                  </a:lnTo>
                  <a:lnTo>
                    <a:pt x="543900" y="540265"/>
                  </a:lnTo>
                  <a:lnTo>
                    <a:pt x="553789" y="536258"/>
                  </a:lnTo>
                  <a:lnTo>
                    <a:pt x="563678" y="532249"/>
                  </a:lnTo>
                  <a:lnTo>
                    <a:pt x="573567" y="528237"/>
                  </a:lnTo>
                  <a:lnTo>
                    <a:pt x="583456" y="524223"/>
                  </a:lnTo>
                  <a:lnTo>
                    <a:pt x="593345" y="520206"/>
                  </a:lnTo>
                  <a:lnTo>
                    <a:pt x="603234" y="516186"/>
                  </a:lnTo>
                  <a:lnTo>
                    <a:pt x="613124" y="512164"/>
                  </a:lnTo>
                  <a:lnTo>
                    <a:pt x="623013" y="508140"/>
                  </a:lnTo>
                  <a:lnTo>
                    <a:pt x="632902" y="504113"/>
                  </a:lnTo>
                  <a:lnTo>
                    <a:pt x="642791" y="500084"/>
                  </a:lnTo>
                  <a:lnTo>
                    <a:pt x="652680" y="496053"/>
                  </a:lnTo>
                  <a:lnTo>
                    <a:pt x="662569" y="492020"/>
                  </a:lnTo>
                  <a:lnTo>
                    <a:pt x="672458" y="487985"/>
                  </a:lnTo>
                  <a:lnTo>
                    <a:pt x="682347" y="483948"/>
                  </a:lnTo>
                  <a:lnTo>
                    <a:pt x="692236" y="479910"/>
                  </a:lnTo>
                  <a:lnTo>
                    <a:pt x="702125" y="475870"/>
                  </a:lnTo>
                  <a:lnTo>
                    <a:pt x="712014" y="471830"/>
                  </a:lnTo>
                  <a:lnTo>
                    <a:pt x="721904" y="467788"/>
                  </a:lnTo>
                  <a:lnTo>
                    <a:pt x="731793" y="463747"/>
                  </a:lnTo>
                  <a:lnTo>
                    <a:pt x="741682" y="459705"/>
                  </a:lnTo>
                  <a:lnTo>
                    <a:pt x="751571" y="455663"/>
                  </a:lnTo>
                  <a:lnTo>
                    <a:pt x="761460" y="451621"/>
                  </a:lnTo>
                  <a:lnTo>
                    <a:pt x="771349" y="447581"/>
                  </a:lnTo>
                  <a:lnTo>
                    <a:pt x="781238" y="443542"/>
                  </a:lnTo>
                  <a:lnTo>
                    <a:pt x="791127" y="439505"/>
                  </a:lnTo>
                  <a:lnTo>
                    <a:pt x="801016" y="435471"/>
                  </a:lnTo>
                  <a:lnTo>
                    <a:pt x="810905" y="431439"/>
                  </a:lnTo>
                  <a:lnTo>
                    <a:pt x="820795" y="427412"/>
                  </a:lnTo>
                  <a:lnTo>
                    <a:pt x="830684" y="423389"/>
                  </a:lnTo>
                  <a:lnTo>
                    <a:pt x="840573" y="419371"/>
                  </a:lnTo>
                  <a:lnTo>
                    <a:pt x="850462" y="415360"/>
                  </a:lnTo>
                  <a:lnTo>
                    <a:pt x="860351" y="411355"/>
                  </a:lnTo>
                  <a:lnTo>
                    <a:pt x="870240" y="407358"/>
                  </a:lnTo>
                  <a:lnTo>
                    <a:pt x="880129" y="403370"/>
                  </a:lnTo>
                  <a:lnTo>
                    <a:pt x="890018" y="399392"/>
                  </a:lnTo>
                  <a:lnTo>
                    <a:pt x="899907" y="395425"/>
                  </a:lnTo>
                  <a:lnTo>
                    <a:pt x="909796" y="391470"/>
                  </a:lnTo>
                  <a:lnTo>
                    <a:pt x="919686" y="387529"/>
                  </a:lnTo>
                  <a:lnTo>
                    <a:pt x="929575" y="383601"/>
                  </a:lnTo>
                  <a:lnTo>
                    <a:pt x="939464" y="379689"/>
                  </a:lnTo>
                  <a:lnTo>
                    <a:pt x="949353" y="375794"/>
                  </a:lnTo>
                  <a:lnTo>
                    <a:pt x="959242" y="371916"/>
                  </a:lnTo>
                  <a:lnTo>
                    <a:pt x="969131" y="368058"/>
                  </a:lnTo>
                  <a:lnTo>
                    <a:pt x="979020" y="364219"/>
                  </a:lnTo>
                  <a:lnTo>
                    <a:pt x="988909" y="360402"/>
                  </a:lnTo>
                  <a:lnTo>
                    <a:pt x="998798" y="356607"/>
                  </a:lnTo>
                  <a:lnTo>
                    <a:pt x="1008687" y="352834"/>
                  </a:lnTo>
                  <a:lnTo>
                    <a:pt x="1018576" y="349085"/>
                  </a:lnTo>
                  <a:lnTo>
                    <a:pt x="1028466" y="345360"/>
                  </a:lnTo>
                  <a:lnTo>
                    <a:pt x="1038355" y="341658"/>
                  </a:lnTo>
                  <a:lnTo>
                    <a:pt x="1048244" y="337982"/>
                  </a:lnTo>
                  <a:lnTo>
                    <a:pt x="1058133" y="334329"/>
                  </a:lnTo>
                  <a:lnTo>
                    <a:pt x="1068022" y="330699"/>
                  </a:lnTo>
                  <a:lnTo>
                    <a:pt x="1077911" y="327093"/>
                  </a:lnTo>
                  <a:lnTo>
                    <a:pt x="1087800" y="323508"/>
                  </a:lnTo>
                  <a:lnTo>
                    <a:pt x="1097689" y="319943"/>
                  </a:lnTo>
                  <a:lnTo>
                    <a:pt x="1107578" y="316396"/>
                  </a:lnTo>
                  <a:lnTo>
                    <a:pt x="1117467" y="312866"/>
                  </a:lnTo>
                  <a:lnTo>
                    <a:pt x="1127357" y="309349"/>
                  </a:lnTo>
                  <a:lnTo>
                    <a:pt x="1137246" y="305842"/>
                  </a:lnTo>
                  <a:lnTo>
                    <a:pt x="1147135" y="302343"/>
                  </a:lnTo>
                  <a:lnTo>
                    <a:pt x="1157024" y="298848"/>
                  </a:lnTo>
                  <a:lnTo>
                    <a:pt x="1166913" y="295353"/>
                  </a:lnTo>
                  <a:lnTo>
                    <a:pt x="1176802" y="291853"/>
                  </a:lnTo>
                  <a:lnTo>
                    <a:pt x="1186691" y="288346"/>
                  </a:lnTo>
                  <a:lnTo>
                    <a:pt x="1196580" y="284827"/>
                  </a:lnTo>
                  <a:lnTo>
                    <a:pt x="1206469" y="281291"/>
                  </a:lnTo>
                  <a:lnTo>
                    <a:pt x="1216358" y="277733"/>
                  </a:lnTo>
                  <a:lnTo>
                    <a:pt x="1226248" y="274151"/>
                  </a:lnTo>
                  <a:lnTo>
                    <a:pt x="1236137" y="270539"/>
                  </a:lnTo>
                  <a:lnTo>
                    <a:pt x="1246026" y="266894"/>
                  </a:lnTo>
                  <a:lnTo>
                    <a:pt x="1255915" y="263213"/>
                  </a:lnTo>
                  <a:lnTo>
                    <a:pt x="1265804" y="259491"/>
                  </a:lnTo>
                  <a:lnTo>
                    <a:pt x="1275693" y="255725"/>
                  </a:lnTo>
                  <a:lnTo>
                    <a:pt x="1285582" y="251914"/>
                  </a:lnTo>
                  <a:lnTo>
                    <a:pt x="1295471" y="248054"/>
                  </a:lnTo>
                  <a:lnTo>
                    <a:pt x="1305360" y="244145"/>
                  </a:lnTo>
                  <a:lnTo>
                    <a:pt x="1315249" y="240183"/>
                  </a:lnTo>
                  <a:lnTo>
                    <a:pt x="1325139" y="236169"/>
                  </a:lnTo>
                  <a:lnTo>
                    <a:pt x="1335028" y="232101"/>
                  </a:lnTo>
                  <a:lnTo>
                    <a:pt x="1344917" y="227978"/>
                  </a:lnTo>
                  <a:lnTo>
                    <a:pt x="1354806" y="223802"/>
                  </a:lnTo>
                  <a:lnTo>
                    <a:pt x="1364695" y="219572"/>
                  </a:lnTo>
                  <a:lnTo>
                    <a:pt x="1374584" y="215288"/>
                  </a:lnTo>
                  <a:lnTo>
                    <a:pt x="1384473" y="210952"/>
                  </a:lnTo>
                  <a:lnTo>
                    <a:pt x="1394362" y="206564"/>
                  </a:lnTo>
                  <a:lnTo>
                    <a:pt x="1404251" y="202126"/>
                  </a:lnTo>
                  <a:lnTo>
                    <a:pt x="1414140" y="197639"/>
                  </a:lnTo>
                  <a:lnTo>
                    <a:pt x="1424029" y="193104"/>
                  </a:lnTo>
                  <a:lnTo>
                    <a:pt x="1433919" y="188523"/>
                  </a:lnTo>
                  <a:lnTo>
                    <a:pt x="1443808" y="183898"/>
                  </a:lnTo>
                  <a:lnTo>
                    <a:pt x="1453697" y="179230"/>
                  </a:lnTo>
                  <a:lnTo>
                    <a:pt x="1463586" y="174520"/>
                  </a:lnTo>
                  <a:lnTo>
                    <a:pt x="1473475" y="169772"/>
                  </a:lnTo>
                  <a:lnTo>
                    <a:pt x="1483364" y="164986"/>
                  </a:lnTo>
                  <a:lnTo>
                    <a:pt x="1493253" y="160164"/>
                  </a:lnTo>
                  <a:lnTo>
                    <a:pt x="1503142" y="155308"/>
                  </a:lnTo>
                  <a:lnTo>
                    <a:pt x="1513031" y="150420"/>
                  </a:lnTo>
                  <a:lnTo>
                    <a:pt x="1522920" y="145500"/>
                  </a:lnTo>
                  <a:lnTo>
                    <a:pt x="1532810" y="140552"/>
                  </a:lnTo>
                  <a:lnTo>
                    <a:pt x="1542699" y="135575"/>
                  </a:lnTo>
                  <a:lnTo>
                    <a:pt x="1552588" y="130572"/>
                  </a:lnTo>
                  <a:lnTo>
                    <a:pt x="1562477" y="125544"/>
                  </a:lnTo>
                  <a:lnTo>
                    <a:pt x="1572366" y="120493"/>
                  </a:lnTo>
                  <a:lnTo>
                    <a:pt x="1582255" y="115418"/>
                  </a:lnTo>
                  <a:lnTo>
                    <a:pt x="1592144" y="110323"/>
                  </a:lnTo>
                  <a:lnTo>
                    <a:pt x="1602033" y="105208"/>
                  </a:lnTo>
                  <a:lnTo>
                    <a:pt x="1611922" y="100074"/>
                  </a:lnTo>
                  <a:lnTo>
                    <a:pt x="1621811" y="94922"/>
                  </a:lnTo>
                  <a:lnTo>
                    <a:pt x="1631701" y="89752"/>
                  </a:lnTo>
                  <a:lnTo>
                    <a:pt x="1641590" y="84567"/>
                  </a:lnTo>
                  <a:lnTo>
                    <a:pt x="1651479" y="79367"/>
                  </a:lnTo>
                  <a:lnTo>
                    <a:pt x="1661368" y="74152"/>
                  </a:lnTo>
                  <a:lnTo>
                    <a:pt x="1671257" y="68923"/>
                  </a:lnTo>
                  <a:lnTo>
                    <a:pt x="1681146" y="63682"/>
                  </a:lnTo>
                  <a:lnTo>
                    <a:pt x="1691035" y="58429"/>
                  </a:lnTo>
                  <a:lnTo>
                    <a:pt x="1700924" y="53164"/>
                  </a:lnTo>
                  <a:lnTo>
                    <a:pt x="1710813" y="47888"/>
                  </a:lnTo>
                  <a:lnTo>
                    <a:pt x="1720702" y="42602"/>
                  </a:lnTo>
                  <a:lnTo>
                    <a:pt x="1730591" y="37306"/>
                  </a:lnTo>
                  <a:lnTo>
                    <a:pt x="1740481" y="32001"/>
                  </a:lnTo>
                  <a:lnTo>
                    <a:pt x="1750370" y="26687"/>
                  </a:lnTo>
                  <a:lnTo>
                    <a:pt x="1760259" y="21364"/>
                  </a:lnTo>
                  <a:lnTo>
                    <a:pt x="1770148" y="16034"/>
                  </a:lnTo>
                  <a:lnTo>
                    <a:pt x="1780037" y="10696"/>
                  </a:lnTo>
                  <a:lnTo>
                    <a:pt x="1789926" y="5351"/>
                  </a:lnTo>
                  <a:lnTo>
                    <a:pt x="1799815" y="0"/>
                  </a:lnTo>
                  <a:lnTo>
                    <a:pt x="1799815" y="154486"/>
                  </a:lnTo>
                  <a:lnTo>
                    <a:pt x="1789926" y="158115"/>
                  </a:lnTo>
                  <a:lnTo>
                    <a:pt x="1780037" y="161730"/>
                  </a:lnTo>
                  <a:lnTo>
                    <a:pt x="1770148" y="165332"/>
                  </a:lnTo>
                  <a:lnTo>
                    <a:pt x="1760259" y="168919"/>
                  </a:lnTo>
                  <a:lnTo>
                    <a:pt x="1750370" y="172491"/>
                  </a:lnTo>
                  <a:lnTo>
                    <a:pt x="1740481" y="176048"/>
                  </a:lnTo>
                  <a:lnTo>
                    <a:pt x="1730591" y="179588"/>
                  </a:lnTo>
                  <a:lnTo>
                    <a:pt x="1720702" y="183111"/>
                  </a:lnTo>
                  <a:lnTo>
                    <a:pt x="1710813" y="186616"/>
                  </a:lnTo>
                  <a:lnTo>
                    <a:pt x="1700924" y="190103"/>
                  </a:lnTo>
                  <a:lnTo>
                    <a:pt x="1691035" y="193570"/>
                  </a:lnTo>
                  <a:lnTo>
                    <a:pt x="1681146" y="197018"/>
                  </a:lnTo>
                  <a:lnTo>
                    <a:pt x="1671257" y="200445"/>
                  </a:lnTo>
                  <a:lnTo>
                    <a:pt x="1661368" y="203852"/>
                  </a:lnTo>
                  <a:lnTo>
                    <a:pt x="1651479" y="207236"/>
                  </a:lnTo>
                  <a:lnTo>
                    <a:pt x="1641590" y="210599"/>
                  </a:lnTo>
                  <a:lnTo>
                    <a:pt x="1631701" y="213939"/>
                  </a:lnTo>
                  <a:lnTo>
                    <a:pt x="1621811" y="217255"/>
                  </a:lnTo>
                  <a:lnTo>
                    <a:pt x="1611922" y="220548"/>
                  </a:lnTo>
                  <a:lnTo>
                    <a:pt x="1602033" y="223817"/>
                  </a:lnTo>
                  <a:lnTo>
                    <a:pt x="1592144" y="227062"/>
                  </a:lnTo>
                  <a:lnTo>
                    <a:pt x="1582255" y="230283"/>
                  </a:lnTo>
                  <a:lnTo>
                    <a:pt x="1572366" y="233480"/>
                  </a:lnTo>
                  <a:lnTo>
                    <a:pt x="1562477" y="236652"/>
                  </a:lnTo>
                  <a:lnTo>
                    <a:pt x="1552588" y="239801"/>
                  </a:lnTo>
                  <a:lnTo>
                    <a:pt x="1542699" y="242926"/>
                  </a:lnTo>
                  <a:lnTo>
                    <a:pt x="1532810" y="246028"/>
                  </a:lnTo>
                  <a:lnTo>
                    <a:pt x="1522920" y="249107"/>
                  </a:lnTo>
                  <a:lnTo>
                    <a:pt x="1513031" y="252166"/>
                  </a:lnTo>
                  <a:lnTo>
                    <a:pt x="1503142" y="255203"/>
                  </a:lnTo>
                  <a:lnTo>
                    <a:pt x="1493253" y="258222"/>
                  </a:lnTo>
                  <a:lnTo>
                    <a:pt x="1483364" y="261222"/>
                  </a:lnTo>
                  <a:lnTo>
                    <a:pt x="1473475" y="264206"/>
                  </a:lnTo>
                  <a:lnTo>
                    <a:pt x="1463586" y="267175"/>
                  </a:lnTo>
                  <a:lnTo>
                    <a:pt x="1453697" y="270131"/>
                  </a:lnTo>
                  <a:lnTo>
                    <a:pt x="1443808" y="273077"/>
                  </a:lnTo>
                  <a:lnTo>
                    <a:pt x="1433919" y="276013"/>
                  </a:lnTo>
                  <a:lnTo>
                    <a:pt x="1424029" y="278944"/>
                  </a:lnTo>
                  <a:lnTo>
                    <a:pt x="1414140" y="281871"/>
                  </a:lnTo>
                  <a:lnTo>
                    <a:pt x="1404251" y="284796"/>
                  </a:lnTo>
                  <a:lnTo>
                    <a:pt x="1394362" y="287723"/>
                  </a:lnTo>
                  <a:lnTo>
                    <a:pt x="1384473" y="290653"/>
                  </a:lnTo>
                  <a:lnTo>
                    <a:pt x="1374584" y="293591"/>
                  </a:lnTo>
                  <a:lnTo>
                    <a:pt x="1364695" y="296539"/>
                  </a:lnTo>
                  <a:lnTo>
                    <a:pt x="1354806" y="299499"/>
                  </a:lnTo>
                  <a:lnTo>
                    <a:pt x="1344917" y="302474"/>
                  </a:lnTo>
                  <a:lnTo>
                    <a:pt x="1335028" y="305468"/>
                  </a:lnTo>
                  <a:lnTo>
                    <a:pt x="1325139" y="308482"/>
                  </a:lnTo>
                  <a:lnTo>
                    <a:pt x="1315249" y="311520"/>
                  </a:lnTo>
                  <a:lnTo>
                    <a:pt x="1305360" y="314584"/>
                  </a:lnTo>
                  <a:lnTo>
                    <a:pt x="1295471" y="317677"/>
                  </a:lnTo>
                  <a:lnTo>
                    <a:pt x="1285582" y="320800"/>
                  </a:lnTo>
                  <a:lnTo>
                    <a:pt x="1275693" y="323957"/>
                  </a:lnTo>
                  <a:lnTo>
                    <a:pt x="1265804" y="327148"/>
                  </a:lnTo>
                  <a:lnTo>
                    <a:pt x="1255915" y="330376"/>
                  </a:lnTo>
                  <a:lnTo>
                    <a:pt x="1246026" y="333642"/>
                  </a:lnTo>
                  <a:lnTo>
                    <a:pt x="1236137" y="336949"/>
                  </a:lnTo>
                  <a:lnTo>
                    <a:pt x="1226248" y="340296"/>
                  </a:lnTo>
                  <a:lnTo>
                    <a:pt x="1216358" y="343686"/>
                  </a:lnTo>
                  <a:lnTo>
                    <a:pt x="1206469" y="347119"/>
                  </a:lnTo>
                  <a:lnTo>
                    <a:pt x="1196580" y="350596"/>
                  </a:lnTo>
                  <a:lnTo>
                    <a:pt x="1186691" y="354118"/>
                  </a:lnTo>
                  <a:lnTo>
                    <a:pt x="1176802" y="357685"/>
                  </a:lnTo>
                  <a:lnTo>
                    <a:pt x="1166913" y="361297"/>
                  </a:lnTo>
                  <a:lnTo>
                    <a:pt x="1157024" y="364955"/>
                  </a:lnTo>
                  <a:lnTo>
                    <a:pt x="1147135" y="368659"/>
                  </a:lnTo>
                  <a:lnTo>
                    <a:pt x="1137246" y="372408"/>
                  </a:lnTo>
                  <a:lnTo>
                    <a:pt x="1127357" y="376203"/>
                  </a:lnTo>
                  <a:lnTo>
                    <a:pt x="1117467" y="380043"/>
                  </a:lnTo>
                  <a:lnTo>
                    <a:pt x="1107578" y="383928"/>
                  </a:lnTo>
                  <a:lnTo>
                    <a:pt x="1097689" y="387857"/>
                  </a:lnTo>
                  <a:lnTo>
                    <a:pt x="1087800" y="391830"/>
                  </a:lnTo>
                  <a:lnTo>
                    <a:pt x="1077911" y="395846"/>
                  </a:lnTo>
                  <a:lnTo>
                    <a:pt x="1068022" y="399905"/>
                  </a:lnTo>
                  <a:lnTo>
                    <a:pt x="1058133" y="404006"/>
                  </a:lnTo>
                  <a:lnTo>
                    <a:pt x="1048244" y="408148"/>
                  </a:lnTo>
                  <a:lnTo>
                    <a:pt x="1038355" y="412331"/>
                  </a:lnTo>
                  <a:lnTo>
                    <a:pt x="1028466" y="416553"/>
                  </a:lnTo>
                  <a:lnTo>
                    <a:pt x="1018576" y="420815"/>
                  </a:lnTo>
                  <a:lnTo>
                    <a:pt x="1008687" y="425114"/>
                  </a:lnTo>
                  <a:lnTo>
                    <a:pt x="998798" y="429451"/>
                  </a:lnTo>
                  <a:lnTo>
                    <a:pt x="988909" y="433824"/>
                  </a:lnTo>
                  <a:lnTo>
                    <a:pt x="979020" y="438233"/>
                  </a:lnTo>
                  <a:lnTo>
                    <a:pt x="969131" y="442676"/>
                  </a:lnTo>
                  <a:lnTo>
                    <a:pt x="959242" y="447153"/>
                  </a:lnTo>
                  <a:lnTo>
                    <a:pt x="949353" y="451664"/>
                  </a:lnTo>
                  <a:lnTo>
                    <a:pt x="939464" y="456206"/>
                  </a:lnTo>
                  <a:lnTo>
                    <a:pt x="929575" y="460780"/>
                  </a:lnTo>
                  <a:lnTo>
                    <a:pt x="919686" y="465384"/>
                  </a:lnTo>
                  <a:lnTo>
                    <a:pt x="909796" y="470017"/>
                  </a:lnTo>
                  <a:lnTo>
                    <a:pt x="899907" y="474680"/>
                  </a:lnTo>
                  <a:lnTo>
                    <a:pt x="890018" y="479370"/>
                  </a:lnTo>
                  <a:lnTo>
                    <a:pt x="880129" y="484087"/>
                  </a:lnTo>
                  <a:lnTo>
                    <a:pt x="870240" y="488830"/>
                  </a:lnTo>
                  <a:lnTo>
                    <a:pt x="860351" y="493599"/>
                  </a:lnTo>
                  <a:lnTo>
                    <a:pt x="850462" y="498393"/>
                  </a:lnTo>
                  <a:lnTo>
                    <a:pt x="840573" y="503210"/>
                  </a:lnTo>
                  <a:lnTo>
                    <a:pt x="830684" y="508051"/>
                  </a:lnTo>
                  <a:lnTo>
                    <a:pt x="820795" y="512914"/>
                  </a:lnTo>
                  <a:lnTo>
                    <a:pt x="810905" y="517799"/>
                  </a:lnTo>
                  <a:lnTo>
                    <a:pt x="801016" y="522705"/>
                  </a:lnTo>
                  <a:lnTo>
                    <a:pt x="791127" y="527631"/>
                  </a:lnTo>
                  <a:lnTo>
                    <a:pt x="781238" y="532576"/>
                  </a:lnTo>
                  <a:lnTo>
                    <a:pt x="771349" y="537541"/>
                  </a:lnTo>
                  <a:lnTo>
                    <a:pt x="761460" y="542524"/>
                  </a:lnTo>
                  <a:lnTo>
                    <a:pt x="751571" y="547524"/>
                  </a:lnTo>
                  <a:lnTo>
                    <a:pt x="741682" y="552542"/>
                  </a:lnTo>
                  <a:lnTo>
                    <a:pt x="731793" y="557576"/>
                  </a:lnTo>
                  <a:lnTo>
                    <a:pt x="721904" y="562625"/>
                  </a:lnTo>
                  <a:lnTo>
                    <a:pt x="712014" y="567691"/>
                  </a:lnTo>
                  <a:lnTo>
                    <a:pt x="702125" y="572771"/>
                  </a:lnTo>
                  <a:lnTo>
                    <a:pt x="692236" y="577865"/>
                  </a:lnTo>
                  <a:lnTo>
                    <a:pt x="682347" y="582973"/>
                  </a:lnTo>
                  <a:lnTo>
                    <a:pt x="672458" y="588094"/>
                  </a:lnTo>
                  <a:lnTo>
                    <a:pt x="662569" y="593228"/>
                  </a:lnTo>
                  <a:lnTo>
                    <a:pt x="652680" y="598374"/>
                  </a:lnTo>
                  <a:lnTo>
                    <a:pt x="642791" y="603533"/>
                  </a:lnTo>
                  <a:lnTo>
                    <a:pt x="632902" y="608702"/>
                  </a:lnTo>
                  <a:lnTo>
                    <a:pt x="623013" y="613883"/>
                  </a:lnTo>
                  <a:lnTo>
                    <a:pt x="613124" y="619074"/>
                  </a:lnTo>
                  <a:lnTo>
                    <a:pt x="603234" y="624276"/>
                  </a:lnTo>
                  <a:lnTo>
                    <a:pt x="593345" y="629487"/>
                  </a:lnTo>
                  <a:lnTo>
                    <a:pt x="583456" y="634708"/>
                  </a:lnTo>
                  <a:lnTo>
                    <a:pt x="573567" y="639938"/>
                  </a:lnTo>
                  <a:lnTo>
                    <a:pt x="563678" y="645177"/>
                  </a:lnTo>
                  <a:lnTo>
                    <a:pt x="553789" y="650425"/>
                  </a:lnTo>
                  <a:lnTo>
                    <a:pt x="543900" y="655681"/>
                  </a:lnTo>
                  <a:lnTo>
                    <a:pt x="534011" y="660944"/>
                  </a:lnTo>
                  <a:lnTo>
                    <a:pt x="524122" y="666216"/>
                  </a:lnTo>
                  <a:lnTo>
                    <a:pt x="514233" y="671494"/>
                  </a:lnTo>
                  <a:lnTo>
                    <a:pt x="504343" y="676780"/>
                  </a:lnTo>
                  <a:lnTo>
                    <a:pt x="494454" y="682073"/>
                  </a:lnTo>
                  <a:lnTo>
                    <a:pt x="484565" y="687372"/>
                  </a:lnTo>
                  <a:lnTo>
                    <a:pt x="474676" y="692678"/>
                  </a:lnTo>
                  <a:lnTo>
                    <a:pt x="464787" y="697990"/>
                  </a:lnTo>
                  <a:lnTo>
                    <a:pt x="454898" y="703307"/>
                  </a:lnTo>
                  <a:lnTo>
                    <a:pt x="445009" y="708631"/>
                  </a:lnTo>
                  <a:lnTo>
                    <a:pt x="435120" y="713960"/>
                  </a:lnTo>
                  <a:lnTo>
                    <a:pt x="425231" y="719294"/>
                  </a:lnTo>
                  <a:lnTo>
                    <a:pt x="415342" y="724634"/>
                  </a:lnTo>
                  <a:lnTo>
                    <a:pt x="405452" y="729979"/>
                  </a:lnTo>
                  <a:lnTo>
                    <a:pt x="395563" y="735328"/>
                  </a:lnTo>
                  <a:lnTo>
                    <a:pt x="385674" y="740682"/>
                  </a:lnTo>
                  <a:lnTo>
                    <a:pt x="375785" y="746041"/>
                  </a:lnTo>
                  <a:lnTo>
                    <a:pt x="365896" y="751404"/>
                  </a:lnTo>
                  <a:lnTo>
                    <a:pt x="356007" y="756771"/>
                  </a:lnTo>
                  <a:lnTo>
                    <a:pt x="346118" y="762142"/>
                  </a:lnTo>
                  <a:lnTo>
                    <a:pt x="336229" y="767517"/>
                  </a:lnTo>
                  <a:lnTo>
                    <a:pt x="326340" y="772896"/>
                  </a:lnTo>
                  <a:lnTo>
                    <a:pt x="316451" y="778279"/>
                  </a:lnTo>
                  <a:lnTo>
                    <a:pt x="306562" y="783665"/>
                  </a:lnTo>
                  <a:lnTo>
                    <a:pt x="296672" y="789055"/>
                  </a:lnTo>
                  <a:lnTo>
                    <a:pt x="286783" y="794448"/>
                  </a:lnTo>
                  <a:lnTo>
                    <a:pt x="276894" y="799845"/>
                  </a:lnTo>
                  <a:lnTo>
                    <a:pt x="267005" y="805244"/>
                  </a:lnTo>
                  <a:lnTo>
                    <a:pt x="257116" y="810647"/>
                  </a:lnTo>
                  <a:lnTo>
                    <a:pt x="247227" y="816052"/>
                  </a:lnTo>
                  <a:lnTo>
                    <a:pt x="237338" y="821461"/>
                  </a:lnTo>
                  <a:lnTo>
                    <a:pt x="227449" y="826872"/>
                  </a:lnTo>
                  <a:lnTo>
                    <a:pt x="217560" y="832286"/>
                  </a:lnTo>
                  <a:lnTo>
                    <a:pt x="207671" y="837702"/>
                  </a:lnTo>
                  <a:lnTo>
                    <a:pt x="197781" y="843122"/>
                  </a:lnTo>
                  <a:lnTo>
                    <a:pt x="187892" y="848543"/>
                  </a:lnTo>
                  <a:lnTo>
                    <a:pt x="178003" y="853967"/>
                  </a:lnTo>
                  <a:lnTo>
                    <a:pt x="168114" y="859393"/>
                  </a:lnTo>
                  <a:lnTo>
                    <a:pt x="158225" y="864822"/>
                  </a:lnTo>
                  <a:lnTo>
                    <a:pt x="148336" y="870253"/>
                  </a:lnTo>
                  <a:lnTo>
                    <a:pt x="138447" y="875686"/>
                  </a:lnTo>
                  <a:lnTo>
                    <a:pt x="128558" y="881121"/>
                  </a:lnTo>
                  <a:lnTo>
                    <a:pt x="118669" y="886557"/>
                  </a:lnTo>
                  <a:lnTo>
                    <a:pt x="108780" y="891996"/>
                  </a:lnTo>
                  <a:lnTo>
                    <a:pt x="98890" y="897437"/>
                  </a:lnTo>
                  <a:lnTo>
                    <a:pt x="89001" y="902880"/>
                  </a:lnTo>
                  <a:lnTo>
                    <a:pt x="79112" y="908325"/>
                  </a:lnTo>
                  <a:lnTo>
                    <a:pt x="69223" y="913771"/>
                  </a:lnTo>
                  <a:lnTo>
                    <a:pt x="59334" y="919219"/>
                  </a:lnTo>
                  <a:lnTo>
                    <a:pt x="49445" y="924669"/>
                  </a:lnTo>
                  <a:lnTo>
                    <a:pt x="39556" y="930120"/>
                  </a:lnTo>
                  <a:lnTo>
                    <a:pt x="29667" y="935573"/>
                  </a:lnTo>
                  <a:lnTo>
                    <a:pt x="19778" y="941027"/>
                  </a:lnTo>
                  <a:lnTo>
                    <a:pt x="9889" y="946483"/>
                  </a:lnTo>
                  <a:lnTo>
                    <a:pt x="0" y="951941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331955"/>
              <a:ext cx="1799815" cy="757211"/>
            </a:xfrm>
            <a:custGeom>
              <a:avLst/>
              <a:pathLst>
                <a:path w="1799815" h="757211">
                  <a:moveTo>
                    <a:pt x="0" y="757211"/>
                  </a:moveTo>
                  <a:lnTo>
                    <a:pt x="9889" y="753311"/>
                  </a:lnTo>
                  <a:lnTo>
                    <a:pt x="19778" y="749411"/>
                  </a:lnTo>
                  <a:lnTo>
                    <a:pt x="29667" y="745508"/>
                  </a:lnTo>
                  <a:lnTo>
                    <a:pt x="39556" y="741605"/>
                  </a:lnTo>
                  <a:lnTo>
                    <a:pt x="49445" y="737701"/>
                  </a:lnTo>
                  <a:lnTo>
                    <a:pt x="59334" y="733795"/>
                  </a:lnTo>
                  <a:lnTo>
                    <a:pt x="69223" y="729888"/>
                  </a:lnTo>
                  <a:lnTo>
                    <a:pt x="79112" y="725979"/>
                  </a:lnTo>
                  <a:lnTo>
                    <a:pt x="89001" y="722070"/>
                  </a:lnTo>
                  <a:lnTo>
                    <a:pt x="98890" y="718159"/>
                  </a:lnTo>
                  <a:lnTo>
                    <a:pt x="108780" y="714246"/>
                  </a:lnTo>
                  <a:lnTo>
                    <a:pt x="118669" y="710332"/>
                  </a:lnTo>
                  <a:lnTo>
                    <a:pt x="128558" y="706417"/>
                  </a:lnTo>
                  <a:lnTo>
                    <a:pt x="138447" y="702501"/>
                  </a:lnTo>
                  <a:lnTo>
                    <a:pt x="148336" y="698582"/>
                  </a:lnTo>
                  <a:lnTo>
                    <a:pt x="158225" y="694663"/>
                  </a:lnTo>
                  <a:lnTo>
                    <a:pt x="168114" y="690741"/>
                  </a:lnTo>
                  <a:lnTo>
                    <a:pt x="178003" y="686819"/>
                  </a:lnTo>
                  <a:lnTo>
                    <a:pt x="187892" y="682894"/>
                  </a:lnTo>
                  <a:lnTo>
                    <a:pt x="197781" y="678968"/>
                  </a:lnTo>
                  <a:lnTo>
                    <a:pt x="207671" y="675040"/>
                  </a:lnTo>
                  <a:lnTo>
                    <a:pt x="217560" y="671111"/>
                  </a:lnTo>
                  <a:lnTo>
                    <a:pt x="227449" y="667180"/>
                  </a:lnTo>
                  <a:lnTo>
                    <a:pt x="237338" y="663247"/>
                  </a:lnTo>
                  <a:lnTo>
                    <a:pt x="247227" y="659312"/>
                  </a:lnTo>
                  <a:lnTo>
                    <a:pt x="257116" y="655375"/>
                  </a:lnTo>
                  <a:lnTo>
                    <a:pt x="267005" y="651437"/>
                  </a:lnTo>
                  <a:lnTo>
                    <a:pt x="276894" y="647497"/>
                  </a:lnTo>
                  <a:lnTo>
                    <a:pt x="286783" y="643554"/>
                  </a:lnTo>
                  <a:lnTo>
                    <a:pt x="296672" y="639610"/>
                  </a:lnTo>
                  <a:lnTo>
                    <a:pt x="306562" y="635664"/>
                  </a:lnTo>
                  <a:lnTo>
                    <a:pt x="316451" y="631716"/>
                  </a:lnTo>
                  <a:lnTo>
                    <a:pt x="326340" y="627765"/>
                  </a:lnTo>
                  <a:lnTo>
                    <a:pt x="336229" y="623813"/>
                  </a:lnTo>
                  <a:lnTo>
                    <a:pt x="346118" y="619858"/>
                  </a:lnTo>
                  <a:lnTo>
                    <a:pt x="356007" y="615901"/>
                  </a:lnTo>
                  <a:lnTo>
                    <a:pt x="365896" y="611942"/>
                  </a:lnTo>
                  <a:lnTo>
                    <a:pt x="375785" y="607981"/>
                  </a:lnTo>
                  <a:lnTo>
                    <a:pt x="385674" y="604018"/>
                  </a:lnTo>
                  <a:lnTo>
                    <a:pt x="395563" y="600052"/>
                  </a:lnTo>
                  <a:lnTo>
                    <a:pt x="405452" y="596084"/>
                  </a:lnTo>
                  <a:lnTo>
                    <a:pt x="415342" y="592113"/>
                  </a:lnTo>
                  <a:lnTo>
                    <a:pt x="425231" y="588140"/>
                  </a:lnTo>
                  <a:lnTo>
                    <a:pt x="435120" y="584164"/>
                  </a:lnTo>
                  <a:lnTo>
                    <a:pt x="445009" y="580187"/>
                  </a:lnTo>
                  <a:lnTo>
                    <a:pt x="454898" y="576206"/>
                  </a:lnTo>
                  <a:lnTo>
                    <a:pt x="464787" y="572223"/>
                  </a:lnTo>
                  <a:lnTo>
                    <a:pt x="474676" y="568237"/>
                  </a:lnTo>
                  <a:lnTo>
                    <a:pt x="484565" y="564249"/>
                  </a:lnTo>
                  <a:lnTo>
                    <a:pt x="494454" y="560259"/>
                  </a:lnTo>
                  <a:lnTo>
                    <a:pt x="504343" y="556265"/>
                  </a:lnTo>
                  <a:lnTo>
                    <a:pt x="514233" y="552269"/>
                  </a:lnTo>
                  <a:lnTo>
                    <a:pt x="524122" y="548270"/>
                  </a:lnTo>
                  <a:lnTo>
                    <a:pt x="534011" y="544269"/>
                  </a:lnTo>
                  <a:lnTo>
                    <a:pt x="543900" y="540265"/>
                  </a:lnTo>
                  <a:lnTo>
                    <a:pt x="553789" y="536258"/>
                  </a:lnTo>
                  <a:lnTo>
                    <a:pt x="563678" y="532249"/>
                  </a:lnTo>
                  <a:lnTo>
                    <a:pt x="573567" y="528237"/>
                  </a:lnTo>
                  <a:lnTo>
                    <a:pt x="583456" y="524223"/>
                  </a:lnTo>
                  <a:lnTo>
                    <a:pt x="593345" y="520206"/>
                  </a:lnTo>
                  <a:lnTo>
                    <a:pt x="603234" y="516186"/>
                  </a:lnTo>
                  <a:lnTo>
                    <a:pt x="613124" y="512164"/>
                  </a:lnTo>
                  <a:lnTo>
                    <a:pt x="623013" y="508140"/>
                  </a:lnTo>
                  <a:lnTo>
                    <a:pt x="632902" y="504113"/>
                  </a:lnTo>
                  <a:lnTo>
                    <a:pt x="642791" y="500084"/>
                  </a:lnTo>
                  <a:lnTo>
                    <a:pt x="652680" y="496053"/>
                  </a:lnTo>
                  <a:lnTo>
                    <a:pt x="662569" y="492020"/>
                  </a:lnTo>
                  <a:lnTo>
                    <a:pt x="672458" y="487985"/>
                  </a:lnTo>
                  <a:lnTo>
                    <a:pt x="682347" y="483948"/>
                  </a:lnTo>
                  <a:lnTo>
                    <a:pt x="692236" y="479910"/>
                  </a:lnTo>
                  <a:lnTo>
                    <a:pt x="702125" y="475870"/>
                  </a:lnTo>
                  <a:lnTo>
                    <a:pt x="712014" y="471830"/>
                  </a:lnTo>
                  <a:lnTo>
                    <a:pt x="721904" y="467788"/>
                  </a:lnTo>
                  <a:lnTo>
                    <a:pt x="731793" y="463747"/>
                  </a:lnTo>
                  <a:lnTo>
                    <a:pt x="741682" y="459705"/>
                  </a:lnTo>
                  <a:lnTo>
                    <a:pt x="751571" y="455663"/>
                  </a:lnTo>
                  <a:lnTo>
                    <a:pt x="761460" y="451621"/>
                  </a:lnTo>
                  <a:lnTo>
                    <a:pt x="771349" y="447581"/>
                  </a:lnTo>
                  <a:lnTo>
                    <a:pt x="781238" y="443542"/>
                  </a:lnTo>
                  <a:lnTo>
                    <a:pt x="791127" y="439505"/>
                  </a:lnTo>
                  <a:lnTo>
                    <a:pt x="801016" y="435471"/>
                  </a:lnTo>
                  <a:lnTo>
                    <a:pt x="810905" y="431439"/>
                  </a:lnTo>
                  <a:lnTo>
                    <a:pt x="820795" y="427412"/>
                  </a:lnTo>
                  <a:lnTo>
                    <a:pt x="830684" y="423389"/>
                  </a:lnTo>
                  <a:lnTo>
                    <a:pt x="840573" y="419371"/>
                  </a:lnTo>
                  <a:lnTo>
                    <a:pt x="850462" y="415360"/>
                  </a:lnTo>
                  <a:lnTo>
                    <a:pt x="860351" y="411355"/>
                  </a:lnTo>
                  <a:lnTo>
                    <a:pt x="870240" y="407358"/>
                  </a:lnTo>
                  <a:lnTo>
                    <a:pt x="880129" y="403370"/>
                  </a:lnTo>
                  <a:lnTo>
                    <a:pt x="890018" y="399392"/>
                  </a:lnTo>
                  <a:lnTo>
                    <a:pt x="899907" y="395425"/>
                  </a:lnTo>
                  <a:lnTo>
                    <a:pt x="909796" y="391470"/>
                  </a:lnTo>
                  <a:lnTo>
                    <a:pt x="919686" y="387529"/>
                  </a:lnTo>
                  <a:lnTo>
                    <a:pt x="929575" y="383601"/>
                  </a:lnTo>
                  <a:lnTo>
                    <a:pt x="939464" y="379689"/>
                  </a:lnTo>
                  <a:lnTo>
                    <a:pt x="949353" y="375794"/>
                  </a:lnTo>
                  <a:lnTo>
                    <a:pt x="959242" y="371916"/>
                  </a:lnTo>
                  <a:lnTo>
                    <a:pt x="969131" y="368058"/>
                  </a:lnTo>
                  <a:lnTo>
                    <a:pt x="979020" y="364219"/>
                  </a:lnTo>
                  <a:lnTo>
                    <a:pt x="988909" y="360402"/>
                  </a:lnTo>
                  <a:lnTo>
                    <a:pt x="998798" y="356607"/>
                  </a:lnTo>
                  <a:lnTo>
                    <a:pt x="1008687" y="352834"/>
                  </a:lnTo>
                  <a:lnTo>
                    <a:pt x="1018576" y="349085"/>
                  </a:lnTo>
                  <a:lnTo>
                    <a:pt x="1028466" y="345360"/>
                  </a:lnTo>
                  <a:lnTo>
                    <a:pt x="1038355" y="341658"/>
                  </a:lnTo>
                  <a:lnTo>
                    <a:pt x="1048244" y="337982"/>
                  </a:lnTo>
                  <a:lnTo>
                    <a:pt x="1058133" y="334329"/>
                  </a:lnTo>
                  <a:lnTo>
                    <a:pt x="1068022" y="330699"/>
                  </a:lnTo>
                  <a:lnTo>
                    <a:pt x="1077911" y="327093"/>
                  </a:lnTo>
                  <a:lnTo>
                    <a:pt x="1087800" y="323508"/>
                  </a:lnTo>
                  <a:lnTo>
                    <a:pt x="1097689" y="319943"/>
                  </a:lnTo>
                  <a:lnTo>
                    <a:pt x="1107578" y="316396"/>
                  </a:lnTo>
                  <a:lnTo>
                    <a:pt x="1117467" y="312866"/>
                  </a:lnTo>
                  <a:lnTo>
                    <a:pt x="1127357" y="309349"/>
                  </a:lnTo>
                  <a:lnTo>
                    <a:pt x="1137246" y="305842"/>
                  </a:lnTo>
                  <a:lnTo>
                    <a:pt x="1147135" y="302343"/>
                  </a:lnTo>
                  <a:lnTo>
                    <a:pt x="1157024" y="298848"/>
                  </a:lnTo>
                  <a:lnTo>
                    <a:pt x="1166913" y="295353"/>
                  </a:lnTo>
                  <a:lnTo>
                    <a:pt x="1176802" y="291853"/>
                  </a:lnTo>
                  <a:lnTo>
                    <a:pt x="1186691" y="288346"/>
                  </a:lnTo>
                  <a:lnTo>
                    <a:pt x="1196580" y="284827"/>
                  </a:lnTo>
                  <a:lnTo>
                    <a:pt x="1206469" y="281291"/>
                  </a:lnTo>
                  <a:lnTo>
                    <a:pt x="1216358" y="277733"/>
                  </a:lnTo>
                  <a:lnTo>
                    <a:pt x="1226248" y="274151"/>
                  </a:lnTo>
                  <a:lnTo>
                    <a:pt x="1236137" y="270539"/>
                  </a:lnTo>
                  <a:lnTo>
                    <a:pt x="1246026" y="266894"/>
                  </a:lnTo>
                  <a:lnTo>
                    <a:pt x="1255915" y="263213"/>
                  </a:lnTo>
                  <a:lnTo>
                    <a:pt x="1265804" y="259491"/>
                  </a:lnTo>
                  <a:lnTo>
                    <a:pt x="1275693" y="255725"/>
                  </a:lnTo>
                  <a:lnTo>
                    <a:pt x="1285582" y="251914"/>
                  </a:lnTo>
                  <a:lnTo>
                    <a:pt x="1295471" y="248054"/>
                  </a:lnTo>
                  <a:lnTo>
                    <a:pt x="1305360" y="244145"/>
                  </a:lnTo>
                  <a:lnTo>
                    <a:pt x="1315249" y="240183"/>
                  </a:lnTo>
                  <a:lnTo>
                    <a:pt x="1325139" y="236169"/>
                  </a:lnTo>
                  <a:lnTo>
                    <a:pt x="1335028" y="232101"/>
                  </a:lnTo>
                  <a:lnTo>
                    <a:pt x="1344917" y="227978"/>
                  </a:lnTo>
                  <a:lnTo>
                    <a:pt x="1354806" y="223802"/>
                  </a:lnTo>
                  <a:lnTo>
                    <a:pt x="1364695" y="219572"/>
                  </a:lnTo>
                  <a:lnTo>
                    <a:pt x="1374584" y="215288"/>
                  </a:lnTo>
                  <a:lnTo>
                    <a:pt x="1384473" y="210952"/>
                  </a:lnTo>
                  <a:lnTo>
                    <a:pt x="1394362" y="206564"/>
                  </a:lnTo>
                  <a:lnTo>
                    <a:pt x="1404251" y="202126"/>
                  </a:lnTo>
                  <a:lnTo>
                    <a:pt x="1414140" y="197639"/>
                  </a:lnTo>
                  <a:lnTo>
                    <a:pt x="1424029" y="193104"/>
                  </a:lnTo>
                  <a:lnTo>
                    <a:pt x="1433919" y="188523"/>
                  </a:lnTo>
                  <a:lnTo>
                    <a:pt x="1443808" y="183898"/>
                  </a:lnTo>
                  <a:lnTo>
                    <a:pt x="1453697" y="179230"/>
                  </a:lnTo>
                  <a:lnTo>
                    <a:pt x="1463586" y="174520"/>
                  </a:lnTo>
                  <a:lnTo>
                    <a:pt x="1473475" y="169772"/>
                  </a:lnTo>
                  <a:lnTo>
                    <a:pt x="1483364" y="164986"/>
                  </a:lnTo>
                  <a:lnTo>
                    <a:pt x="1493253" y="160164"/>
                  </a:lnTo>
                  <a:lnTo>
                    <a:pt x="1503142" y="155308"/>
                  </a:lnTo>
                  <a:lnTo>
                    <a:pt x="1513031" y="150420"/>
                  </a:lnTo>
                  <a:lnTo>
                    <a:pt x="1522920" y="145500"/>
                  </a:lnTo>
                  <a:lnTo>
                    <a:pt x="1532810" y="140552"/>
                  </a:lnTo>
                  <a:lnTo>
                    <a:pt x="1542699" y="135575"/>
                  </a:lnTo>
                  <a:lnTo>
                    <a:pt x="1552588" y="130572"/>
                  </a:lnTo>
                  <a:lnTo>
                    <a:pt x="1562477" y="125544"/>
                  </a:lnTo>
                  <a:lnTo>
                    <a:pt x="1572366" y="120493"/>
                  </a:lnTo>
                  <a:lnTo>
                    <a:pt x="1582255" y="115418"/>
                  </a:lnTo>
                  <a:lnTo>
                    <a:pt x="1592144" y="110323"/>
                  </a:lnTo>
                  <a:lnTo>
                    <a:pt x="1602033" y="105208"/>
                  </a:lnTo>
                  <a:lnTo>
                    <a:pt x="1611922" y="100074"/>
                  </a:lnTo>
                  <a:lnTo>
                    <a:pt x="1621811" y="94922"/>
                  </a:lnTo>
                  <a:lnTo>
                    <a:pt x="1631701" y="89752"/>
                  </a:lnTo>
                  <a:lnTo>
                    <a:pt x="1641590" y="84567"/>
                  </a:lnTo>
                  <a:lnTo>
                    <a:pt x="1651479" y="79367"/>
                  </a:lnTo>
                  <a:lnTo>
                    <a:pt x="1661368" y="74152"/>
                  </a:lnTo>
                  <a:lnTo>
                    <a:pt x="1671257" y="68923"/>
                  </a:lnTo>
                  <a:lnTo>
                    <a:pt x="1681146" y="63682"/>
                  </a:lnTo>
                  <a:lnTo>
                    <a:pt x="1691035" y="58429"/>
                  </a:lnTo>
                  <a:lnTo>
                    <a:pt x="1700924" y="53164"/>
                  </a:lnTo>
                  <a:lnTo>
                    <a:pt x="1710813" y="47888"/>
                  </a:lnTo>
                  <a:lnTo>
                    <a:pt x="1720702" y="42602"/>
                  </a:lnTo>
                  <a:lnTo>
                    <a:pt x="1730591" y="37306"/>
                  </a:lnTo>
                  <a:lnTo>
                    <a:pt x="1740481" y="32001"/>
                  </a:lnTo>
                  <a:lnTo>
                    <a:pt x="1750370" y="26687"/>
                  </a:lnTo>
                  <a:lnTo>
                    <a:pt x="1760259" y="21364"/>
                  </a:lnTo>
                  <a:lnTo>
                    <a:pt x="1770148" y="16034"/>
                  </a:lnTo>
                  <a:lnTo>
                    <a:pt x="1780037" y="10696"/>
                  </a:lnTo>
                  <a:lnTo>
                    <a:pt x="1789926" y="535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03690" y="3486442"/>
              <a:ext cx="1799815" cy="797454"/>
            </a:xfrm>
            <a:custGeom>
              <a:avLst/>
              <a:pathLst>
                <a:path w="1799815" h="797454">
                  <a:moveTo>
                    <a:pt x="1799815" y="0"/>
                  </a:moveTo>
                  <a:lnTo>
                    <a:pt x="1799815" y="0"/>
                  </a:lnTo>
                  <a:lnTo>
                    <a:pt x="1789926" y="3628"/>
                  </a:lnTo>
                  <a:lnTo>
                    <a:pt x="1780037" y="7243"/>
                  </a:lnTo>
                  <a:lnTo>
                    <a:pt x="1770148" y="10845"/>
                  </a:lnTo>
                  <a:lnTo>
                    <a:pt x="1760259" y="14432"/>
                  </a:lnTo>
                  <a:lnTo>
                    <a:pt x="1750370" y="18004"/>
                  </a:lnTo>
                  <a:lnTo>
                    <a:pt x="1740481" y="21561"/>
                  </a:lnTo>
                  <a:lnTo>
                    <a:pt x="1730591" y="25101"/>
                  </a:lnTo>
                  <a:lnTo>
                    <a:pt x="1720702" y="28624"/>
                  </a:lnTo>
                  <a:lnTo>
                    <a:pt x="1710813" y="32129"/>
                  </a:lnTo>
                  <a:lnTo>
                    <a:pt x="1700924" y="35616"/>
                  </a:lnTo>
                  <a:lnTo>
                    <a:pt x="1691035" y="39083"/>
                  </a:lnTo>
                  <a:lnTo>
                    <a:pt x="1681146" y="42531"/>
                  </a:lnTo>
                  <a:lnTo>
                    <a:pt x="1671257" y="45959"/>
                  </a:lnTo>
                  <a:lnTo>
                    <a:pt x="1661368" y="49365"/>
                  </a:lnTo>
                  <a:lnTo>
                    <a:pt x="1651479" y="52750"/>
                  </a:lnTo>
                  <a:lnTo>
                    <a:pt x="1641590" y="56112"/>
                  </a:lnTo>
                  <a:lnTo>
                    <a:pt x="1631701" y="59452"/>
                  </a:lnTo>
                  <a:lnTo>
                    <a:pt x="1621811" y="62768"/>
                  </a:lnTo>
                  <a:lnTo>
                    <a:pt x="1611922" y="66061"/>
                  </a:lnTo>
                  <a:lnTo>
                    <a:pt x="1602033" y="69330"/>
                  </a:lnTo>
                  <a:lnTo>
                    <a:pt x="1592144" y="72575"/>
                  </a:lnTo>
                  <a:lnTo>
                    <a:pt x="1582255" y="75796"/>
                  </a:lnTo>
                  <a:lnTo>
                    <a:pt x="1572366" y="78993"/>
                  </a:lnTo>
                  <a:lnTo>
                    <a:pt x="1562477" y="82165"/>
                  </a:lnTo>
                  <a:lnTo>
                    <a:pt x="1552588" y="85314"/>
                  </a:lnTo>
                  <a:lnTo>
                    <a:pt x="1542699" y="88439"/>
                  </a:lnTo>
                  <a:lnTo>
                    <a:pt x="1532810" y="91541"/>
                  </a:lnTo>
                  <a:lnTo>
                    <a:pt x="1522920" y="94621"/>
                  </a:lnTo>
                  <a:lnTo>
                    <a:pt x="1513031" y="97679"/>
                  </a:lnTo>
                  <a:lnTo>
                    <a:pt x="1503142" y="100716"/>
                  </a:lnTo>
                  <a:lnTo>
                    <a:pt x="1493253" y="103735"/>
                  </a:lnTo>
                  <a:lnTo>
                    <a:pt x="1483364" y="106735"/>
                  </a:lnTo>
                  <a:lnTo>
                    <a:pt x="1473475" y="109719"/>
                  </a:lnTo>
                  <a:lnTo>
                    <a:pt x="1463586" y="112688"/>
                  </a:lnTo>
                  <a:lnTo>
                    <a:pt x="1453697" y="115644"/>
                  </a:lnTo>
                  <a:lnTo>
                    <a:pt x="1443808" y="118590"/>
                  </a:lnTo>
                  <a:lnTo>
                    <a:pt x="1433919" y="121527"/>
                  </a:lnTo>
                  <a:lnTo>
                    <a:pt x="1424029" y="124457"/>
                  </a:lnTo>
                  <a:lnTo>
                    <a:pt x="1414140" y="127384"/>
                  </a:lnTo>
                  <a:lnTo>
                    <a:pt x="1404251" y="130309"/>
                  </a:lnTo>
                  <a:lnTo>
                    <a:pt x="1394362" y="133236"/>
                  </a:lnTo>
                  <a:lnTo>
                    <a:pt x="1384473" y="136167"/>
                  </a:lnTo>
                  <a:lnTo>
                    <a:pt x="1374584" y="139104"/>
                  </a:lnTo>
                  <a:lnTo>
                    <a:pt x="1364695" y="142052"/>
                  </a:lnTo>
                  <a:lnTo>
                    <a:pt x="1354806" y="145012"/>
                  </a:lnTo>
                  <a:lnTo>
                    <a:pt x="1344917" y="147987"/>
                  </a:lnTo>
                  <a:lnTo>
                    <a:pt x="1335028" y="150981"/>
                  </a:lnTo>
                  <a:lnTo>
                    <a:pt x="1325139" y="153995"/>
                  </a:lnTo>
                  <a:lnTo>
                    <a:pt x="1315249" y="157033"/>
                  </a:lnTo>
                  <a:lnTo>
                    <a:pt x="1305360" y="160098"/>
                  </a:lnTo>
                  <a:lnTo>
                    <a:pt x="1295471" y="163190"/>
                  </a:lnTo>
                  <a:lnTo>
                    <a:pt x="1285582" y="166314"/>
                  </a:lnTo>
                  <a:lnTo>
                    <a:pt x="1275693" y="169470"/>
                  </a:lnTo>
                  <a:lnTo>
                    <a:pt x="1265804" y="172661"/>
                  </a:lnTo>
                  <a:lnTo>
                    <a:pt x="1255915" y="175889"/>
                  </a:lnTo>
                  <a:lnTo>
                    <a:pt x="1246026" y="179156"/>
                  </a:lnTo>
                  <a:lnTo>
                    <a:pt x="1236137" y="182462"/>
                  </a:lnTo>
                  <a:lnTo>
                    <a:pt x="1226248" y="185809"/>
                  </a:lnTo>
                  <a:lnTo>
                    <a:pt x="1216358" y="189199"/>
                  </a:lnTo>
                  <a:lnTo>
                    <a:pt x="1206469" y="192632"/>
                  </a:lnTo>
                  <a:lnTo>
                    <a:pt x="1196580" y="196109"/>
                  </a:lnTo>
                  <a:lnTo>
                    <a:pt x="1186691" y="199631"/>
                  </a:lnTo>
                  <a:lnTo>
                    <a:pt x="1176802" y="203198"/>
                  </a:lnTo>
                  <a:lnTo>
                    <a:pt x="1166913" y="206811"/>
                  </a:lnTo>
                  <a:lnTo>
                    <a:pt x="1157024" y="210469"/>
                  </a:lnTo>
                  <a:lnTo>
                    <a:pt x="1147135" y="214172"/>
                  </a:lnTo>
                  <a:lnTo>
                    <a:pt x="1137246" y="217922"/>
                  </a:lnTo>
                  <a:lnTo>
                    <a:pt x="1127357" y="221716"/>
                  </a:lnTo>
                  <a:lnTo>
                    <a:pt x="1117467" y="225556"/>
                  </a:lnTo>
                  <a:lnTo>
                    <a:pt x="1107578" y="229441"/>
                  </a:lnTo>
                  <a:lnTo>
                    <a:pt x="1097689" y="233370"/>
                  </a:lnTo>
                  <a:lnTo>
                    <a:pt x="1087800" y="237343"/>
                  </a:lnTo>
                  <a:lnTo>
                    <a:pt x="1077911" y="241360"/>
                  </a:lnTo>
                  <a:lnTo>
                    <a:pt x="1068022" y="245418"/>
                  </a:lnTo>
                  <a:lnTo>
                    <a:pt x="1058133" y="249519"/>
                  </a:lnTo>
                  <a:lnTo>
                    <a:pt x="1048244" y="253662"/>
                  </a:lnTo>
                  <a:lnTo>
                    <a:pt x="1038355" y="257844"/>
                  </a:lnTo>
                  <a:lnTo>
                    <a:pt x="1028466" y="262067"/>
                  </a:lnTo>
                  <a:lnTo>
                    <a:pt x="1018576" y="266328"/>
                  </a:lnTo>
                  <a:lnTo>
                    <a:pt x="1008687" y="270627"/>
                  </a:lnTo>
                  <a:lnTo>
                    <a:pt x="998798" y="274964"/>
                  </a:lnTo>
                  <a:lnTo>
                    <a:pt x="988909" y="279337"/>
                  </a:lnTo>
                  <a:lnTo>
                    <a:pt x="979020" y="283746"/>
                  </a:lnTo>
                  <a:lnTo>
                    <a:pt x="969131" y="288189"/>
                  </a:lnTo>
                  <a:lnTo>
                    <a:pt x="959242" y="292667"/>
                  </a:lnTo>
                  <a:lnTo>
                    <a:pt x="949353" y="297177"/>
                  </a:lnTo>
                  <a:lnTo>
                    <a:pt x="939464" y="301719"/>
                  </a:lnTo>
                  <a:lnTo>
                    <a:pt x="929575" y="306293"/>
                  </a:lnTo>
                  <a:lnTo>
                    <a:pt x="919686" y="310897"/>
                  </a:lnTo>
                  <a:lnTo>
                    <a:pt x="909796" y="315530"/>
                  </a:lnTo>
                  <a:lnTo>
                    <a:pt x="899907" y="320193"/>
                  </a:lnTo>
                  <a:lnTo>
                    <a:pt x="890018" y="324883"/>
                  </a:lnTo>
                  <a:lnTo>
                    <a:pt x="880129" y="329600"/>
                  </a:lnTo>
                  <a:lnTo>
                    <a:pt x="870240" y="334344"/>
                  </a:lnTo>
                  <a:lnTo>
                    <a:pt x="860351" y="339112"/>
                  </a:lnTo>
                  <a:lnTo>
                    <a:pt x="850462" y="343906"/>
                  </a:lnTo>
                  <a:lnTo>
                    <a:pt x="840573" y="348724"/>
                  </a:lnTo>
                  <a:lnTo>
                    <a:pt x="830684" y="353564"/>
                  </a:lnTo>
                  <a:lnTo>
                    <a:pt x="820795" y="358427"/>
                  </a:lnTo>
                  <a:lnTo>
                    <a:pt x="810905" y="363312"/>
                  </a:lnTo>
                  <a:lnTo>
                    <a:pt x="801016" y="368218"/>
                  </a:lnTo>
                  <a:lnTo>
                    <a:pt x="791127" y="373144"/>
                  </a:lnTo>
                  <a:lnTo>
                    <a:pt x="781238" y="378089"/>
                  </a:lnTo>
                  <a:lnTo>
                    <a:pt x="771349" y="383054"/>
                  </a:lnTo>
                  <a:lnTo>
                    <a:pt x="761460" y="388037"/>
                  </a:lnTo>
                  <a:lnTo>
                    <a:pt x="751571" y="393037"/>
                  </a:lnTo>
                  <a:lnTo>
                    <a:pt x="741682" y="398055"/>
                  </a:lnTo>
                  <a:lnTo>
                    <a:pt x="731793" y="403089"/>
                  </a:lnTo>
                  <a:lnTo>
                    <a:pt x="721904" y="408139"/>
                  </a:lnTo>
                  <a:lnTo>
                    <a:pt x="712014" y="413204"/>
                  </a:lnTo>
                  <a:lnTo>
                    <a:pt x="702125" y="418284"/>
                  </a:lnTo>
                  <a:lnTo>
                    <a:pt x="692236" y="423378"/>
                  </a:lnTo>
                  <a:lnTo>
                    <a:pt x="682347" y="428486"/>
                  </a:lnTo>
                  <a:lnTo>
                    <a:pt x="672458" y="433607"/>
                  </a:lnTo>
                  <a:lnTo>
                    <a:pt x="662569" y="438741"/>
                  </a:lnTo>
                  <a:lnTo>
                    <a:pt x="652680" y="443888"/>
                  </a:lnTo>
                  <a:lnTo>
                    <a:pt x="642791" y="449046"/>
                  </a:lnTo>
                  <a:lnTo>
                    <a:pt x="632902" y="454215"/>
                  </a:lnTo>
                  <a:lnTo>
                    <a:pt x="623013" y="459396"/>
                  </a:lnTo>
                  <a:lnTo>
                    <a:pt x="613124" y="464587"/>
                  </a:lnTo>
                  <a:lnTo>
                    <a:pt x="603234" y="469789"/>
                  </a:lnTo>
                  <a:lnTo>
                    <a:pt x="593345" y="475000"/>
                  </a:lnTo>
                  <a:lnTo>
                    <a:pt x="583456" y="480221"/>
                  </a:lnTo>
                  <a:lnTo>
                    <a:pt x="573567" y="485451"/>
                  </a:lnTo>
                  <a:lnTo>
                    <a:pt x="563678" y="490690"/>
                  </a:lnTo>
                  <a:lnTo>
                    <a:pt x="553789" y="495938"/>
                  </a:lnTo>
                  <a:lnTo>
                    <a:pt x="543900" y="501194"/>
                  </a:lnTo>
                  <a:lnTo>
                    <a:pt x="534011" y="506457"/>
                  </a:lnTo>
                  <a:lnTo>
                    <a:pt x="524122" y="511729"/>
                  </a:lnTo>
                  <a:lnTo>
                    <a:pt x="514233" y="517007"/>
                  </a:lnTo>
                  <a:lnTo>
                    <a:pt x="504343" y="522293"/>
                  </a:lnTo>
                  <a:lnTo>
                    <a:pt x="494454" y="527586"/>
                  </a:lnTo>
                  <a:lnTo>
                    <a:pt x="484565" y="532885"/>
                  </a:lnTo>
                  <a:lnTo>
                    <a:pt x="474676" y="538191"/>
                  </a:lnTo>
                  <a:lnTo>
                    <a:pt x="464787" y="543503"/>
                  </a:lnTo>
                  <a:lnTo>
                    <a:pt x="454898" y="548820"/>
                  </a:lnTo>
                  <a:lnTo>
                    <a:pt x="445009" y="554144"/>
                  </a:lnTo>
                  <a:lnTo>
                    <a:pt x="435120" y="559473"/>
                  </a:lnTo>
                  <a:lnTo>
                    <a:pt x="425231" y="564807"/>
                  </a:lnTo>
                  <a:lnTo>
                    <a:pt x="415342" y="570147"/>
                  </a:lnTo>
                  <a:lnTo>
                    <a:pt x="405452" y="575492"/>
                  </a:lnTo>
                  <a:lnTo>
                    <a:pt x="395563" y="580841"/>
                  </a:lnTo>
                  <a:lnTo>
                    <a:pt x="385674" y="586195"/>
                  </a:lnTo>
                  <a:lnTo>
                    <a:pt x="375785" y="591554"/>
                  </a:lnTo>
                  <a:lnTo>
                    <a:pt x="365896" y="596917"/>
                  </a:lnTo>
                  <a:lnTo>
                    <a:pt x="356007" y="602284"/>
                  </a:lnTo>
                  <a:lnTo>
                    <a:pt x="346118" y="607655"/>
                  </a:lnTo>
                  <a:lnTo>
                    <a:pt x="336229" y="613030"/>
                  </a:lnTo>
                  <a:lnTo>
                    <a:pt x="326340" y="618409"/>
                  </a:lnTo>
                  <a:lnTo>
                    <a:pt x="316451" y="623792"/>
                  </a:lnTo>
                  <a:lnTo>
                    <a:pt x="306562" y="629179"/>
                  </a:lnTo>
                  <a:lnTo>
                    <a:pt x="296672" y="634568"/>
                  </a:lnTo>
                  <a:lnTo>
                    <a:pt x="286783" y="639961"/>
                  </a:lnTo>
                  <a:lnTo>
                    <a:pt x="276894" y="645358"/>
                  </a:lnTo>
                  <a:lnTo>
                    <a:pt x="267005" y="650757"/>
                  </a:lnTo>
                  <a:lnTo>
                    <a:pt x="257116" y="656160"/>
                  </a:lnTo>
                  <a:lnTo>
                    <a:pt x="247227" y="661565"/>
                  </a:lnTo>
                  <a:lnTo>
                    <a:pt x="237338" y="666974"/>
                  </a:lnTo>
                  <a:lnTo>
                    <a:pt x="227449" y="672385"/>
                  </a:lnTo>
                  <a:lnTo>
                    <a:pt x="217560" y="677799"/>
                  </a:lnTo>
                  <a:lnTo>
                    <a:pt x="207671" y="683216"/>
                  </a:lnTo>
                  <a:lnTo>
                    <a:pt x="197781" y="688635"/>
                  </a:lnTo>
                  <a:lnTo>
                    <a:pt x="187892" y="694056"/>
                  </a:lnTo>
                  <a:lnTo>
                    <a:pt x="178003" y="699480"/>
                  </a:lnTo>
                  <a:lnTo>
                    <a:pt x="168114" y="704906"/>
                  </a:lnTo>
                  <a:lnTo>
                    <a:pt x="158225" y="710335"/>
                  </a:lnTo>
                  <a:lnTo>
                    <a:pt x="148336" y="715766"/>
                  </a:lnTo>
                  <a:lnTo>
                    <a:pt x="138447" y="721199"/>
                  </a:lnTo>
                  <a:lnTo>
                    <a:pt x="128558" y="726634"/>
                  </a:lnTo>
                  <a:lnTo>
                    <a:pt x="118669" y="732071"/>
                  </a:lnTo>
                  <a:lnTo>
                    <a:pt x="108780" y="737510"/>
                  </a:lnTo>
                  <a:lnTo>
                    <a:pt x="98890" y="742950"/>
                  </a:lnTo>
                  <a:lnTo>
                    <a:pt x="89001" y="748393"/>
                  </a:lnTo>
                  <a:lnTo>
                    <a:pt x="79112" y="753838"/>
                  </a:lnTo>
                  <a:lnTo>
                    <a:pt x="69223" y="759284"/>
                  </a:lnTo>
                  <a:lnTo>
                    <a:pt x="59334" y="764732"/>
                  </a:lnTo>
                  <a:lnTo>
                    <a:pt x="49445" y="770182"/>
                  </a:lnTo>
                  <a:lnTo>
                    <a:pt x="39556" y="775633"/>
                  </a:lnTo>
                  <a:lnTo>
                    <a:pt x="29667" y="781086"/>
                  </a:lnTo>
                  <a:lnTo>
                    <a:pt x="19778" y="786540"/>
                  </a:lnTo>
                  <a:lnTo>
                    <a:pt x="9889" y="791996"/>
                  </a:lnTo>
                  <a:lnTo>
                    <a:pt x="0" y="797454"/>
                  </a:lnTo>
                  <a:lnTo>
                    <a:pt x="0" y="7974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10463"/>
              <a:ext cx="1799815" cy="776042"/>
            </a:xfrm>
            <a:custGeom>
              <a:avLst/>
              <a:pathLst>
                <a:path w="1799815" h="776042">
                  <a:moveTo>
                    <a:pt x="0" y="776042"/>
                  </a:moveTo>
                  <a:lnTo>
                    <a:pt x="9889" y="771362"/>
                  </a:lnTo>
                  <a:lnTo>
                    <a:pt x="19778" y="766683"/>
                  </a:lnTo>
                  <a:lnTo>
                    <a:pt x="29667" y="762004"/>
                  </a:lnTo>
                  <a:lnTo>
                    <a:pt x="39556" y="757324"/>
                  </a:lnTo>
                  <a:lnTo>
                    <a:pt x="49445" y="752645"/>
                  </a:lnTo>
                  <a:lnTo>
                    <a:pt x="59334" y="747966"/>
                  </a:lnTo>
                  <a:lnTo>
                    <a:pt x="69223" y="743287"/>
                  </a:lnTo>
                  <a:lnTo>
                    <a:pt x="79112" y="738609"/>
                  </a:lnTo>
                  <a:lnTo>
                    <a:pt x="89001" y="733930"/>
                  </a:lnTo>
                  <a:lnTo>
                    <a:pt x="98890" y="729252"/>
                  </a:lnTo>
                  <a:lnTo>
                    <a:pt x="108780" y="724574"/>
                  </a:lnTo>
                  <a:lnTo>
                    <a:pt x="118669" y="719896"/>
                  </a:lnTo>
                  <a:lnTo>
                    <a:pt x="128558" y="715218"/>
                  </a:lnTo>
                  <a:lnTo>
                    <a:pt x="138447" y="710541"/>
                  </a:lnTo>
                  <a:lnTo>
                    <a:pt x="148336" y="705864"/>
                  </a:lnTo>
                  <a:lnTo>
                    <a:pt x="158225" y="701187"/>
                  </a:lnTo>
                  <a:lnTo>
                    <a:pt x="168114" y="696510"/>
                  </a:lnTo>
                  <a:lnTo>
                    <a:pt x="178003" y="691834"/>
                  </a:lnTo>
                  <a:lnTo>
                    <a:pt x="187892" y="687158"/>
                  </a:lnTo>
                  <a:lnTo>
                    <a:pt x="197781" y="682482"/>
                  </a:lnTo>
                  <a:lnTo>
                    <a:pt x="207671" y="677806"/>
                  </a:lnTo>
                  <a:lnTo>
                    <a:pt x="217560" y="673131"/>
                  </a:lnTo>
                  <a:lnTo>
                    <a:pt x="227449" y="668456"/>
                  </a:lnTo>
                  <a:lnTo>
                    <a:pt x="237338" y="663782"/>
                  </a:lnTo>
                  <a:lnTo>
                    <a:pt x="247227" y="659108"/>
                  </a:lnTo>
                  <a:lnTo>
                    <a:pt x="257116" y="654435"/>
                  </a:lnTo>
                  <a:lnTo>
                    <a:pt x="267005" y="649762"/>
                  </a:lnTo>
                  <a:lnTo>
                    <a:pt x="276894" y="645089"/>
                  </a:lnTo>
                  <a:lnTo>
                    <a:pt x="286783" y="640417"/>
                  </a:lnTo>
                  <a:lnTo>
                    <a:pt x="296672" y="635746"/>
                  </a:lnTo>
                  <a:lnTo>
                    <a:pt x="306562" y="631075"/>
                  </a:lnTo>
                  <a:lnTo>
                    <a:pt x="316451" y="626405"/>
                  </a:lnTo>
                  <a:lnTo>
                    <a:pt x="326340" y="621735"/>
                  </a:lnTo>
                  <a:lnTo>
                    <a:pt x="336229" y="617066"/>
                  </a:lnTo>
                  <a:lnTo>
                    <a:pt x="346118" y="612398"/>
                  </a:lnTo>
                  <a:lnTo>
                    <a:pt x="356007" y="607730"/>
                  </a:lnTo>
                  <a:lnTo>
                    <a:pt x="365896" y="603064"/>
                  </a:lnTo>
                  <a:lnTo>
                    <a:pt x="375785" y="598398"/>
                  </a:lnTo>
                  <a:lnTo>
                    <a:pt x="385674" y="593733"/>
                  </a:lnTo>
                  <a:lnTo>
                    <a:pt x="395563" y="589069"/>
                  </a:lnTo>
                  <a:lnTo>
                    <a:pt x="405452" y="584406"/>
                  </a:lnTo>
                  <a:lnTo>
                    <a:pt x="415342" y="579745"/>
                  </a:lnTo>
                  <a:lnTo>
                    <a:pt x="425231" y="575084"/>
                  </a:lnTo>
                  <a:lnTo>
                    <a:pt x="435120" y="570425"/>
                  </a:lnTo>
                  <a:lnTo>
                    <a:pt x="445009" y="565766"/>
                  </a:lnTo>
                  <a:lnTo>
                    <a:pt x="454898" y="561110"/>
                  </a:lnTo>
                  <a:lnTo>
                    <a:pt x="464787" y="556454"/>
                  </a:lnTo>
                  <a:lnTo>
                    <a:pt x="474676" y="551800"/>
                  </a:lnTo>
                  <a:lnTo>
                    <a:pt x="484565" y="547148"/>
                  </a:lnTo>
                  <a:lnTo>
                    <a:pt x="494454" y="542497"/>
                  </a:lnTo>
                  <a:lnTo>
                    <a:pt x="504343" y="537849"/>
                  </a:lnTo>
                  <a:lnTo>
                    <a:pt x="514233" y="533202"/>
                  </a:lnTo>
                  <a:lnTo>
                    <a:pt x="524122" y="528557"/>
                  </a:lnTo>
                  <a:lnTo>
                    <a:pt x="534011" y="523914"/>
                  </a:lnTo>
                  <a:lnTo>
                    <a:pt x="543900" y="519273"/>
                  </a:lnTo>
                  <a:lnTo>
                    <a:pt x="553789" y="514635"/>
                  </a:lnTo>
                  <a:lnTo>
                    <a:pt x="563678" y="509999"/>
                  </a:lnTo>
                  <a:lnTo>
                    <a:pt x="573567" y="505366"/>
                  </a:lnTo>
                  <a:lnTo>
                    <a:pt x="583456" y="500736"/>
                  </a:lnTo>
                  <a:lnTo>
                    <a:pt x="593345" y="496109"/>
                  </a:lnTo>
                  <a:lnTo>
                    <a:pt x="603234" y="491485"/>
                  </a:lnTo>
                  <a:lnTo>
                    <a:pt x="613124" y="486864"/>
                  </a:lnTo>
                  <a:lnTo>
                    <a:pt x="623013" y="482247"/>
                  </a:lnTo>
                  <a:lnTo>
                    <a:pt x="632902" y="477634"/>
                  </a:lnTo>
                  <a:lnTo>
                    <a:pt x="642791" y="473025"/>
                  </a:lnTo>
                  <a:lnTo>
                    <a:pt x="652680" y="468419"/>
                  </a:lnTo>
                  <a:lnTo>
                    <a:pt x="662569" y="463819"/>
                  </a:lnTo>
                  <a:lnTo>
                    <a:pt x="672458" y="459223"/>
                  </a:lnTo>
                  <a:lnTo>
                    <a:pt x="682347" y="454632"/>
                  </a:lnTo>
                  <a:lnTo>
                    <a:pt x="692236" y="450046"/>
                  </a:lnTo>
                  <a:lnTo>
                    <a:pt x="702125" y="445466"/>
                  </a:lnTo>
                  <a:lnTo>
                    <a:pt x="712014" y="440892"/>
                  </a:lnTo>
                  <a:lnTo>
                    <a:pt x="721904" y="436325"/>
                  </a:lnTo>
                  <a:lnTo>
                    <a:pt x="731793" y="431764"/>
                  </a:lnTo>
                  <a:lnTo>
                    <a:pt x="741682" y="427210"/>
                  </a:lnTo>
                  <a:lnTo>
                    <a:pt x="751571" y="422664"/>
                  </a:lnTo>
                  <a:lnTo>
                    <a:pt x="761460" y="418126"/>
                  </a:lnTo>
                  <a:lnTo>
                    <a:pt x="771349" y="413596"/>
                  </a:lnTo>
                  <a:lnTo>
                    <a:pt x="781238" y="409075"/>
                  </a:lnTo>
                  <a:lnTo>
                    <a:pt x="791127" y="404564"/>
                  </a:lnTo>
                  <a:lnTo>
                    <a:pt x="801016" y="400063"/>
                  </a:lnTo>
                  <a:lnTo>
                    <a:pt x="810905" y="395572"/>
                  </a:lnTo>
                  <a:lnTo>
                    <a:pt x="820795" y="391093"/>
                  </a:lnTo>
                  <a:lnTo>
                    <a:pt x="830684" y="386626"/>
                  </a:lnTo>
                  <a:lnTo>
                    <a:pt x="840573" y="382172"/>
                  </a:lnTo>
                  <a:lnTo>
                    <a:pt x="850462" y="377731"/>
                  </a:lnTo>
                  <a:lnTo>
                    <a:pt x="860351" y="373304"/>
                  </a:lnTo>
                  <a:lnTo>
                    <a:pt x="870240" y="368892"/>
                  </a:lnTo>
                  <a:lnTo>
                    <a:pt x="880129" y="364496"/>
                  </a:lnTo>
                  <a:lnTo>
                    <a:pt x="890018" y="360117"/>
                  </a:lnTo>
                  <a:lnTo>
                    <a:pt x="899907" y="355756"/>
                  </a:lnTo>
                  <a:lnTo>
                    <a:pt x="909796" y="351413"/>
                  </a:lnTo>
                  <a:lnTo>
                    <a:pt x="919686" y="347090"/>
                  </a:lnTo>
                  <a:lnTo>
                    <a:pt x="929575" y="342788"/>
                  </a:lnTo>
                  <a:lnTo>
                    <a:pt x="939464" y="338507"/>
                  </a:lnTo>
                  <a:lnTo>
                    <a:pt x="949353" y="334250"/>
                  </a:lnTo>
                  <a:lnTo>
                    <a:pt x="959242" y="330016"/>
                  </a:lnTo>
                  <a:lnTo>
                    <a:pt x="969131" y="325808"/>
                  </a:lnTo>
                  <a:lnTo>
                    <a:pt x="979020" y="321626"/>
                  </a:lnTo>
                  <a:lnTo>
                    <a:pt x="988909" y="317471"/>
                  </a:lnTo>
                  <a:lnTo>
                    <a:pt x="998798" y="313346"/>
                  </a:lnTo>
                  <a:lnTo>
                    <a:pt x="1008687" y="309250"/>
                  </a:lnTo>
                  <a:lnTo>
                    <a:pt x="1018576" y="305185"/>
                  </a:lnTo>
                  <a:lnTo>
                    <a:pt x="1028466" y="301153"/>
                  </a:lnTo>
                  <a:lnTo>
                    <a:pt x="1038355" y="297154"/>
                  </a:lnTo>
                  <a:lnTo>
                    <a:pt x="1048244" y="293189"/>
                  </a:lnTo>
                  <a:lnTo>
                    <a:pt x="1058133" y="289259"/>
                  </a:lnTo>
                  <a:lnTo>
                    <a:pt x="1068022" y="285365"/>
                  </a:lnTo>
                  <a:lnTo>
                    <a:pt x="1077911" y="281507"/>
                  </a:lnTo>
                  <a:lnTo>
                    <a:pt x="1087800" y="277687"/>
                  </a:lnTo>
                  <a:lnTo>
                    <a:pt x="1097689" y="273905"/>
                  </a:lnTo>
                  <a:lnTo>
                    <a:pt x="1107578" y="270160"/>
                  </a:lnTo>
                  <a:lnTo>
                    <a:pt x="1117467" y="266454"/>
                  </a:lnTo>
                  <a:lnTo>
                    <a:pt x="1127357" y="262785"/>
                  </a:lnTo>
                  <a:lnTo>
                    <a:pt x="1137246" y="259153"/>
                  </a:lnTo>
                  <a:lnTo>
                    <a:pt x="1147135" y="255558"/>
                  </a:lnTo>
                  <a:lnTo>
                    <a:pt x="1157024" y="251998"/>
                  </a:lnTo>
                  <a:lnTo>
                    <a:pt x="1166913" y="248473"/>
                  </a:lnTo>
                  <a:lnTo>
                    <a:pt x="1176802" y="244981"/>
                  </a:lnTo>
                  <a:lnTo>
                    <a:pt x="1186691" y="241520"/>
                  </a:lnTo>
                  <a:lnTo>
                    <a:pt x="1196580" y="238087"/>
                  </a:lnTo>
                  <a:lnTo>
                    <a:pt x="1206469" y="234682"/>
                  </a:lnTo>
                  <a:lnTo>
                    <a:pt x="1216358" y="231300"/>
                  </a:lnTo>
                  <a:lnTo>
                    <a:pt x="1226248" y="227939"/>
                  </a:lnTo>
                  <a:lnTo>
                    <a:pt x="1236137" y="224596"/>
                  </a:lnTo>
                  <a:lnTo>
                    <a:pt x="1246026" y="221268"/>
                  </a:lnTo>
                  <a:lnTo>
                    <a:pt x="1255915" y="217950"/>
                  </a:lnTo>
                  <a:lnTo>
                    <a:pt x="1265804" y="214640"/>
                  </a:lnTo>
                  <a:lnTo>
                    <a:pt x="1275693" y="211334"/>
                  </a:lnTo>
                  <a:lnTo>
                    <a:pt x="1285582" y="208028"/>
                  </a:lnTo>
                  <a:lnTo>
                    <a:pt x="1295471" y="204718"/>
                  </a:lnTo>
                  <a:lnTo>
                    <a:pt x="1305360" y="201400"/>
                  </a:lnTo>
                  <a:lnTo>
                    <a:pt x="1315249" y="198072"/>
                  </a:lnTo>
                  <a:lnTo>
                    <a:pt x="1325139" y="194729"/>
                  </a:lnTo>
                  <a:lnTo>
                    <a:pt x="1335028" y="191368"/>
                  </a:lnTo>
                  <a:lnTo>
                    <a:pt x="1344917" y="187986"/>
                  </a:lnTo>
                  <a:lnTo>
                    <a:pt x="1354806" y="184580"/>
                  </a:lnTo>
                  <a:lnTo>
                    <a:pt x="1364695" y="181148"/>
                  </a:lnTo>
                  <a:lnTo>
                    <a:pt x="1374584" y="177686"/>
                  </a:lnTo>
                  <a:lnTo>
                    <a:pt x="1384473" y="174194"/>
                  </a:lnTo>
                  <a:lnTo>
                    <a:pt x="1394362" y="170669"/>
                  </a:lnTo>
                  <a:lnTo>
                    <a:pt x="1404251" y="167109"/>
                  </a:lnTo>
                  <a:lnTo>
                    <a:pt x="1414140" y="163514"/>
                  </a:lnTo>
                  <a:lnTo>
                    <a:pt x="1424029" y="159882"/>
                  </a:lnTo>
                  <a:lnTo>
                    <a:pt x="1433919" y="156213"/>
                  </a:lnTo>
                  <a:lnTo>
                    <a:pt x="1443808" y="152506"/>
                  </a:lnTo>
                  <a:lnTo>
                    <a:pt x="1453697" y="148761"/>
                  </a:lnTo>
                  <a:lnTo>
                    <a:pt x="1463586" y="144979"/>
                  </a:lnTo>
                  <a:lnTo>
                    <a:pt x="1473475" y="141159"/>
                  </a:lnTo>
                  <a:lnTo>
                    <a:pt x="1483364" y="137301"/>
                  </a:lnTo>
                  <a:lnTo>
                    <a:pt x="1493253" y="133407"/>
                  </a:lnTo>
                  <a:lnTo>
                    <a:pt x="1503142" y="129477"/>
                  </a:lnTo>
                  <a:lnTo>
                    <a:pt x="1513031" y="125512"/>
                  </a:lnTo>
                  <a:lnTo>
                    <a:pt x="1522920" y="121512"/>
                  </a:lnTo>
                  <a:lnTo>
                    <a:pt x="1532810" y="117480"/>
                  </a:lnTo>
                  <a:lnTo>
                    <a:pt x="1542699" y="113415"/>
                  </a:lnTo>
                  <a:lnTo>
                    <a:pt x="1552588" y="109319"/>
                  </a:lnTo>
                  <a:lnTo>
                    <a:pt x="1562477" y="105193"/>
                  </a:lnTo>
                  <a:lnTo>
                    <a:pt x="1572366" y="101039"/>
                  </a:lnTo>
                  <a:lnTo>
                    <a:pt x="1582255" y="96857"/>
                  </a:lnTo>
                  <a:lnTo>
                    <a:pt x="1592144" y="92648"/>
                  </a:lnTo>
                  <a:lnTo>
                    <a:pt x="1602033" y="88415"/>
                  </a:lnTo>
                  <a:lnTo>
                    <a:pt x="1611922" y="84157"/>
                  </a:lnTo>
                  <a:lnTo>
                    <a:pt x="1621811" y="79877"/>
                  </a:lnTo>
                  <a:lnTo>
                    <a:pt x="1631701" y="75574"/>
                  </a:lnTo>
                  <a:lnTo>
                    <a:pt x="1641590" y="71251"/>
                  </a:lnTo>
                  <a:lnTo>
                    <a:pt x="1651479" y="66908"/>
                  </a:lnTo>
                  <a:lnTo>
                    <a:pt x="1661368" y="62547"/>
                  </a:lnTo>
                  <a:lnTo>
                    <a:pt x="1671257" y="58168"/>
                  </a:lnTo>
                  <a:lnTo>
                    <a:pt x="1681146" y="53772"/>
                  </a:lnTo>
                  <a:lnTo>
                    <a:pt x="1691035" y="49360"/>
                  </a:lnTo>
                  <a:lnTo>
                    <a:pt x="1700924" y="44933"/>
                  </a:lnTo>
                  <a:lnTo>
                    <a:pt x="1710813" y="40492"/>
                  </a:lnTo>
                  <a:lnTo>
                    <a:pt x="1720702" y="36038"/>
                  </a:lnTo>
                  <a:lnTo>
                    <a:pt x="1730591" y="31570"/>
                  </a:lnTo>
                  <a:lnTo>
                    <a:pt x="1740481" y="27091"/>
                  </a:lnTo>
                  <a:lnTo>
                    <a:pt x="1750370" y="22601"/>
                  </a:lnTo>
                  <a:lnTo>
                    <a:pt x="1760259" y="18100"/>
                  </a:lnTo>
                  <a:lnTo>
                    <a:pt x="1770148" y="13588"/>
                  </a:lnTo>
                  <a:lnTo>
                    <a:pt x="1780037" y="9068"/>
                  </a:lnTo>
                  <a:lnTo>
                    <a:pt x="1789926" y="453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394793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3975514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853070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771456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789986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774198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7280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69597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669132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4889541"/>
              <a:ext cx="1799815" cy="1159915"/>
            </a:xfrm>
            <a:custGeom>
              <a:avLst/>
              <a:pathLst>
                <a:path w="1799815" h="1159915">
                  <a:moveTo>
                    <a:pt x="0" y="958526"/>
                  </a:moveTo>
                  <a:lnTo>
                    <a:pt x="9889" y="953467"/>
                  </a:lnTo>
                  <a:lnTo>
                    <a:pt x="19778" y="948407"/>
                  </a:lnTo>
                  <a:lnTo>
                    <a:pt x="29667" y="943344"/>
                  </a:lnTo>
                  <a:lnTo>
                    <a:pt x="39556" y="938279"/>
                  </a:lnTo>
                  <a:lnTo>
                    <a:pt x="49445" y="933213"/>
                  </a:lnTo>
                  <a:lnTo>
                    <a:pt x="59334" y="928144"/>
                  </a:lnTo>
                  <a:lnTo>
                    <a:pt x="69223" y="923072"/>
                  </a:lnTo>
                  <a:lnTo>
                    <a:pt x="79112" y="917999"/>
                  </a:lnTo>
                  <a:lnTo>
                    <a:pt x="89001" y="912923"/>
                  </a:lnTo>
                  <a:lnTo>
                    <a:pt x="98890" y="907846"/>
                  </a:lnTo>
                  <a:lnTo>
                    <a:pt x="108780" y="902765"/>
                  </a:lnTo>
                  <a:lnTo>
                    <a:pt x="118669" y="897683"/>
                  </a:lnTo>
                  <a:lnTo>
                    <a:pt x="128558" y="892598"/>
                  </a:lnTo>
                  <a:lnTo>
                    <a:pt x="138447" y="887510"/>
                  </a:lnTo>
                  <a:lnTo>
                    <a:pt x="148336" y="882420"/>
                  </a:lnTo>
                  <a:lnTo>
                    <a:pt x="158225" y="877328"/>
                  </a:lnTo>
                  <a:lnTo>
                    <a:pt x="168114" y="872233"/>
                  </a:lnTo>
                  <a:lnTo>
                    <a:pt x="178003" y="867135"/>
                  </a:lnTo>
                  <a:lnTo>
                    <a:pt x="187892" y="862035"/>
                  </a:lnTo>
                  <a:lnTo>
                    <a:pt x="197781" y="856932"/>
                  </a:lnTo>
                  <a:lnTo>
                    <a:pt x="207671" y="851826"/>
                  </a:lnTo>
                  <a:lnTo>
                    <a:pt x="217560" y="846718"/>
                  </a:lnTo>
                  <a:lnTo>
                    <a:pt x="227449" y="841607"/>
                  </a:lnTo>
                  <a:lnTo>
                    <a:pt x="237338" y="836493"/>
                  </a:lnTo>
                  <a:lnTo>
                    <a:pt x="247227" y="831376"/>
                  </a:lnTo>
                  <a:lnTo>
                    <a:pt x="257116" y="826256"/>
                  </a:lnTo>
                  <a:lnTo>
                    <a:pt x="267005" y="821134"/>
                  </a:lnTo>
                  <a:lnTo>
                    <a:pt x="276894" y="816008"/>
                  </a:lnTo>
                  <a:lnTo>
                    <a:pt x="286783" y="810879"/>
                  </a:lnTo>
                  <a:lnTo>
                    <a:pt x="296672" y="805748"/>
                  </a:lnTo>
                  <a:lnTo>
                    <a:pt x="306562" y="800613"/>
                  </a:lnTo>
                  <a:lnTo>
                    <a:pt x="316451" y="795475"/>
                  </a:lnTo>
                  <a:lnTo>
                    <a:pt x="326340" y="790334"/>
                  </a:lnTo>
                  <a:lnTo>
                    <a:pt x="336229" y="785190"/>
                  </a:lnTo>
                  <a:lnTo>
                    <a:pt x="346118" y="780043"/>
                  </a:lnTo>
                  <a:lnTo>
                    <a:pt x="356007" y="774893"/>
                  </a:lnTo>
                  <a:lnTo>
                    <a:pt x="365896" y="769740"/>
                  </a:lnTo>
                  <a:lnTo>
                    <a:pt x="375785" y="764583"/>
                  </a:lnTo>
                  <a:lnTo>
                    <a:pt x="385674" y="759423"/>
                  </a:lnTo>
                  <a:lnTo>
                    <a:pt x="395563" y="754260"/>
                  </a:lnTo>
                  <a:lnTo>
                    <a:pt x="405452" y="749094"/>
                  </a:lnTo>
                  <a:lnTo>
                    <a:pt x="415342" y="743925"/>
                  </a:lnTo>
                  <a:lnTo>
                    <a:pt x="425231" y="738753"/>
                  </a:lnTo>
                  <a:lnTo>
                    <a:pt x="435120" y="733578"/>
                  </a:lnTo>
                  <a:lnTo>
                    <a:pt x="445009" y="728399"/>
                  </a:lnTo>
                  <a:lnTo>
                    <a:pt x="454898" y="723218"/>
                  </a:lnTo>
                  <a:lnTo>
                    <a:pt x="464787" y="718034"/>
                  </a:lnTo>
                  <a:lnTo>
                    <a:pt x="474676" y="712847"/>
                  </a:lnTo>
                  <a:lnTo>
                    <a:pt x="484565" y="707657"/>
                  </a:lnTo>
                  <a:lnTo>
                    <a:pt x="494454" y="702464"/>
                  </a:lnTo>
                  <a:lnTo>
                    <a:pt x="504343" y="697270"/>
                  </a:lnTo>
                  <a:lnTo>
                    <a:pt x="514233" y="692072"/>
                  </a:lnTo>
                  <a:lnTo>
                    <a:pt x="524122" y="686873"/>
                  </a:lnTo>
                  <a:lnTo>
                    <a:pt x="534011" y="681671"/>
                  </a:lnTo>
                  <a:lnTo>
                    <a:pt x="543900" y="676467"/>
                  </a:lnTo>
                  <a:lnTo>
                    <a:pt x="553789" y="671262"/>
                  </a:lnTo>
                  <a:lnTo>
                    <a:pt x="563678" y="666055"/>
                  </a:lnTo>
                  <a:lnTo>
                    <a:pt x="573567" y="660847"/>
                  </a:lnTo>
                  <a:lnTo>
                    <a:pt x="583456" y="655639"/>
                  </a:lnTo>
                  <a:lnTo>
                    <a:pt x="593345" y="650429"/>
                  </a:lnTo>
                  <a:lnTo>
                    <a:pt x="603234" y="645220"/>
                  </a:lnTo>
                  <a:lnTo>
                    <a:pt x="613124" y="640010"/>
                  </a:lnTo>
                  <a:lnTo>
                    <a:pt x="623013" y="634802"/>
                  </a:lnTo>
                  <a:lnTo>
                    <a:pt x="632902" y="629594"/>
                  </a:lnTo>
                  <a:lnTo>
                    <a:pt x="642791" y="624388"/>
                  </a:lnTo>
                  <a:lnTo>
                    <a:pt x="652680" y="619185"/>
                  </a:lnTo>
                  <a:lnTo>
                    <a:pt x="662569" y="613984"/>
                  </a:lnTo>
                  <a:lnTo>
                    <a:pt x="672458" y="608787"/>
                  </a:lnTo>
                  <a:lnTo>
                    <a:pt x="682347" y="603594"/>
                  </a:lnTo>
                  <a:lnTo>
                    <a:pt x="692236" y="598406"/>
                  </a:lnTo>
                  <a:lnTo>
                    <a:pt x="702125" y="593225"/>
                  </a:lnTo>
                  <a:lnTo>
                    <a:pt x="712014" y="588050"/>
                  </a:lnTo>
                  <a:lnTo>
                    <a:pt x="721904" y="582884"/>
                  </a:lnTo>
                  <a:lnTo>
                    <a:pt x="731793" y="577727"/>
                  </a:lnTo>
                  <a:lnTo>
                    <a:pt x="741682" y="572580"/>
                  </a:lnTo>
                  <a:lnTo>
                    <a:pt x="751571" y="567445"/>
                  </a:lnTo>
                  <a:lnTo>
                    <a:pt x="761460" y="562324"/>
                  </a:lnTo>
                  <a:lnTo>
                    <a:pt x="771349" y="557217"/>
                  </a:lnTo>
                  <a:lnTo>
                    <a:pt x="781238" y="552127"/>
                  </a:lnTo>
                  <a:lnTo>
                    <a:pt x="791127" y="547054"/>
                  </a:lnTo>
                  <a:lnTo>
                    <a:pt x="801016" y="542002"/>
                  </a:lnTo>
                  <a:lnTo>
                    <a:pt x="810905" y="536971"/>
                  </a:lnTo>
                  <a:lnTo>
                    <a:pt x="820795" y="531963"/>
                  </a:lnTo>
                  <a:lnTo>
                    <a:pt x="830684" y="526982"/>
                  </a:lnTo>
                  <a:lnTo>
                    <a:pt x="840573" y="522028"/>
                  </a:lnTo>
                  <a:lnTo>
                    <a:pt x="850462" y="517104"/>
                  </a:lnTo>
                  <a:lnTo>
                    <a:pt x="860351" y="512213"/>
                  </a:lnTo>
                  <a:lnTo>
                    <a:pt x="870240" y="507355"/>
                  </a:lnTo>
                  <a:lnTo>
                    <a:pt x="880129" y="502534"/>
                  </a:lnTo>
                  <a:lnTo>
                    <a:pt x="890018" y="497751"/>
                  </a:lnTo>
                  <a:lnTo>
                    <a:pt x="899907" y="493009"/>
                  </a:lnTo>
                  <a:lnTo>
                    <a:pt x="909796" y="488308"/>
                  </a:lnTo>
                  <a:lnTo>
                    <a:pt x="919686" y="483651"/>
                  </a:lnTo>
                  <a:lnTo>
                    <a:pt x="929575" y="479038"/>
                  </a:lnTo>
                  <a:lnTo>
                    <a:pt x="939464" y="474472"/>
                  </a:lnTo>
                  <a:lnTo>
                    <a:pt x="949353" y="469951"/>
                  </a:lnTo>
                  <a:lnTo>
                    <a:pt x="959242" y="465476"/>
                  </a:lnTo>
                  <a:lnTo>
                    <a:pt x="969131" y="461047"/>
                  </a:lnTo>
                  <a:lnTo>
                    <a:pt x="979020" y="456662"/>
                  </a:lnTo>
                  <a:lnTo>
                    <a:pt x="988909" y="452320"/>
                  </a:lnTo>
                  <a:lnTo>
                    <a:pt x="998798" y="448019"/>
                  </a:lnTo>
                  <a:lnTo>
                    <a:pt x="1008687" y="443754"/>
                  </a:lnTo>
                  <a:lnTo>
                    <a:pt x="1018576" y="439523"/>
                  </a:lnTo>
                  <a:lnTo>
                    <a:pt x="1028466" y="435321"/>
                  </a:lnTo>
                  <a:lnTo>
                    <a:pt x="1038355" y="431142"/>
                  </a:lnTo>
                  <a:lnTo>
                    <a:pt x="1048244" y="426981"/>
                  </a:lnTo>
                  <a:lnTo>
                    <a:pt x="1058133" y="422832"/>
                  </a:lnTo>
                  <a:lnTo>
                    <a:pt x="1068022" y="418687"/>
                  </a:lnTo>
                  <a:lnTo>
                    <a:pt x="1077911" y="414540"/>
                  </a:lnTo>
                  <a:lnTo>
                    <a:pt x="1087800" y="410383"/>
                  </a:lnTo>
                  <a:lnTo>
                    <a:pt x="1097689" y="406210"/>
                  </a:lnTo>
                  <a:lnTo>
                    <a:pt x="1107578" y="402011"/>
                  </a:lnTo>
                  <a:lnTo>
                    <a:pt x="1117467" y="397782"/>
                  </a:lnTo>
                  <a:lnTo>
                    <a:pt x="1127357" y="393513"/>
                  </a:lnTo>
                  <a:lnTo>
                    <a:pt x="1137246" y="389201"/>
                  </a:lnTo>
                  <a:lnTo>
                    <a:pt x="1147135" y="384838"/>
                  </a:lnTo>
                  <a:lnTo>
                    <a:pt x="1157024" y="380419"/>
                  </a:lnTo>
                  <a:lnTo>
                    <a:pt x="1166913" y="375940"/>
                  </a:lnTo>
                  <a:lnTo>
                    <a:pt x="1176802" y="371397"/>
                  </a:lnTo>
                  <a:lnTo>
                    <a:pt x="1186691" y="366788"/>
                  </a:lnTo>
                  <a:lnTo>
                    <a:pt x="1196580" y="362109"/>
                  </a:lnTo>
                  <a:lnTo>
                    <a:pt x="1206469" y="357360"/>
                  </a:lnTo>
                  <a:lnTo>
                    <a:pt x="1216358" y="352540"/>
                  </a:lnTo>
                  <a:lnTo>
                    <a:pt x="1226248" y="347647"/>
                  </a:lnTo>
                  <a:lnTo>
                    <a:pt x="1236137" y="342684"/>
                  </a:lnTo>
                  <a:lnTo>
                    <a:pt x="1246026" y="337649"/>
                  </a:lnTo>
                  <a:lnTo>
                    <a:pt x="1255915" y="332546"/>
                  </a:lnTo>
                  <a:lnTo>
                    <a:pt x="1265804" y="327375"/>
                  </a:lnTo>
                  <a:lnTo>
                    <a:pt x="1275693" y="322138"/>
                  </a:lnTo>
                  <a:lnTo>
                    <a:pt x="1285582" y="316838"/>
                  </a:lnTo>
                  <a:lnTo>
                    <a:pt x="1295471" y="311476"/>
                  </a:lnTo>
                  <a:lnTo>
                    <a:pt x="1305360" y="306056"/>
                  </a:lnTo>
                  <a:lnTo>
                    <a:pt x="1315249" y="300580"/>
                  </a:lnTo>
                  <a:lnTo>
                    <a:pt x="1325139" y="295050"/>
                  </a:lnTo>
                  <a:lnTo>
                    <a:pt x="1335028" y="289469"/>
                  </a:lnTo>
                  <a:lnTo>
                    <a:pt x="1344917" y="283839"/>
                  </a:lnTo>
                  <a:lnTo>
                    <a:pt x="1354806" y="278164"/>
                  </a:lnTo>
                  <a:lnTo>
                    <a:pt x="1364695" y="272446"/>
                  </a:lnTo>
                  <a:lnTo>
                    <a:pt x="1374584" y="266686"/>
                  </a:lnTo>
                  <a:lnTo>
                    <a:pt x="1384473" y="260888"/>
                  </a:lnTo>
                  <a:lnTo>
                    <a:pt x="1394362" y="255053"/>
                  </a:lnTo>
                  <a:lnTo>
                    <a:pt x="1404251" y="249183"/>
                  </a:lnTo>
                  <a:lnTo>
                    <a:pt x="1414140" y="243281"/>
                  </a:lnTo>
                  <a:lnTo>
                    <a:pt x="1424029" y="237349"/>
                  </a:lnTo>
                  <a:lnTo>
                    <a:pt x="1433919" y="231388"/>
                  </a:lnTo>
                  <a:lnTo>
                    <a:pt x="1443808" y="225399"/>
                  </a:lnTo>
                  <a:lnTo>
                    <a:pt x="1453697" y="219385"/>
                  </a:lnTo>
                  <a:lnTo>
                    <a:pt x="1463586" y="213347"/>
                  </a:lnTo>
                  <a:lnTo>
                    <a:pt x="1473475" y="207286"/>
                  </a:lnTo>
                  <a:lnTo>
                    <a:pt x="1483364" y="201204"/>
                  </a:lnTo>
                  <a:lnTo>
                    <a:pt x="1493253" y="195102"/>
                  </a:lnTo>
                  <a:lnTo>
                    <a:pt x="1503142" y="188980"/>
                  </a:lnTo>
                  <a:lnTo>
                    <a:pt x="1513031" y="182841"/>
                  </a:lnTo>
                  <a:lnTo>
                    <a:pt x="1522920" y="176685"/>
                  </a:lnTo>
                  <a:lnTo>
                    <a:pt x="1532810" y="170512"/>
                  </a:lnTo>
                  <a:lnTo>
                    <a:pt x="1542699" y="164325"/>
                  </a:lnTo>
                  <a:lnTo>
                    <a:pt x="1552588" y="158123"/>
                  </a:lnTo>
                  <a:lnTo>
                    <a:pt x="1562477" y="151908"/>
                  </a:lnTo>
                  <a:lnTo>
                    <a:pt x="1572366" y="145679"/>
                  </a:lnTo>
                  <a:lnTo>
                    <a:pt x="1582255" y="139439"/>
                  </a:lnTo>
                  <a:lnTo>
                    <a:pt x="1592144" y="133187"/>
                  </a:lnTo>
                  <a:lnTo>
                    <a:pt x="1602033" y="126924"/>
                  </a:lnTo>
                  <a:lnTo>
                    <a:pt x="1611922" y="120650"/>
                  </a:lnTo>
                  <a:lnTo>
                    <a:pt x="1621811" y="114367"/>
                  </a:lnTo>
                  <a:lnTo>
                    <a:pt x="1631701" y="108074"/>
                  </a:lnTo>
                  <a:lnTo>
                    <a:pt x="1641590" y="101772"/>
                  </a:lnTo>
                  <a:lnTo>
                    <a:pt x="1651479" y="95461"/>
                  </a:lnTo>
                  <a:lnTo>
                    <a:pt x="1661368" y="89143"/>
                  </a:lnTo>
                  <a:lnTo>
                    <a:pt x="1671257" y="82816"/>
                  </a:lnTo>
                  <a:lnTo>
                    <a:pt x="1681146" y="76483"/>
                  </a:lnTo>
                  <a:lnTo>
                    <a:pt x="1691035" y="70142"/>
                  </a:lnTo>
                  <a:lnTo>
                    <a:pt x="1700924" y="63794"/>
                  </a:lnTo>
                  <a:lnTo>
                    <a:pt x="1710813" y="57440"/>
                  </a:lnTo>
                  <a:lnTo>
                    <a:pt x="1720702" y="51079"/>
                  </a:lnTo>
                  <a:lnTo>
                    <a:pt x="1730591" y="44713"/>
                  </a:lnTo>
                  <a:lnTo>
                    <a:pt x="1740481" y="38341"/>
                  </a:lnTo>
                  <a:lnTo>
                    <a:pt x="1750370" y="31963"/>
                  </a:lnTo>
                  <a:lnTo>
                    <a:pt x="1760259" y="25580"/>
                  </a:lnTo>
                  <a:lnTo>
                    <a:pt x="1770148" y="19192"/>
                  </a:lnTo>
                  <a:lnTo>
                    <a:pt x="1780037" y="12799"/>
                  </a:lnTo>
                  <a:lnTo>
                    <a:pt x="1789926" y="6402"/>
                  </a:lnTo>
                  <a:lnTo>
                    <a:pt x="1799815" y="0"/>
                  </a:lnTo>
                  <a:lnTo>
                    <a:pt x="1799815" y="175545"/>
                  </a:lnTo>
                  <a:lnTo>
                    <a:pt x="1789926" y="180543"/>
                  </a:lnTo>
                  <a:lnTo>
                    <a:pt x="1780037" y="185538"/>
                  </a:lnTo>
                  <a:lnTo>
                    <a:pt x="1770148" y="190527"/>
                  </a:lnTo>
                  <a:lnTo>
                    <a:pt x="1760259" y="195512"/>
                  </a:lnTo>
                  <a:lnTo>
                    <a:pt x="1750370" y="200492"/>
                  </a:lnTo>
                  <a:lnTo>
                    <a:pt x="1740481" y="205466"/>
                  </a:lnTo>
                  <a:lnTo>
                    <a:pt x="1730591" y="210434"/>
                  </a:lnTo>
                  <a:lnTo>
                    <a:pt x="1720702" y="215394"/>
                  </a:lnTo>
                  <a:lnTo>
                    <a:pt x="1710813" y="220348"/>
                  </a:lnTo>
                  <a:lnTo>
                    <a:pt x="1700924" y="225292"/>
                  </a:lnTo>
                  <a:lnTo>
                    <a:pt x="1691035" y="230228"/>
                  </a:lnTo>
                  <a:lnTo>
                    <a:pt x="1681146" y="235154"/>
                  </a:lnTo>
                  <a:lnTo>
                    <a:pt x="1671257" y="240070"/>
                  </a:lnTo>
                  <a:lnTo>
                    <a:pt x="1661368" y="244974"/>
                  </a:lnTo>
                  <a:lnTo>
                    <a:pt x="1651479" y="249866"/>
                  </a:lnTo>
                  <a:lnTo>
                    <a:pt x="1641590" y="254744"/>
                  </a:lnTo>
                  <a:lnTo>
                    <a:pt x="1631701" y="259608"/>
                  </a:lnTo>
                  <a:lnTo>
                    <a:pt x="1621811" y="264457"/>
                  </a:lnTo>
                  <a:lnTo>
                    <a:pt x="1611922" y="269288"/>
                  </a:lnTo>
                  <a:lnTo>
                    <a:pt x="1602033" y="274102"/>
                  </a:lnTo>
                  <a:lnTo>
                    <a:pt x="1592144" y="278896"/>
                  </a:lnTo>
                  <a:lnTo>
                    <a:pt x="1582255" y="283670"/>
                  </a:lnTo>
                  <a:lnTo>
                    <a:pt x="1572366" y="288421"/>
                  </a:lnTo>
                  <a:lnTo>
                    <a:pt x="1562477" y="293149"/>
                  </a:lnTo>
                  <a:lnTo>
                    <a:pt x="1552588" y="297851"/>
                  </a:lnTo>
                  <a:lnTo>
                    <a:pt x="1542699" y="302527"/>
                  </a:lnTo>
                  <a:lnTo>
                    <a:pt x="1532810" y="307174"/>
                  </a:lnTo>
                  <a:lnTo>
                    <a:pt x="1522920" y="311791"/>
                  </a:lnTo>
                  <a:lnTo>
                    <a:pt x="1513031" y="316377"/>
                  </a:lnTo>
                  <a:lnTo>
                    <a:pt x="1503142" y="320929"/>
                  </a:lnTo>
                  <a:lnTo>
                    <a:pt x="1493253" y="325447"/>
                  </a:lnTo>
                  <a:lnTo>
                    <a:pt x="1483364" y="329928"/>
                  </a:lnTo>
                  <a:lnTo>
                    <a:pt x="1473475" y="334371"/>
                  </a:lnTo>
                  <a:lnTo>
                    <a:pt x="1463586" y="338775"/>
                  </a:lnTo>
                  <a:lnTo>
                    <a:pt x="1453697" y="343139"/>
                  </a:lnTo>
                  <a:lnTo>
                    <a:pt x="1443808" y="347461"/>
                  </a:lnTo>
                  <a:lnTo>
                    <a:pt x="1433919" y="351742"/>
                  </a:lnTo>
                  <a:lnTo>
                    <a:pt x="1424029" y="355980"/>
                  </a:lnTo>
                  <a:lnTo>
                    <a:pt x="1414140" y="360175"/>
                  </a:lnTo>
                  <a:lnTo>
                    <a:pt x="1404251" y="364328"/>
                  </a:lnTo>
                  <a:lnTo>
                    <a:pt x="1394362" y="368439"/>
                  </a:lnTo>
                  <a:lnTo>
                    <a:pt x="1384473" y="372509"/>
                  </a:lnTo>
                  <a:lnTo>
                    <a:pt x="1374584" y="376540"/>
                  </a:lnTo>
                  <a:lnTo>
                    <a:pt x="1364695" y="380534"/>
                  </a:lnTo>
                  <a:lnTo>
                    <a:pt x="1354806" y="384493"/>
                  </a:lnTo>
                  <a:lnTo>
                    <a:pt x="1344917" y="388420"/>
                  </a:lnTo>
                  <a:lnTo>
                    <a:pt x="1335028" y="392318"/>
                  </a:lnTo>
                  <a:lnTo>
                    <a:pt x="1325139" y="396192"/>
                  </a:lnTo>
                  <a:lnTo>
                    <a:pt x="1315249" y="400047"/>
                  </a:lnTo>
                  <a:lnTo>
                    <a:pt x="1305360" y="403886"/>
                  </a:lnTo>
                  <a:lnTo>
                    <a:pt x="1295471" y="407715"/>
                  </a:lnTo>
                  <a:lnTo>
                    <a:pt x="1285582" y="411540"/>
                  </a:lnTo>
                  <a:lnTo>
                    <a:pt x="1275693" y="415367"/>
                  </a:lnTo>
                  <a:lnTo>
                    <a:pt x="1265804" y="419201"/>
                  </a:lnTo>
                  <a:lnTo>
                    <a:pt x="1255915" y="423048"/>
                  </a:lnTo>
                  <a:lnTo>
                    <a:pt x="1246026" y="426915"/>
                  </a:lnTo>
                  <a:lnTo>
                    <a:pt x="1236137" y="430807"/>
                  </a:lnTo>
                  <a:lnTo>
                    <a:pt x="1226248" y="434729"/>
                  </a:lnTo>
                  <a:lnTo>
                    <a:pt x="1216358" y="438687"/>
                  </a:lnTo>
                  <a:lnTo>
                    <a:pt x="1206469" y="442687"/>
                  </a:lnTo>
                  <a:lnTo>
                    <a:pt x="1196580" y="446731"/>
                  </a:lnTo>
                  <a:lnTo>
                    <a:pt x="1186691" y="450826"/>
                  </a:lnTo>
                  <a:lnTo>
                    <a:pt x="1176802" y="454973"/>
                  </a:lnTo>
                  <a:lnTo>
                    <a:pt x="1166913" y="459176"/>
                  </a:lnTo>
                  <a:lnTo>
                    <a:pt x="1157024" y="463439"/>
                  </a:lnTo>
                  <a:lnTo>
                    <a:pt x="1147135" y="467761"/>
                  </a:lnTo>
                  <a:lnTo>
                    <a:pt x="1137246" y="472146"/>
                  </a:lnTo>
                  <a:lnTo>
                    <a:pt x="1127357" y="476594"/>
                  </a:lnTo>
                  <a:lnTo>
                    <a:pt x="1117467" y="481105"/>
                  </a:lnTo>
                  <a:lnTo>
                    <a:pt x="1107578" y="485680"/>
                  </a:lnTo>
                  <a:lnTo>
                    <a:pt x="1097689" y="490318"/>
                  </a:lnTo>
                  <a:lnTo>
                    <a:pt x="1087800" y="495019"/>
                  </a:lnTo>
                  <a:lnTo>
                    <a:pt x="1077911" y="499782"/>
                  </a:lnTo>
                  <a:lnTo>
                    <a:pt x="1068022" y="504606"/>
                  </a:lnTo>
                  <a:lnTo>
                    <a:pt x="1058133" y="509489"/>
                  </a:lnTo>
                  <a:lnTo>
                    <a:pt x="1048244" y="514430"/>
                  </a:lnTo>
                  <a:lnTo>
                    <a:pt x="1038355" y="519428"/>
                  </a:lnTo>
                  <a:lnTo>
                    <a:pt x="1028466" y="524479"/>
                  </a:lnTo>
                  <a:lnTo>
                    <a:pt x="1018576" y="529584"/>
                  </a:lnTo>
                  <a:lnTo>
                    <a:pt x="1008687" y="534739"/>
                  </a:lnTo>
                  <a:lnTo>
                    <a:pt x="998798" y="539944"/>
                  </a:lnTo>
                  <a:lnTo>
                    <a:pt x="988909" y="545195"/>
                  </a:lnTo>
                  <a:lnTo>
                    <a:pt x="979020" y="550492"/>
                  </a:lnTo>
                  <a:lnTo>
                    <a:pt x="969131" y="555832"/>
                  </a:lnTo>
                  <a:lnTo>
                    <a:pt x="959242" y="561213"/>
                  </a:lnTo>
                  <a:lnTo>
                    <a:pt x="949353" y="566635"/>
                  </a:lnTo>
                  <a:lnTo>
                    <a:pt x="939464" y="572095"/>
                  </a:lnTo>
                  <a:lnTo>
                    <a:pt x="929575" y="577592"/>
                  </a:lnTo>
                  <a:lnTo>
                    <a:pt x="919686" y="583124"/>
                  </a:lnTo>
                  <a:lnTo>
                    <a:pt x="909796" y="588689"/>
                  </a:lnTo>
                  <a:lnTo>
                    <a:pt x="899907" y="594287"/>
                  </a:lnTo>
                  <a:lnTo>
                    <a:pt x="890018" y="599916"/>
                  </a:lnTo>
                  <a:lnTo>
                    <a:pt x="880129" y="605574"/>
                  </a:lnTo>
                  <a:lnTo>
                    <a:pt x="870240" y="611261"/>
                  </a:lnTo>
                  <a:lnTo>
                    <a:pt x="860351" y="616975"/>
                  </a:lnTo>
                  <a:lnTo>
                    <a:pt x="850462" y="622715"/>
                  </a:lnTo>
                  <a:lnTo>
                    <a:pt x="840573" y="628480"/>
                  </a:lnTo>
                  <a:lnTo>
                    <a:pt x="830684" y="634270"/>
                  </a:lnTo>
                  <a:lnTo>
                    <a:pt x="820795" y="640082"/>
                  </a:lnTo>
                  <a:lnTo>
                    <a:pt x="810905" y="645917"/>
                  </a:lnTo>
                  <a:lnTo>
                    <a:pt x="801016" y="651773"/>
                  </a:lnTo>
                  <a:lnTo>
                    <a:pt x="791127" y="657650"/>
                  </a:lnTo>
                  <a:lnTo>
                    <a:pt x="781238" y="663547"/>
                  </a:lnTo>
                  <a:lnTo>
                    <a:pt x="771349" y="669462"/>
                  </a:lnTo>
                  <a:lnTo>
                    <a:pt x="761460" y="675397"/>
                  </a:lnTo>
                  <a:lnTo>
                    <a:pt x="751571" y="681349"/>
                  </a:lnTo>
                  <a:lnTo>
                    <a:pt x="741682" y="687318"/>
                  </a:lnTo>
                  <a:lnTo>
                    <a:pt x="731793" y="693303"/>
                  </a:lnTo>
                  <a:lnTo>
                    <a:pt x="721904" y="699305"/>
                  </a:lnTo>
                  <a:lnTo>
                    <a:pt x="712014" y="705321"/>
                  </a:lnTo>
                  <a:lnTo>
                    <a:pt x="702125" y="711353"/>
                  </a:lnTo>
                  <a:lnTo>
                    <a:pt x="692236" y="717399"/>
                  </a:lnTo>
                  <a:lnTo>
                    <a:pt x="682347" y="723459"/>
                  </a:lnTo>
                  <a:lnTo>
                    <a:pt x="672458" y="729533"/>
                  </a:lnTo>
                  <a:lnTo>
                    <a:pt x="662569" y="735619"/>
                  </a:lnTo>
                  <a:lnTo>
                    <a:pt x="652680" y="741718"/>
                  </a:lnTo>
                  <a:lnTo>
                    <a:pt x="642791" y="747830"/>
                  </a:lnTo>
                  <a:lnTo>
                    <a:pt x="632902" y="753953"/>
                  </a:lnTo>
                  <a:lnTo>
                    <a:pt x="623013" y="760087"/>
                  </a:lnTo>
                  <a:lnTo>
                    <a:pt x="613124" y="766233"/>
                  </a:lnTo>
                  <a:lnTo>
                    <a:pt x="603234" y="772389"/>
                  </a:lnTo>
                  <a:lnTo>
                    <a:pt x="593345" y="778555"/>
                  </a:lnTo>
                  <a:lnTo>
                    <a:pt x="583456" y="784732"/>
                  </a:lnTo>
                  <a:lnTo>
                    <a:pt x="573567" y="790918"/>
                  </a:lnTo>
                  <a:lnTo>
                    <a:pt x="563678" y="797114"/>
                  </a:lnTo>
                  <a:lnTo>
                    <a:pt x="553789" y="803320"/>
                  </a:lnTo>
                  <a:lnTo>
                    <a:pt x="543900" y="809534"/>
                  </a:lnTo>
                  <a:lnTo>
                    <a:pt x="534011" y="815756"/>
                  </a:lnTo>
                  <a:lnTo>
                    <a:pt x="524122" y="821987"/>
                  </a:lnTo>
                  <a:lnTo>
                    <a:pt x="514233" y="828227"/>
                  </a:lnTo>
                  <a:lnTo>
                    <a:pt x="504343" y="834474"/>
                  </a:lnTo>
                  <a:lnTo>
                    <a:pt x="494454" y="840729"/>
                  </a:lnTo>
                  <a:lnTo>
                    <a:pt x="484565" y="846991"/>
                  </a:lnTo>
                  <a:lnTo>
                    <a:pt x="474676" y="853261"/>
                  </a:lnTo>
                  <a:lnTo>
                    <a:pt x="464787" y="859537"/>
                  </a:lnTo>
                  <a:lnTo>
                    <a:pt x="454898" y="865821"/>
                  </a:lnTo>
                  <a:lnTo>
                    <a:pt x="445009" y="872111"/>
                  </a:lnTo>
                  <a:lnTo>
                    <a:pt x="435120" y="878408"/>
                  </a:lnTo>
                  <a:lnTo>
                    <a:pt x="425231" y="884711"/>
                  </a:lnTo>
                  <a:lnTo>
                    <a:pt x="415342" y="891020"/>
                  </a:lnTo>
                  <a:lnTo>
                    <a:pt x="405452" y="897335"/>
                  </a:lnTo>
                  <a:lnTo>
                    <a:pt x="395563" y="903656"/>
                  </a:lnTo>
                  <a:lnTo>
                    <a:pt x="385674" y="909983"/>
                  </a:lnTo>
                  <a:lnTo>
                    <a:pt x="375785" y="916315"/>
                  </a:lnTo>
                  <a:lnTo>
                    <a:pt x="365896" y="922653"/>
                  </a:lnTo>
                  <a:lnTo>
                    <a:pt x="356007" y="928995"/>
                  </a:lnTo>
                  <a:lnTo>
                    <a:pt x="346118" y="935343"/>
                  </a:lnTo>
                  <a:lnTo>
                    <a:pt x="336229" y="941696"/>
                  </a:lnTo>
                  <a:lnTo>
                    <a:pt x="326340" y="948054"/>
                  </a:lnTo>
                  <a:lnTo>
                    <a:pt x="316451" y="954416"/>
                  </a:lnTo>
                  <a:lnTo>
                    <a:pt x="306562" y="960783"/>
                  </a:lnTo>
                  <a:lnTo>
                    <a:pt x="296672" y="967154"/>
                  </a:lnTo>
                  <a:lnTo>
                    <a:pt x="286783" y="973530"/>
                  </a:lnTo>
                  <a:lnTo>
                    <a:pt x="276894" y="979910"/>
                  </a:lnTo>
                  <a:lnTo>
                    <a:pt x="267005" y="986294"/>
                  </a:lnTo>
                  <a:lnTo>
                    <a:pt x="257116" y="992682"/>
                  </a:lnTo>
                  <a:lnTo>
                    <a:pt x="247227" y="999074"/>
                  </a:lnTo>
                  <a:lnTo>
                    <a:pt x="237338" y="1005470"/>
                  </a:lnTo>
                  <a:lnTo>
                    <a:pt x="227449" y="1011869"/>
                  </a:lnTo>
                  <a:lnTo>
                    <a:pt x="217560" y="1018273"/>
                  </a:lnTo>
                  <a:lnTo>
                    <a:pt x="207671" y="1024680"/>
                  </a:lnTo>
                  <a:lnTo>
                    <a:pt x="197781" y="1031090"/>
                  </a:lnTo>
                  <a:lnTo>
                    <a:pt x="187892" y="1037504"/>
                  </a:lnTo>
                  <a:lnTo>
                    <a:pt x="178003" y="1043921"/>
                  </a:lnTo>
                  <a:lnTo>
                    <a:pt x="168114" y="1050341"/>
                  </a:lnTo>
                  <a:lnTo>
                    <a:pt x="158225" y="1056764"/>
                  </a:lnTo>
                  <a:lnTo>
                    <a:pt x="148336" y="1063191"/>
                  </a:lnTo>
                  <a:lnTo>
                    <a:pt x="138447" y="1069620"/>
                  </a:lnTo>
                  <a:lnTo>
                    <a:pt x="128558" y="1076053"/>
                  </a:lnTo>
                  <a:lnTo>
                    <a:pt x="118669" y="1082488"/>
                  </a:lnTo>
                  <a:lnTo>
                    <a:pt x="108780" y="1088926"/>
                  </a:lnTo>
                  <a:lnTo>
                    <a:pt x="98890" y="1095367"/>
                  </a:lnTo>
                  <a:lnTo>
                    <a:pt x="89001" y="1101811"/>
                  </a:lnTo>
                  <a:lnTo>
                    <a:pt x="79112" y="1108257"/>
                  </a:lnTo>
                  <a:lnTo>
                    <a:pt x="69223" y="1114706"/>
                  </a:lnTo>
                  <a:lnTo>
                    <a:pt x="59334" y="1121157"/>
                  </a:lnTo>
                  <a:lnTo>
                    <a:pt x="49445" y="1127611"/>
                  </a:lnTo>
                  <a:lnTo>
                    <a:pt x="39556" y="1134067"/>
                  </a:lnTo>
                  <a:lnTo>
                    <a:pt x="29667" y="1140526"/>
                  </a:lnTo>
                  <a:lnTo>
                    <a:pt x="19778" y="1146986"/>
                  </a:lnTo>
                  <a:lnTo>
                    <a:pt x="9889" y="1153449"/>
                  </a:lnTo>
                  <a:lnTo>
                    <a:pt x="0" y="1159915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4889541"/>
              <a:ext cx="1799815" cy="958526"/>
            </a:xfrm>
            <a:custGeom>
              <a:avLst/>
              <a:pathLst>
                <a:path w="1799815" h="958526">
                  <a:moveTo>
                    <a:pt x="0" y="958526"/>
                  </a:moveTo>
                  <a:lnTo>
                    <a:pt x="9889" y="953467"/>
                  </a:lnTo>
                  <a:lnTo>
                    <a:pt x="19778" y="948407"/>
                  </a:lnTo>
                  <a:lnTo>
                    <a:pt x="29667" y="943344"/>
                  </a:lnTo>
                  <a:lnTo>
                    <a:pt x="39556" y="938279"/>
                  </a:lnTo>
                  <a:lnTo>
                    <a:pt x="49445" y="933213"/>
                  </a:lnTo>
                  <a:lnTo>
                    <a:pt x="59334" y="928144"/>
                  </a:lnTo>
                  <a:lnTo>
                    <a:pt x="69223" y="923072"/>
                  </a:lnTo>
                  <a:lnTo>
                    <a:pt x="79112" y="917999"/>
                  </a:lnTo>
                  <a:lnTo>
                    <a:pt x="89001" y="912923"/>
                  </a:lnTo>
                  <a:lnTo>
                    <a:pt x="98890" y="907846"/>
                  </a:lnTo>
                  <a:lnTo>
                    <a:pt x="108780" y="902765"/>
                  </a:lnTo>
                  <a:lnTo>
                    <a:pt x="118669" y="897683"/>
                  </a:lnTo>
                  <a:lnTo>
                    <a:pt x="128558" y="892598"/>
                  </a:lnTo>
                  <a:lnTo>
                    <a:pt x="138447" y="887510"/>
                  </a:lnTo>
                  <a:lnTo>
                    <a:pt x="148336" y="882420"/>
                  </a:lnTo>
                  <a:lnTo>
                    <a:pt x="158225" y="877328"/>
                  </a:lnTo>
                  <a:lnTo>
                    <a:pt x="168114" y="872233"/>
                  </a:lnTo>
                  <a:lnTo>
                    <a:pt x="178003" y="867135"/>
                  </a:lnTo>
                  <a:lnTo>
                    <a:pt x="187892" y="862035"/>
                  </a:lnTo>
                  <a:lnTo>
                    <a:pt x="197781" y="856932"/>
                  </a:lnTo>
                  <a:lnTo>
                    <a:pt x="207671" y="851826"/>
                  </a:lnTo>
                  <a:lnTo>
                    <a:pt x="217560" y="846718"/>
                  </a:lnTo>
                  <a:lnTo>
                    <a:pt x="227449" y="841607"/>
                  </a:lnTo>
                  <a:lnTo>
                    <a:pt x="237338" y="836493"/>
                  </a:lnTo>
                  <a:lnTo>
                    <a:pt x="247227" y="831376"/>
                  </a:lnTo>
                  <a:lnTo>
                    <a:pt x="257116" y="826256"/>
                  </a:lnTo>
                  <a:lnTo>
                    <a:pt x="267005" y="821134"/>
                  </a:lnTo>
                  <a:lnTo>
                    <a:pt x="276894" y="816008"/>
                  </a:lnTo>
                  <a:lnTo>
                    <a:pt x="286783" y="810879"/>
                  </a:lnTo>
                  <a:lnTo>
                    <a:pt x="296672" y="805748"/>
                  </a:lnTo>
                  <a:lnTo>
                    <a:pt x="306562" y="800613"/>
                  </a:lnTo>
                  <a:lnTo>
                    <a:pt x="316451" y="795475"/>
                  </a:lnTo>
                  <a:lnTo>
                    <a:pt x="326340" y="790334"/>
                  </a:lnTo>
                  <a:lnTo>
                    <a:pt x="336229" y="785190"/>
                  </a:lnTo>
                  <a:lnTo>
                    <a:pt x="346118" y="780043"/>
                  </a:lnTo>
                  <a:lnTo>
                    <a:pt x="356007" y="774893"/>
                  </a:lnTo>
                  <a:lnTo>
                    <a:pt x="365896" y="769740"/>
                  </a:lnTo>
                  <a:lnTo>
                    <a:pt x="375785" y="764583"/>
                  </a:lnTo>
                  <a:lnTo>
                    <a:pt x="385674" y="759423"/>
                  </a:lnTo>
                  <a:lnTo>
                    <a:pt x="395563" y="754260"/>
                  </a:lnTo>
                  <a:lnTo>
                    <a:pt x="405452" y="749094"/>
                  </a:lnTo>
                  <a:lnTo>
                    <a:pt x="415342" y="743925"/>
                  </a:lnTo>
                  <a:lnTo>
                    <a:pt x="425231" y="738753"/>
                  </a:lnTo>
                  <a:lnTo>
                    <a:pt x="435120" y="733578"/>
                  </a:lnTo>
                  <a:lnTo>
                    <a:pt x="445009" y="728399"/>
                  </a:lnTo>
                  <a:lnTo>
                    <a:pt x="454898" y="723218"/>
                  </a:lnTo>
                  <a:lnTo>
                    <a:pt x="464787" y="718034"/>
                  </a:lnTo>
                  <a:lnTo>
                    <a:pt x="474676" y="712847"/>
                  </a:lnTo>
                  <a:lnTo>
                    <a:pt x="484565" y="707657"/>
                  </a:lnTo>
                  <a:lnTo>
                    <a:pt x="494454" y="702464"/>
                  </a:lnTo>
                  <a:lnTo>
                    <a:pt x="504343" y="697270"/>
                  </a:lnTo>
                  <a:lnTo>
                    <a:pt x="514233" y="692072"/>
                  </a:lnTo>
                  <a:lnTo>
                    <a:pt x="524122" y="686873"/>
                  </a:lnTo>
                  <a:lnTo>
                    <a:pt x="534011" y="681671"/>
                  </a:lnTo>
                  <a:lnTo>
                    <a:pt x="543900" y="676467"/>
                  </a:lnTo>
                  <a:lnTo>
                    <a:pt x="553789" y="671262"/>
                  </a:lnTo>
                  <a:lnTo>
                    <a:pt x="563678" y="666055"/>
                  </a:lnTo>
                  <a:lnTo>
                    <a:pt x="573567" y="660847"/>
                  </a:lnTo>
                  <a:lnTo>
                    <a:pt x="583456" y="655639"/>
                  </a:lnTo>
                  <a:lnTo>
                    <a:pt x="593345" y="650429"/>
                  </a:lnTo>
                  <a:lnTo>
                    <a:pt x="603234" y="645220"/>
                  </a:lnTo>
                  <a:lnTo>
                    <a:pt x="613124" y="640010"/>
                  </a:lnTo>
                  <a:lnTo>
                    <a:pt x="623013" y="634802"/>
                  </a:lnTo>
                  <a:lnTo>
                    <a:pt x="632902" y="629594"/>
                  </a:lnTo>
                  <a:lnTo>
                    <a:pt x="642791" y="624388"/>
                  </a:lnTo>
                  <a:lnTo>
                    <a:pt x="652680" y="619185"/>
                  </a:lnTo>
                  <a:lnTo>
                    <a:pt x="662569" y="613984"/>
                  </a:lnTo>
                  <a:lnTo>
                    <a:pt x="672458" y="608787"/>
                  </a:lnTo>
                  <a:lnTo>
                    <a:pt x="682347" y="603594"/>
                  </a:lnTo>
                  <a:lnTo>
                    <a:pt x="692236" y="598406"/>
                  </a:lnTo>
                  <a:lnTo>
                    <a:pt x="702125" y="593225"/>
                  </a:lnTo>
                  <a:lnTo>
                    <a:pt x="712014" y="588050"/>
                  </a:lnTo>
                  <a:lnTo>
                    <a:pt x="721904" y="582884"/>
                  </a:lnTo>
                  <a:lnTo>
                    <a:pt x="731793" y="577727"/>
                  </a:lnTo>
                  <a:lnTo>
                    <a:pt x="741682" y="572580"/>
                  </a:lnTo>
                  <a:lnTo>
                    <a:pt x="751571" y="567445"/>
                  </a:lnTo>
                  <a:lnTo>
                    <a:pt x="761460" y="562324"/>
                  </a:lnTo>
                  <a:lnTo>
                    <a:pt x="771349" y="557217"/>
                  </a:lnTo>
                  <a:lnTo>
                    <a:pt x="781238" y="552127"/>
                  </a:lnTo>
                  <a:lnTo>
                    <a:pt x="791127" y="547054"/>
                  </a:lnTo>
                  <a:lnTo>
                    <a:pt x="801016" y="542002"/>
                  </a:lnTo>
                  <a:lnTo>
                    <a:pt x="810905" y="536971"/>
                  </a:lnTo>
                  <a:lnTo>
                    <a:pt x="820795" y="531963"/>
                  </a:lnTo>
                  <a:lnTo>
                    <a:pt x="830684" y="526982"/>
                  </a:lnTo>
                  <a:lnTo>
                    <a:pt x="840573" y="522028"/>
                  </a:lnTo>
                  <a:lnTo>
                    <a:pt x="850462" y="517104"/>
                  </a:lnTo>
                  <a:lnTo>
                    <a:pt x="860351" y="512213"/>
                  </a:lnTo>
                  <a:lnTo>
                    <a:pt x="870240" y="507355"/>
                  </a:lnTo>
                  <a:lnTo>
                    <a:pt x="880129" y="502534"/>
                  </a:lnTo>
                  <a:lnTo>
                    <a:pt x="890018" y="497751"/>
                  </a:lnTo>
                  <a:lnTo>
                    <a:pt x="899907" y="493009"/>
                  </a:lnTo>
                  <a:lnTo>
                    <a:pt x="909796" y="488308"/>
                  </a:lnTo>
                  <a:lnTo>
                    <a:pt x="919686" y="483651"/>
                  </a:lnTo>
                  <a:lnTo>
                    <a:pt x="929575" y="479038"/>
                  </a:lnTo>
                  <a:lnTo>
                    <a:pt x="939464" y="474472"/>
                  </a:lnTo>
                  <a:lnTo>
                    <a:pt x="949353" y="469951"/>
                  </a:lnTo>
                  <a:lnTo>
                    <a:pt x="959242" y="465476"/>
                  </a:lnTo>
                  <a:lnTo>
                    <a:pt x="969131" y="461047"/>
                  </a:lnTo>
                  <a:lnTo>
                    <a:pt x="979020" y="456662"/>
                  </a:lnTo>
                  <a:lnTo>
                    <a:pt x="988909" y="452320"/>
                  </a:lnTo>
                  <a:lnTo>
                    <a:pt x="998798" y="448019"/>
                  </a:lnTo>
                  <a:lnTo>
                    <a:pt x="1008687" y="443754"/>
                  </a:lnTo>
                  <a:lnTo>
                    <a:pt x="1018576" y="439523"/>
                  </a:lnTo>
                  <a:lnTo>
                    <a:pt x="1028466" y="435321"/>
                  </a:lnTo>
                  <a:lnTo>
                    <a:pt x="1038355" y="431142"/>
                  </a:lnTo>
                  <a:lnTo>
                    <a:pt x="1048244" y="426981"/>
                  </a:lnTo>
                  <a:lnTo>
                    <a:pt x="1058133" y="422832"/>
                  </a:lnTo>
                  <a:lnTo>
                    <a:pt x="1068022" y="418687"/>
                  </a:lnTo>
                  <a:lnTo>
                    <a:pt x="1077911" y="414540"/>
                  </a:lnTo>
                  <a:lnTo>
                    <a:pt x="1087800" y="410383"/>
                  </a:lnTo>
                  <a:lnTo>
                    <a:pt x="1097689" y="406210"/>
                  </a:lnTo>
                  <a:lnTo>
                    <a:pt x="1107578" y="402011"/>
                  </a:lnTo>
                  <a:lnTo>
                    <a:pt x="1117467" y="397782"/>
                  </a:lnTo>
                  <a:lnTo>
                    <a:pt x="1127357" y="393513"/>
                  </a:lnTo>
                  <a:lnTo>
                    <a:pt x="1137246" y="389201"/>
                  </a:lnTo>
                  <a:lnTo>
                    <a:pt x="1147135" y="384838"/>
                  </a:lnTo>
                  <a:lnTo>
                    <a:pt x="1157024" y="380419"/>
                  </a:lnTo>
                  <a:lnTo>
                    <a:pt x="1166913" y="375940"/>
                  </a:lnTo>
                  <a:lnTo>
                    <a:pt x="1176802" y="371397"/>
                  </a:lnTo>
                  <a:lnTo>
                    <a:pt x="1186691" y="366788"/>
                  </a:lnTo>
                  <a:lnTo>
                    <a:pt x="1196580" y="362109"/>
                  </a:lnTo>
                  <a:lnTo>
                    <a:pt x="1206469" y="357360"/>
                  </a:lnTo>
                  <a:lnTo>
                    <a:pt x="1216358" y="352540"/>
                  </a:lnTo>
                  <a:lnTo>
                    <a:pt x="1226248" y="347647"/>
                  </a:lnTo>
                  <a:lnTo>
                    <a:pt x="1236137" y="342684"/>
                  </a:lnTo>
                  <a:lnTo>
                    <a:pt x="1246026" y="337649"/>
                  </a:lnTo>
                  <a:lnTo>
                    <a:pt x="1255915" y="332546"/>
                  </a:lnTo>
                  <a:lnTo>
                    <a:pt x="1265804" y="327375"/>
                  </a:lnTo>
                  <a:lnTo>
                    <a:pt x="1275693" y="322138"/>
                  </a:lnTo>
                  <a:lnTo>
                    <a:pt x="1285582" y="316838"/>
                  </a:lnTo>
                  <a:lnTo>
                    <a:pt x="1295471" y="311476"/>
                  </a:lnTo>
                  <a:lnTo>
                    <a:pt x="1305360" y="306056"/>
                  </a:lnTo>
                  <a:lnTo>
                    <a:pt x="1315249" y="300580"/>
                  </a:lnTo>
                  <a:lnTo>
                    <a:pt x="1325139" y="295050"/>
                  </a:lnTo>
                  <a:lnTo>
                    <a:pt x="1335028" y="289469"/>
                  </a:lnTo>
                  <a:lnTo>
                    <a:pt x="1344917" y="283839"/>
                  </a:lnTo>
                  <a:lnTo>
                    <a:pt x="1354806" y="278164"/>
                  </a:lnTo>
                  <a:lnTo>
                    <a:pt x="1364695" y="272446"/>
                  </a:lnTo>
                  <a:lnTo>
                    <a:pt x="1374584" y="266686"/>
                  </a:lnTo>
                  <a:lnTo>
                    <a:pt x="1384473" y="260888"/>
                  </a:lnTo>
                  <a:lnTo>
                    <a:pt x="1394362" y="255053"/>
                  </a:lnTo>
                  <a:lnTo>
                    <a:pt x="1404251" y="249183"/>
                  </a:lnTo>
                  <a:lnTo>
                    <a:pt x="1414140" y="243281"/>
                  </a:lnTo>
                  <a:lnTo>
                    <a:pt x="1424029" y="237349"/>
                  </a:lnTo>
                  <a:lnTo>
                    <a:pt x="1433919" y="231388"/>
                  </a:lnTo>
                  <a:lnTo>
                    <a:pt x="1443808" y="225399"/>
                  </a:lnTo>
                  <a:lnTo>
                    <a:pt x="1453697" y="219385"/>
                  </a:lnTo>
                  <a:lnTo>
                    <a:pt x="1463586" y="213347"/>
                  </a:lnTo>
                  <a:lnTo>
                    <a:pt x="1473475" y="207286"/>
                  </a:lnTo>
                  <a:lnTo>
                    <a:pt x="1483364" y="201204"/>
                  </a:lnTo>
                  <a:lnTo>
                    <a:pt x="1493253" y="195102"/>
                  </a:lnTo>
                  <a:lnTo>
                    <a:pt x="1503142" y="188980"/>
                  </a:lnTo>
                  <a:lnTo>
                    <a:pt x="1513031" y="182841"/>
                  </a:lnTo>
                  <a:lnTo>
                    <a:pt x="1522920" y="176685"/>
                  </a:lnTo>
                  <a:lnTo>
                    <a:pt x="1532810" y="170512"/>
                  </a:lnTo>
                  <a:lnTo>
                    <a:pt x="1542699" y="164325"/>
                  </a:lnTo>
                  <a:lnTo>
                    <a:pt x="1552588" y="158123"/>
                  </a:lnTo>
                  <a:lnTo>
                    <a:pt x="1562477" y="151908"/>
                  </a:lnTo>
                  <a:lnTo>
                    <a:pt x="1572366" y="145679"/>
                  </a:lnTo>
                  <a:lnTo>
                    <a:pt x="1582255" y="139439"/>
                  </a:lnTo>
                  <a:lnTo>
                    <a:pt x="1592144" y="133187"/>
                  </a:lnTo>
                  <a:lnTo>
                    <a:pt x="1602033" y="126924"/>
                  </a:lnTo>
                  <a:lnTo>
                    <a:pt x="1611922" y="120650"/>
                  </a:lnTo>
                  <a:lnTo>
                    <a:pt x="1621811" y="114367"/>
                  </a:lnTo>
                  <a:lnTo>
                    <a:pt x="1631701" y="108074"/>
                  </a:lnTo>
                  <a:lnTo>
                    <a:pt x="1641590" y="101772"/>
                  </a:lnTo>
                  <a:lnTo>
                    <a:pt x="1651479" y="95461"/>
                  </a:lnTo>
                  <a:lnTo>
                    <a:pt x="1661368" y="89143"/>
                  </a:lnTo>
                  <a:lnTo>
                    <a:pt x="1671257" y="82816"/>
                  </a:lnTo>
                  <a:lnTo>
                    <a:pt x="1681146" y="76483"/>
                  </a:lnTo>
                  <a:lnTo>
                    <a:pt x="1691035" y="70142"/>
                  </a:lnTo>
                  <a:lnTo>
                    <a:pt x="1700924" y="63794"/>
                  </a:lnTo>
                  <a:lnTo>
                    <a:pt x="1710813" y="57440"/>
                  </a:lnTo>
                  <a:lnTo>
                    <a:pt x="1720702" y="51079"/>
                  </a:lnTo>
                  <a:lnTo>
                    <a:pt x="1730591" y="44713"/>
                  </a:lnTo>
                  <a:lnTo>
                    <a:pt x="1740481" y="38341"/>
                  </a:lnTo>
                  <a:lnTo>
                    <a:pt x="1750370" y="31963"/>
                  </a:lnTo>
                  <a:lnTo>
                    <a:pt x="1760259" y="25580"/>
                  </a:lnTo>
                  <a:lnTo>
                    <a:pt x="1770148" y="19192"/>
                  </a:lnTo>
                  <a:lnTo>
                    <a:pt x="1780037" y="12799"/>
                  </a:lnTo>
                  <a:lnTo>
                    <a:pt x="1789926" y="640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03690" y="5065087"/>
              <a:ext cx="1799815" cy="984369"/>
            </a:xfrm>
            <a:custGeom>
              <a:avLst/>
              <a:pathLst>
                <a:path w="1799815" h="984369">
                  <a:moveTo>
                    <a:pt x="1799815" y="0"/>
                  </a:moveTo>
                  <a:lnTo>
                    <a:pt x="1799815" y="0"/>
                  </a:lnTo>
                  <a:lnTo>
                    <a:pt x="1789926" y="4998"/>
                  </a:lnTo>
                  <a:lnTo>
                    <a:pt x="1780037" y="9992"/>
                  </a:lnTo>
                  <a:lnTo>
                    <a:pt x="1770148" y="14982"/>
                  </a:lnTo>
                  <a:lnTo>
                    <a:pt x="1760259" y="19967"/>
                  </a:lnTo>
                  <a:lnTo>
                    <a:pt x="1750370" y="24946"/>
                  </a:lnTo>
                  <a:lnTo>
                    <a:pt x="1740481" y="29920"/>
                  </a:lnTo>
                  <a:lnTo>
                    <a:pt x="1730591" y="34888"/>
                  </a:lnTo>
                  <a:lnTo>
                    <a:pt x="1720702" y="39849"/>
                  </a:lnTo>
                  <a:lnTo>
                    <a:pt x="1710813" y="44802"/>
                  </a:lnTo>
                  <a:lnTo>
                    <a:pt x="1700924" y="49747"/>
                  </a:lnTo>
                  <a:lnTo>
                    <a:pt x="1691035" y="54683"/>
                  </a:lnTo>
                  <a:lnTo>
                    <a:pt x="1681146" y="59609"/>
                  </a:lnTo>
                  <a:lnTo>
                    <a:pt x="1671257" y="64524"/>
                  </a:lnTo>
                  <a:lnTo>
                    <a:pt x="1661368" y="69428"/>
                  </a:lnTo>
                  <a:lnTo>
                    <a:pt x="1651479" y="74320"/>
                  </a:lnTo>
                  <a:lnTo>
                    <a:pt x="1641590" y="79199"/>
                  </a:lnTo>
                  <a:lnTo>
                    <a:pt x="1631701" y="84063"/>
                  </a:lnTo>
                  <a:lnTo>
                    <a:pt x="1621811" y="88911"/>
                  </a:lnTo>
                  <a:lnTo>
                    <a:pt x="1611922" y="93743"/>
                  </a:lnTo>
                  <a:lnTo>
                    <a:pt x="1602033" y="98556"/>
                  </a:lnTo>
                  <a:lnTo>
                    <a:pt x="1592144" y="103350"/>
                  </a:lnTo>
                  <a:lnTo>
                    <a:pt x="1582255" y="108124"/>
                  </a:lnTo>
                  <a:lnTo>
                    <a:pt x="1572366" y="112875"/>
                  </a:lnTo>
                  <a:lnTo>
                    <a:pt x="1562477" y="117603"/>
                  </a:lnTo>
                  <a:lnTo>
                    <a:pt x="1552588" y="122305"/>
                  </a:lnTo>
                  <a:lnTo>
                    <a:pt x="1542699" y="126981"/>
                  </a:lnTo>
                  <a:lnTo>
                    <a:pt x="1532810" y="131628"/>
                  </a:lnTo>
                  <a:lnTo>
                    <a:pt x="1522920" y="136246"/>
                  </a:lnTo>
                  <a:lnTo>
                    <a:pt x="1513031" y="140831"/>
                  </a:lnTo>
                  <a:lnTo>
                    <a:pt x="1503142" y="145383"/>
                  </a:lnTo>
                  <a:lnTo>
                    <a:pt x="1493253" y="149901"/>
                  </a:lnTo>
                  <a:lnTo>
                    <a:pt x="1483364" y="154382"/>
                  </a:lnTo>
                  <a:lnTo>
                    <a:pt x="1473475" y="158825"/>
                  </a:lnTo>
                  <a:lnTo>
                    <a:pt x="1463586" y="163229"/>
                  </a:lnTo>
                  <a:lnTo>
                    <a:pt x="1453697" y="167593"/>
                  </a:lnTo>
                  <a:lnTo>
                    <a:pt x="1443808" y="171915"/>
                  </a:lnTo>
                  <a:lnTo>
                    <a:pt x="1433919" y="176196"/>
                  </a:lnTo>
                  <a:lnTo>
                    <a:pt x="1424029" y="180434"/>
                  </a:lnTo>
                  <a:lnTo>
                    <a:pt x="1414140" y="184629"/>
                  </a:lnTo>
                  <a:lnTo>
                    <a:pt x="1404251" y="188782"/>
                  </a:lnTo>
                  <a:lnTo>
                    <a:pt x="1394362" y="192893"/>
                  </a:lnTo>
                  <a:lnTo>
                    <a:pt x="1384473" y="196963"/>
                  </a:lnTo>
                  <a:lnTo>
                    <a:pt x="1374584" y="200994"/>
                  </a:lnTo>
                  <a:lnTo>
                    <a:pt x="1364695" y="204988"/>
                  </a:lnTo>
                  <a:lnTo>
                    <a:pt x="1354806" y="208947"/>
                  </a:lnTo>
                  <a:lnTo>
                    <a:pt x="1344917" y="212874"/>
                  </a:lnTo>
                  <a:lnTo>
                    <a:pt x="1335028" y="216772"/>
                  </a:lnTo>
                  <a:lnTo>
                    <a:pt x="1325139" y="220647"/>
                  </a:lnTo>
                  <a:lnTo>
                    <a:pt x="1315249" y="224501"/>
                  </a:lnTo>
                  <a:lnTo>
                    <a:pt x="1305360" y="228340"/>
                  </a:lnTo>
                  <a:lnTo>
                    <a:pt x="1295471" y="232169"/>
                  </a:lnTo>
                  <a:lnTo>
                    <a:pt x="1285582" y="235994"/>
                  </a:lnTo>
                  <a:lnTo>
                    <a:pt x="1275693" y="239821"/>
                  </a:lnTo>
                  <a:lnTo>
                    <a:pt x="1265804" y="243655"/>
                  </a:lnTo>
                  <a:lnTo>
                    <a:pt x="1255915" y="247502"/>
                  </a:lnTo>
                  <a:lnTo>
                    <a:pt x="1246026" y="251369"/>
                  </a:lnTo>
                  <a:lnTo>
                    <a:pt x="1236137" y="255261"/>
                  </a:lnTo>
                  <a:lnTo>
                    <a:pt x="1226248" y="259183"/>
                  </a:lnTo>
                  <a:lnTo>
                    <a:pt x="1216358" y="263142"/>
                  </a:lnTo>
                  <a:lnTo>
                    <a:pt x="1206469" y="267141"/>
                  </a:lnTo>
                  <a:lnTo>
                    <a:pt x="1196580" y="271186"/>
                  </a:lnTo>
                  <a:lnTo>
                    <a:pt x="1186691" y="275280"/>
                  </a:lnTo>
                  <a:lnTo>
                    <a:pt x="1176802" y="279427"/>
                  </a:lnTo>
                  <a:lnTo>
                    <a:pt x="1166913" y="283631"/>
                  </a:lnTo>
                  <a:lnTo>
                    <a:pt x="1157024" y="287893"/>
                  </a:lnTo>
                  <a:lnTo>
                    <a:pt x="1147135" y="292215"/>
                  </a:lnTo>
                  <a:lnTo>
                    <a:pt x="1137246" y="296600"/>
                  </a:lnTo>
                  <a:lnTo>
                    <a:pt x="1127357" y="301048"/>
                  </a:lnTo>
                  <a:lnTo>
                    <a:pt x="1117467" y="305559"/>
                  </a:lnTo>
                  <a:lnTo>
                    <a:pt x="1107578" y="310134"/>
                  </a:lnTo>
                  <a:lnTo>
                    <a:pt x="1097689" y="314772"/>
                  </a:lnTo>
                  <a:lnTo>
                    <a:pt x="1087800" y="319474"/>
                  </a:lnTo>
                  <a:lnTo>
                    <a:pt x="1077911" y="324237"/>
                  </a:lnTo>
                  <a:lnTo>
                    <a:pt x="1068022" y="329060"/>
                  </a:lnTo>
                  <a:lnTo>
                    <a:pt x="1058133" y="333944"/>
                  </a:lnTo>
                  <a:lnTo>
                    <a:pt x="1048244" y="338885"/>
                  </a:lnTo>
                  <a:lnTo>
                    <a:pt x="1038355" y="343882"/>
                  </a:lnTo>
                  <a:lnTo>
                    <a:pt x="1028466" y="348934"/>
                  </a:lnTo>
                  <a:lnTo>
                    <a:pt x="1018576" y="354038"/>
                  </a:lnTo>
                  <a:lnTo>
                    <a:pt x="1008687" y="359193"/>
                  </a:lnTo>
                  <a:lnTo>
                    <a:pt x="998798" y="364398"/>
                  </a:lnTo>
                  <a:lnTo>
                    <a:pt x="988909" y="369649"/>
                  </a:lnTo>
                  <a:lnTo>
                    <a:pt x="979020" y="374946"/>
                  </a:lnTo>
                  <a:lnTo>
                    <a:pt x="969131" y="380286"/>
                  </a:lnTo>
                  <a:lnTo>
                    <a:pt x="959242" y="385668"/>
                  </a:lnTo>
                  <a:lnTo>
                    <a:pt x="949353" y="391089"/>
                  </a:lnTo>
                  <a:lnTo>
                    <a:pt x="939464" y="396549"/>
                  </a:lnTo>
                  <a:lnTo>
                    <a:pt x="929575" y="402046"/>
                  </a:lnTo>
                  <a:lnTo>
                    <a:pt x="919686" y="407578"/>
                  </a:lnTo>
                  <a:lnTo>
                    <a:pt x="909796" y="413144"/>
                  </a:lnTo>
                  <a:lnTo>
                    <a:pt x="899907" y="418741"/>
                  </a:lnTo>
                  <a:lnTo>
                    <a:pt x="890018" y="424370"/>
                  </a:lnTo>
                  <a:lnTo>
                    <a:pt x="880129" y="430028"/>
                  </a:lnTo>
                  <a:lnTo>
                    <a:pt x="870240" y="435715"/>
                  </a:lnTo>
                  <a:lnTo>
                    <a:pt x="860351" y="441429"/>
                  </a:lnTo>
                  <a:lnTo>
                    <a:pt x="850462" y="447169"/>
                  </a:lnTo>
                  <a:lnTo>
                    <a:pt x="840573" y="452935"/>
                  </a:lnTo>
                  <a:lnTo>
                    <a:pt x="830684" y="458724"/>
                  </a:lnTo>
                  <a:lnTo>
                    <a:pt x="820795" y="464536"/>
                  </a:lnTo>
                  <a:lnTo>
                    <a:pt x="810905" y="470371"/>
                  </a:lnTo>
                  <a:lnTo>
                    <a:pt x="801016" y="476227"/>
                  </a:lnTo>
                  <a:lnTo>
                    <a:pt x="791127" y="482104"/>
                  </a:lnTo>
                  <a:lnTo>
                    <a:pt x="781238" y="488001"/>
                  </a:lnTo>
                  <a:lnTo>
                    <a:pt x="771349" y="493917"/>
                  </a:lnTo>
                  <a:lnTo>
                    <a:pt x="761460" y="499851"/>
                  </a:lnTo>
                  <a:lnTo>
                    <a:pt x="751571" y="505803"/>
                  </a:lnTo>
                  <a:lnTo>
                    <a:pt x="741682" y="511772"/>
                  </a:lnTo>
                  <a:lnTo>
                    <a:pt x="731793" y="517757"/>
                  </a:lnTo>
                  <a:lnTo>
                    <a:pt x="721904" y="523759"/>
                  </a:lnTo>
                  <a:lnTo>
                    <a:pt x="712014" y="529776"/>
                  </a:lnTo>
                  <a:lnTo>
                    <a:pt x="702125" y="535807"/>
                  </a:lnTo>
                  <a:lnTo>
                    <a:pt x="692236" y="541854"/>
                  </a:lnTo>
                  <a:lnTo>
                    <a:pt x="682347" y="547914"/>
                  </a:lnTo>
                  <a:lnTo>
                    <a:pt x="672458" y="553987"/>
                  </a:lnTo>
                  <a:lnTo>
                    <a:pt x="662569" y="560074"/>
                  </a:lnTo>
                  <a:lnTo>
                    <a:pt x="652680" y="566173"/>
                  </a:lnTo>
                  <a:lnTo>
                    <a:pt x="642791" y="572284"/>
                  </a:lnTo>
                  <a:lnTo>
                    <a:pt x="632902" y="578407"/>
                  </a:lnTo>
                  <a:lnTo>
                    <a:pt x="623013" y="584541"/>
                  </a:lnTo>
                  <a:lnTo>
                    <a:pt x="613124" y="590687"/>
                  </a:lnTo>
                  <a:lnTo>
                    <a:pt x="603234" y="596843"/>
                  </a:lnTo>
                  <a:lnTo>
                    <a:pt x="593345" y="603010"/>
                  </a:lnTo>
                  <a:lnTo>
                    <a:pt x="583456" y="609186"/>
                  </a:lnTo>
                  <a:lnTo>
                    <a:pt x="573567" y="615373"/>
                  </a:lnTo>
                  <a:lnTo>
                    <a:pt x="563678" y="621569"/>
                  </a:lnTo>
                  <a:lnTo>
                    <a:pt x="553789" y="627774"/>
                  </a:lnTo>
                  <a:lnTo>
                    <a:pt x="543900" y="633988"/>
                  </a:lnTo>
                  <a:lnTo>
                    <a:pt x="534011" y="640210"/>
                  </a:lnTo>
                  <a:lnTo>
                    <a:pt x="524122" y="646442"/>
                  </a:lnTo>
                  <a:lnTo>
                    <a:pt x="514233" y="652681"/>
                  </a:lnTo>
                  <a:lnTo>
                    <a:pt x="504343" y="658928"/>
                  </a:lnTo>
                  <a:lnTo>
                    <a:pt x="494454" y="665183"/>
                  </a:lnTo>
                  <a:lnTo>
                    <a:pt x="484565" y="671445"/>
                  </a:lnTo>
                  <a:lnTo>
                    <a:pt x="474676" y="677715"/>
                  </a:lnTo>
                  <a:lnTo>
                    <a:pt x="464787" y="683992"/>
                  </a:lnTo>
                  <a:lnTo>
                    <a:pt x="454898" y="690275"/>
                  </a:lnTo>
                  <a:lnTo>
                    <a:pt x="445009" y="696565"/>
                  </a:lnTo>
                  <a:lnTo>
                    <a:pt x="435120" y="702862"/>
                  </a:lnTo>
                  <a:lnTo>
                    <a:pt x="425231" y="709165"/>
                  </a:lnTo>
                  <a:lnTo>
                    <a:pt x="415342" y="715474"/>
                  </a:lnTo>
                  <a:lnTo>
                    <a:pt x="405452" y="721790"/>
                  </a:lnTo>
                  <a:lnTo>
                    <a:pt x="395563" y="728111"/>
                  </a:lnTo>
                  <a:lnTo>
                    <a:pt x="385674" y="734437"/>
                  </a:lnTo>
                  <a:lnTo>
                    <a:pt x="375785" y="740769"/>
                  </a:lnTo>
                  <a:lnTo>
                    <a:pt x="365896" y="747107"/>
                  </a:lnTo>
                  <a:lnTo>
                    <a:pt x="356007" y="753450"/>
                  </a:lnTo>
                  <a:lnTo>
                    <a:pt x="346118" y="759797"/>
                  </a:lnTo>
                  <a:lnTo>
                    <a:pt x="336229" y="766150"/>
                  </a:lnTo>
                  <a:lnTo>
                    <a:pt x="326340" y="772508"/>
                  </a:lnTo>
                  <a:lnTo>
                    <a:pt x="316451" y="778870"/>
                  </a:lnTo>
                  <a:lnTo>
                    <a:pt x="306562" y="785237"/>
                  </a:lnTo>
                  <a:lnTo>
                    <a:pt x="296672" y="791608"/>
                  </a:lnTo>
                  <a:lnTo>
                    <a:pt x="286783" y="797984"/>
                  </a:lnTo>
                  <a:lnTo>
                    <a:pt x="276894" y="804364"/>
                  </a:lnTo>
                  <a:lnTo>
                    <a:pt x="267005" y="810748"/>
                  </a:lnTo>
                  <a:lnTo>
                    <a:pt x="257116" y="817136"/>
                  </a:lnTo>
                  <a:lnTo>
                    <a:pt x="247227" y="823528"/>
                  </a:lnTo>
                  <a:lnTo>
                    <a:pt x="237338" y="829924"/>
                  </a:lnTo>
                  <a:lnTo>
                    <a:pt x="227449" y="836324"/>
                  </a:lnTo>
                  <a:lnTo>
                    <a:pt x="217560" y="842727"/>
                  </a:lnTo>
                  <a:lnTo>
                    <a:pt x="207671" y="849134"/>
                  </a:lnTo>
                  <a:lnTo>
                    <a:pt x="197781" y="855544"/>
                  </a:lnTo>
                  <a:lnTo>
                    <a:pt x="187892" y="861958"/>
                  </a:lnTo>
                  <a:lnTo>
                    <a:pt x="178003" y="868375"/>
                  </a:lnTo>
                  <a:lnTo>
                    <a:pt x="168114" y="874795"/>
                  </a:lnTo>
                  <a:lnTo>
                    <a:pt x="158225" y="881219"/>
                  </a:lnTo>
                  <a:lnTo>
                    <a:pt x="148336" y="887645"/>
                  </a:lnTo>
                  <a:lnTo>
                    <a:pt x="138447" y="894075"/>
                  </a:lnTo>
                  <a:lnTo>
                    <a:pt x="128558" y="900507"/>
                  </a:lnTo>
                  <a:lnTo>
                    <a:pt x="118669" y="906942"/>
                  </a:lnTo>
                  <a:lnTo>
                    <a:pt x="108780" y="913381"/>
                  </a:lnTo>
                  <a:lnTo>
                    <a:pt x="98890" y="919821"/>
                  </a:lnTo>
                  <a:lnTo>
                    <a:pt x="89001" y="926265"/>
                  </a:lnTo>
                  <a:lnTo>
                    <a:pt x="79112" y="932711"/>
                  </a:lnTo>
                  <a:lnTo>
                    <a:pt x="69223" y="939160"/>
                  </a:lnTo>
                  <a:lnTo>
                    <a:pt x="59334" y="945611"/>
                  </a:lnTo>
                  <a:lnTo>
                    <a:pt x="49445" y="952065"/>
                  </a:lnTo>
                  <a:lnTo>
                    <a:pt x="39556" y="958521"/>
                  </a:lnTo>
                  <a:lnTo>
                    <a:pt x="29667" y="964980"/>
                  </a:lnTo>
                  <a:lnTo>
                    <a:pt x="19778" y="971441"/>
                  </a:lnTo>
                  <a:lnTo>
                    <a:pt x="9889" y="977904"/>
                  </a:lnTo>
                  <a:lnTo>
                    <a:pt x="0" y="984369"/>
                  </a:lnTo>
                  <a:lnTo>
                    <a:pt x="0" y="9843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3690" y="4977685"/>
              <a:ext cx="1799815" cy="971065"/>
            </a:xfrm>
            <a:custGeom>
              <a:avLst/>
              <a:pathLst>
                <a:path w="1799815" h="971065">
                  <a:moveTo>
                    <a:pt x="0" y="971065"/>
                  </a:moveTo>
                  <a:lnTo>
                    <a:pt x="9889" y="965303"/>
                  </a:lnTo>
                  <a:lnTo>
                    <a:pt x="19778" y="959540"/>
                  </a:lnTo>
                  <a:lnTo>
                    <a:pt x="29667" y="953778"/>
                  </a:lnTo>
                  <a:lnTo>
                    <a:pt x="39556" y="948015"/>
                  </a:lnTo>
                  <a:lnTo>
                    <a:pt x="49445" y="942253"/>
                  </a:lnTo>
                  <a:lnTo>
                    <a:pt x="59334" y="936491"/>
                  </a:lnTo>
                  <a:lnTo>
                    <a:pt x="69223" y="930729"/>
                  </a:lnTo>
                  <a:lnTo>
                    <a:pt x="79112" y="924967"/>
                  </a:lnTo>
                  <a:lnTo>
                    <a:pt x="89001" y="919205"/>
                  </a:lnTo>
                  <a:lnTo>
                    <a:pt x="98890" y="913443"/>
                  </a:lnTo>
                  <a:lnTo>
                    <a:pt x="108780" y="907682"/>
                  </a:lnTo>
                  <a:lnTo>
                    <a:pt x="118669" y="901920"/>
                  </a:lnTo>
                  <a:lnTo>
                    <a:pt x="128558" y="896159"/>
                  </a:lnTo>
                  <a:lnTo>
                    <a:pt x="138447" y="890398"/>
                  </a:lnTo>
                  <a:lnTo>
                    <a:pt x="148336" y="884637"/>
                  </a:lnTo>
                  <a:lnTo>
                    <a:pt x="158225" y="878876"/>
                  </a:lnTo>
                  <a:lnTo>
                    <a:pt x="168114" y="873116"/>
                  </a:lnTo>
                  <a:lnTo>
                    <a:pt x="178003" y="867355"/>
                  </a:lnTo>
                  <a:lnTo>
                    <a:pt x="187892" y="861595"/>
                  </a:lnTo>
                  <a:lnTo>
                    <a:pt x="197781" y="855835"/>
                  </a:lnTo>
                  <a:lnTo>
                    <a:pt x="207671" y="850075"/>
                  </a:lnTo>
                  <a:lnTo>
                    <a:pt x="217560" y="844316"/>
                  </a:lnTo>
                  <a:lnTo>
                    <a:pt x="227449" y="838557"/>
                  </a:lnTo>
                  <a:lnTo>
                    <a:pt x="237338" y="832798"/>
                  </a:lnTo>
                  <a:lnTo>
                    <a:pt x="247227" y="827040"/>
                  </a:lnTo>
                  <a:lnTo>
                    <a:pt x="257116" y="821282"/>
                  </a:lnTo>
                  <a:lnTo>
                    <a:pt x="267005" y="815524"/>
                  </a:lnTo>
                  <a:lnTo>
                    <a:pt x="276894" y="809767"/>
                  </a:lnTo>
                  <a:lnTo>
                    <a:pt x="286783" y="804010"/>
                  </a:lnTo>
                  <a:lnTo>
                    <a:pt x="296672" y="798253"/>
                  </a:lnTo>
                  <a:lnTo>
                    <a:pt x="306562" y="792497"/>
                  </a:lnTo>
                  <a:lnTo>
                    <a:pt x="316451" y="786742"/>
                  </a:lnTo>
                  <a:lnTo>
                    <a:pt x="326340" y="780987"/>
                  </a:lnTo>
                  <a:lnTo>
                    <a:pt x="336229" y="775233"/>
                  </a:lnTo>
                  <a:lnTo>
                    <a:pt x="346118" y="769480"/>
                  </a:lnTo>
                  <a:lnTo>
                    <a:pt x="356007" y="763727"/>
                  </a:lnTo>
                  <a:lnTo>
                    <a:pt x="365896" y="757975"/>
                  </a:lnTo>
                  <a:lnTo>
                    <a:pt x="375785" y="752224"/>
                  </a:lnTo>
                  <a:lnTo>
                    <a:pt x="385674" y="746473"/>
                  </a:lnTo>
                  <a:lnTo>
                    <a:pt x="395563" y="740724"/>
                  </a:lnTo>
                  <a:lnTo>
                    <a:pt x="405452" y="734976"/>
                  </a:lnTo>
                  <a:lnTo>
                    <a:pt x="415342" y="729228"/>
                  </a:lnTo>
                  <a:lnTo>
                    <a:pt x="425231" y="723482"/>
                  </a:lnTo>
                  <a:lnTo>
                    <a:pt x="435120" y="717737"/>
                  </a:lnTo>
                  <a:lnTo>
                    <a:pt x="445009" y="711993"/>
                  </a:lnTo>
                  <a:lnTo>
                    <a:pt x="454898" y="706251"/>
                  </a:lnTo>
                  <a:lnTo>
                    <a:pt x="464787" y="700511"/>
                  </a:lnTo>
                  <a:lnTo>
                    <a:pt x="474676" y="694771"/>
                  </a:lnTo>
                  <a:lnTo>
                    <a:pt x="484565" y="689034"/>
                  </a:lnTo>
                  <a:lnTo>
                    <a:pt x="494454" y="683299"/>
                  </a:lnTo>
                  <a:lnTo>
                    <a:pt x="504343" y="677565"/>
                  </a:lnTo>
                  <a:lnTo>
                    <a:pt x="514233" y="671834"/>
                  </a:lnTo>
                  <a:lnTo>
                    <a:pt x="524122" y="666105"/>
                  </a:lnTo>
                  <a:lnTo>
                    <a:pt x="534011" y="660378"/>
                  </a:lnTo>
                  <a:lnTo>
                    <a:pt x="543900" y="654654"/>
                  </a:lnTo>
                  <a:lnTo>
                    <a:pt x="553789" y="648933"/>
                  </a:lnTo>
                  <a:lnTo>
                    <a:pt x="563678" y="643215"/>
                  </a:lnTo>
                  <a:lnTo>
                    <a:pt x="573567" y="637500"/>
                  </a:lnTo>
                  <a:lnTo>
                    <a:pt x="583456" y="631789"/>
                  </a:lnTo>
                  <a:lnTo>
                    <a:pt x="593345" y="626081"/>
                  </a:lnTo>
                  <a:lnTo>
                    <a:pt x="603234" y="620377"/>
                  </a:lnTo>
                  <a:lnTo>
                    <a:pt x="613124" y="614678"/>
                  </a:lnTo>
                  <a:lnTo>
                    <a:pt x="623013" y="608983"/>
                  </a:lnTo>
                  <a:lnTo>
                    <a:pt x="632902" y="603294"/>
                  </a:lnTo>
                  <a:lnTo>
                    <a:pt x="642791" y="597609"/>
                  </a:lnTo>
                  <a:lnTo>
                    <a:pt x="652680" y="591930"/>
                  </a:lnTo>
                  <a:lnTo>
                    <a:pt x="662569" y="586258"/>
                  </a:lnTo>
                  <a:lnTo>
                    <a:pt x="672458" y="580592"/>
                  </a:lnTo>
                  <a:lnTo>
                    <a:pt x="682347" y="574933"/>
                  </a:lnTo>
                  <a:lnTo>
                    <a:pt x="692236" y="569282"/>
                  </a:lnTo>
                  <a:lnTo>
                    <a:pt x="702125" y="563639"/>
                  </a:lnTo>
                  <a:lnTo>
                    <a:pt x="712014" y="558004"/>
                  </a:lnTo>
                  <a:lnTo>
                    <a:pt x="721904" y="552379"/>
                  </a:lnTo>
                  <a:lnTo>
                    <a:pt x="731793" y="546764"/>
                  </a:lnTo>
                  <a:lnTo>
                    <a:pt x="741682" y="541161"/>
                  </a:lnTo>
                  <a:lnTo>
                    <a:pt x="751571" y="535568"/>
                  </a:lnTo>
                  <a:lnTo>
                    <a:pt x="761460" y="529989"/>
                  </a:lnTo>
                  <a:lnTo>
                    <a:pt x="771349" y="524422"/>
                  </a:lnTo>
                  <a:lnTo>
                    <a:pt x="781238" y="518871"/>
                  </a:lnTo>
                  <a:lnTo>
                    <a:pt x="791127" y="513335"/>
                  </a:lnTo>
                  <a:lnTo>
                    <a:pt x="801016" y="507815"/>
                  </a:lnTo>
                  <a:lnTo>
                    <a:pt x="810905" y="502313"/>
                  </a:lnTo>
                  <a:lnTo>
                    <a:pt x="820795" y="496831"/>
                  </a:lnTo>
                  <a:lnTo>
                    <a:pt x="830684" y="491369"/>
                  </a:lnTo>
                  <a:lnTo>
                    <a:pt x="840573" y="485930"/>
                  </a:lnTo>
                  <a:lnTo>
                    <a:pt x="850462" y="480514"/>
                  </a:lnTo>
                  <a:lnTo>
                    <a:pt x="860351" y="475123"/>
                  </a:lnTo>
                  <a:lnTo>
                    <a:pt x="870240" y="469759"/>
                  </a:lnTo>
                  <a:lnTo>
                    <a:pt x="880129" y="464424"/>
                  </a:lnTo>
                  <a:lnTo>
                    <a:pt x="890018" y="459120"/>
                  </a:lnTo>
                  <a:lnTo>
                    <a:pt x="899907" y="453849"/>
                  </a:lnTo>
                  <a:lnTo>
                    <a:pt x="909796" y="448612"/>
                  </a:lnTo>
                  <a:lnTo>
                    <a:pt x="919686" y="443413"/>
                  </a:lnTo>
                  <a:lnTo>
                    <a:pt x="929575" y="438252"/>
                  </a:lnTo>
                  <a:lnTo>
                    <a:pt x="939464" y="433133"/>
                  </a:lnTo>
                  <a:lnTo>
                    <a:pt x="949353" y="428057"/>
                  </a:lnTo>
                  <a:lnTo>
                    <a:pt x="959242" y="423027"/>
                  </a:lnTo>
                  <a:lnTo>
                    <a:pt x="969131" y="418045"/>
                  </a:lnTo>
                  <a:lnTo>
                    <a:pt x="979020" y="413113"/>
                  </a:lnTo>
                  <a:lnTo>
                    <a:pt x="988909" y="408232"/>
                  </a:lnTo>
                  <a:lnTo>
                    <a:pt x="998798" y="403405"/>
                  </a:lnTo>
                  <a:lnTo>
                    <a:pt x="1008687" y="398633"/>
                  </a:lnTo>
                  <a:lnTo>
                    <a:pt x="1018576" y="393917"/>
                  </a:lnTo>
                  <a:lnTo>
                    <a:pt x="1028466" y="389257"/>
                  </a:lnTo>
                  <a:lnTo>
                    <a:pt x="1038355" y="384656"/>
                  </a:lnTo>
                  <a:lnTo>
                    <a:pt x="1048244" y="380111"/>
                  </a:lnTo>
                  <a:lnTo>
                    <a:pt x="1058133" y="375623"/>
                  </a:lnTo>
                  <a:lnTo>
                    <a:pt x="1068022" y="371192"/>
                  </a:lnTo>
                  <a:lnTo>
                    <a:pt x="1077911" y="366814"/>
                  </a:lnTo>
                  <a:lnTo>
                    <a:pt x="1087800" y="362487"/>
                  </a:lnTo>
                  <a:lnTo>
                    <a:pt x="1097689" y="358210"/>
                  </a:lnTo>
                  <a:lnTo>
                    <a:pt x="1107578" y="353977"/>
                  </a:lnTo>
                  <a:lnTo>
                    <a:pt x="1117467" y="349785"/>
                  </a:lnTo>
                  <a:lnTo>
                    <a:pt x="1127357" y="345628"/>
                  </a:lnTo>
                  <a:lnTo>
                    <a:pt x="1137246" y="341502"/>
                  </a:lnTo>
                  <a:lnTo>
                    <a:pt x="1147135" y="337399"/>
                  </a:lnTo>
                  <a:lnTo>
                    <a:pt x="1157024" y="333315"/>
                  </a:lnTo>
                  <a:lnTo>
                    <a:pt x="1166913" y="329241"/>
                  </a:lnTo>
                  <a:lnTo>
                    <a:pt x="1176802" y="325171"/>
                  </a:lnTo>
                  <a:lnTo>
                    <a:pt x="1186691" y="321098"/>
                  </a:lnTo>
                  <a:lnTo>
                    <a:pt x="1196580" y="317016"/>
                  </a:lnTo>
                  <a:lnTo>
                    <a:pt x="1206469" y="312916"/>
                  </a:lnTo>
                  <a:lnTo>
                    <a:pt x="1216358" y="308794"/>
                  </a:lnTo>
                  <a:lnTo>
                    <a:pt x="1226248" y="304642"/>
                  </a:lnTo>
                  <a:lnTo>
                    <a:pt x="1236137" y="300455"/>
                  </a:lnTo>
                  <a:lnTo>
                    <a:pt x="1246026" y="296229"/>
                  </a:lnTo>
                  <a:lnTo>
                    <a:pt x="1255915" y="291958"/>
                  </a:lnTo>
                  <a:lnTo>
                    <a:pt x="1265804" y="287639"/>
                  </a:lnTo>
                  <a:lnTo>
                    <a:pt x="1275693" y="283269"/>
                  </a:lnTo>
                  <a:lnTo>
                    <a:pt x="1285582" y="278845"/>
                  </a:lnTo>
                  <a:lnTo>
                    <a:pt x="1295471" y="274365"/>
                  </a:lnTo>
                  <a:lnTo>
                    <a:pt x="1305360" y="269829"/>
                  </a:lnTo>
                  <a:lnTo>
                    <a:pt x="1315249" y="265236"/>
                  </a:lnTo>
                  <a:lnTo>
                    <a:pt x="1325139" y="260585"/>
                  </a:lnTo>
                  <a:lnTo>
                    <a:pt x="1335028" y="255877"/>
                  </a:lnTo>
                  <a:lnTo>
                    <a:pt x="1344917" y="251113"/>
                  </a:lnTo>
                  <a:lnTo>
                    <a:pt x="1354806" y="246294"/>
                  </a:lnTo>
                  <a:lnTo>
                    <a:pt x="1364695" y="241421"/>
                  </a:lnTo>
                  <a:lnTo>
                    <a:pt x="1374584" y="236496"/>
                  </a:lnTo>
                  <a:lnTo>
                    <a:pt x="1384473" y="231521"/>
                  </a:lnTo>
                  <a:lnTo>
                    <a:pt x="1394362" y="226498"/>
                  </a:lnTo>
                  <a:lnTo>
                    <a:pt x="1404251" y="221429"/>
                  </a:lnTo>
                  <a:lnTo>
                    <a:pt x="1414140" y="216316"/>
                  </a:lnTo>
                  <a:lnTo>
                    <a:pt x="1424029" y="211161"/>
                  </a:lnTo>
                  <a:lnTo>
                    <a:pt x="1433919" y="205967"/>
                  </a:lnTo>
                  <a:lnTo>
                    <a:pt x="1443808" y="200736"/>
                  </a:lnTo>
                  <a:lnTo>
                    <a:pt x="1453697" y="195470"/>
                  </a:lnTo>
                  <a:lnTo>
                    <a:pt x="1463586" y="190170"/>
                  </a:lnTo>
                  <a:lnTo>
                    <a:pt x="1473475" y="184840"/>
                  </a:lnTo>
                  <a:lnTo>
                    <a:pt x="1483364" y="179480"/>
                  </a:lnTo>
                  <a:lnTo>
                    <a:pt x="1493253" y="174093"/>
                  </a:lnTo>
                  <a:lnTo>
                    <a:pt x="1503142" y="168681"/>
                  </a:lnTo>
                  <a:lnTo>
                    <a:pt x="1513031" y="163244"/>
                  </a:lnTo>
                  <a:lnTo>
                    <a:pt x="1522920" y="157786"/>
                  </a:lnTo>
                  <a:lnTo>
                    <a:pt x="1532810" y="152306"/>
                  </a:lnTo>
                  <a:lnTo>
                    <a:pt x="1542699" y="146807"/>
                  </a:lnTo>
                  <a:lnTo>
                    <a:pt x="1552588" y="141290"/>
                  </a:lnTo>
                  <a:lnTo>
                    <a:pt x="1562477" y="135757"/>
                  </a:lnTo>
                  <a:lnTo>
                    <a:pt x="1572366" y="130207"/>
                  </a:lnTo>
                  <a:lnTo>
                    <a:pt x="1582255" y="124643"/>
                  </a:lnTo>
                  <a:lnTo>
                    <a:pt x="1592144" y="119065"/>
                  </a:lnTo>
                  <a:lnTo>
                    <a:pt x="1602033" y="113475"/>
                  </a:lnTo>
                  <a:lnTo>
                    <a:pt x="1611922" y="107872"/>
                  </a:lnTo>
                  <a:lnTo>
                    <a:pt x="1621811" y="102259"/>
                  </a:lnTo>
                  <a:lnTo>
                    <a:pt x="1631701" y="96636"/>
                  </a:lnTo>
                  <a:lnTo>
                    <a:pt x="1641590" y="91003"/>
                  </a:lnTo>
                  <a:lnTo>
                    <a:pt x="1651479" y="85361"/>
                  </a:lnTo>
                  <a:lnTo>
                    <a:pt x="1661368" y="79711"/>
                  </a:lnTo>
                  <a:lnTo>
                    <a:pt x="1671257" y="74053"/>
                  </a:lnTo>
                  <a:lnTo>
                    <a:pt x="1681146" y="68388"/>
                  </a:lnTo>
                  <a:lnTo>
                    <a:pt x="1691035" y="62716"/>
                  </a:lnTo>
                  <a:lnTo>
                    <a:pt x="1700924" y="57038"/>
                  </a:lnTo>
                  <a:lnTo>
                    <a:pt x="1710813" y="51355"/>
                  </a:lnTo>
                  <a:lnTo>
                    <a:pt x="1720702" y="45666"/>
                  </a:lnTo>
                  <a:lnTo>
                    <a:pt x="1730591" y="39972"/>
                  </a:lnTo>
                  <a:lnTo>
                    <a:pt x="1740481" y="34273"/>
                  </a:lnTo>
                  <a:lnTo>
                    <a:pt x="1750370" y="28570"/>
                  </a:lnTo>
                  <a:lnTo>
                    <a:pt x="1760259" y="22863"/>
                  </a:lnTo>
                  <a:lnTo>
                    <a:pt x="1770148" y="17152"/>
                  </a:lnTo>
                  <a:lnTo>
                    <a:pt x="1780037" y="11438"/>
                  </a:lnTo>
                  <a:lnTo>
                    <a:pt x="1789926" y="572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30395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7124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20471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6682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378382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41022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09515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280047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5812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779852"/>
              <a:ext cx="1799815" cy="622606"/>
            </a:xfrm>
            <a:custGeom>
              <a:avLst/>
              <a:pathLst>
                <a:path w="1799815" h="622606">
                  <a:moveTo>
                    <a:pt x="0" y="418486"/>
                  </a:moveTo>
                  <a:lnTo>
                    <a:pt x="9889" y="416478"/>
                  </a:lnTo>
                  <a:lnTo>
                    <a:pt x="19778" y="414469"/>
                  </a:lnTo>
                  <a:lnTo>
                    <a:pt x="29667" y="412458"/>
                  </a:lnTo>
                  <a:lnTo>
                    <a:pt x="39556" y="410446"/>
                  </a:lnTo>
                  <a:lnTo>
                    <a:pt x="49445" y="408432"/>
                  </a:lnTo>
                  <a:lnTo>
                    <a:pt x="59334" y="406416"/>
                  </a:lnTo>
                  <a:lnTo>
                    <a:pt x="69223" y="404399"/>
                  </a:lnTo>
                  <a:lnTo>
                    <a:pt x="79112" y="402380"/>
                  </a:lnTo>
                  <a:lnTo>
                    <a:pt x="89001" y="400359"/>
                  </a:lnTo>
                  <a:lnTo>
                    <a:pt x="98890" y="398337"/>
                  </a:lnTo>
                  <a:lnTo>
                    <a:pt x="108780" y="396312"/>
                  </a:lnTo>
                  <a:lnTo>
                    <a:pt x="118669" y="394286"/>
                  </a:lnTo>
                  <a:lnTo>
                    <a:pt x="128558" y="392258"/>
                  </a:lnTo>
                  <a:lnTo>
                    <a:pt x="138447" y="390228"/>
                  </a:lnTo>
                  <a:lnTo>
                    <a:pt x="148336" y="388196"/>
                  </a:lnTo>
                  <a:lnTo>
                    <a:pt x="158225" y="386163"/>
                  </a:lnTo>
                  <a:lnTo>
                    <a:pt x="168114" y="384127"/>
                  </a:lnTo>
                  <a:lnTo>
                    <a:pt x="178003" y="382089"/>
                  </a:lnTo>
                  <a:lnTo>
                    <a:pt x="187892" y="380049"/>
                  </a:lnTo>
                  <a:lnTo>
                    <a:pt x="197781" y="378007"/>
                  </a:lnTo>
                  <a:lnTo>
                    <a:pt x="207671" y="375963"/>
                  </a:lnTo>
                  <a:lnTo>
                    <a:pt x="217560" y="373917"/>
                  </a:lnTo>
                  <a:lnTo>
                    <a:pt x="227449" y="371869"/>
                  </a:lnTo>
                  <a:lnTo>
                    <a:pt x="237338" y="369818"/>
                  </a:lnTo>
                  <a:lnTo>
                    <a:pt x="247227" y="367765"/>
                  </a:lnTo>
                  <a:lnTo>
                    <a:pt x="257116" y="365710"/>
                  </a:lnTo>
                  <a:lnTo>
                    <a:pt x="267005" y="363653"/>
                  </a:lnTo>
                  <a:lnTo>
                    <a:pt x="276894" y="361593"/>
                  </a:lnTo>
                  <a:lnTo>
                    <a:pt x="286783" y="359531"/>
                  </a:lnTo>
                  <a:lnTo>
                    <a:pt x="296672" y="357467"/>
                  </a:lnTo>
                  <a:lnTo>
                    <a:pt x="306562" y="355400"/>
                  </a:lnTo>
                  <a:lnTo>
                    <a:pt x="316451" y="353331"/>
                  </a:lnTo>
                  <a:lnTo>
                    <a:pt x="326340" y="351259"/>
                  </a:lnTo>
                  <a:lnTo>
                    <a:pt x="336229" y="349184"/>
                  </a:lnTo>
                  <a:lnTo>
                    <a:pt x="346118" y="347108"/>
                  </a:lnTo>
                  <a:lnTo>
                    <a:pt x="356007" y="345028"/>
                  </a:lnTo>
                  <a:lnTo>
                    <a:pt x="365896" y="342946"/>
                  </a:lnTo>
                  <a:lnTo>
                    <a:pt x="375785" y="340861"/>
                  </a:lnTo>
                  <a:lnTo>
                    <a:pt x="385674" y="338774"/>
                  </a:lnTo>
                  <a:lnTo>
                    <a:pt x="395563" y="336684"/>
                  </a:lnTo>
                  <a:lnTo>
                    <a:pt x="405452" y="334591"/>
                  </a:lnTo>
                  <a:lnTo>
                    <a:pt x="415342" y="332496"/>
                  </a:lnTo>
                  <a:lnTo>
                    <a:pt x="425231" y="330398"/>
                  </a:lnTo>
                  <a:lnTo>
                    <a:pt x="435120" y="328297"/>
                  </a:lnTo>
                  <a:lnTo>
                    <a:pt x="445009" y="326193"/>
                  </a:lnTo>
                  <a:lnTo>
                    <a:pt x="454898" y="324086"/>
                  </a:lnTo>
                  <a:lnTo>
                    <a:pt x="464787" y="321977"/>
                  </a:lnTo>
                  <a:lnTo>
                    <a:pt x="474676" y="319865"/>
                  </a:lnTo>
                  <a:lnTo>
                    <a:pt x="484565" y="317749"/>
                  </a:lnTo>
                  <a:lnTo>
                    <a:pt x="494454" y="315632"/>
                  </a:lnTo>
                  <a:lnTo>
                    <a:pt x="504343" y="313511"/>
                  </a:lnTo>
                  <a:lnTo>
                    <a:pt x="514233" y="311387"/>
                  </a:lnTo>
                  <a:lnTo>
                    <a:pt x="524122" y="309261"/>
                  </a:lnTo>
                  <a:lnTo>
                    <a:pt x="534011" y="307131"/>
                  </a:lnTo>
                  <a:lnTo>
                    <a:pt x="543900" y="304999"/>
                  </a:lnTo>
                  <a:lnTo>
                    <a:pt x="553789" y="302864"/>
                  </a:lnTo>
                  <a:lnTo>
                    <a:pt x="563678" y="300727"/>
                  </a:lnTo>
                  <a:lnTo>
                    <a:pt x="573567" y="298586"/>
                  </a:lnTo>
                  <a:lnTo>
                    <a:pt x="583456" y="296443"/>
                  </a:lnTo>
                  <a:lnTo>
                    <a:pt x="593345" y="294297"/>
                  </a:lnTo>
                  <a:lnTo>
                    <a:pt x="603234" y="292148"/>
                  </a:lnTo>
                  <a:lnTo>
                    <a:pt x="613124" y="289997"/>
                  </a:lnTo>
                  <a:lnTo>
                    <a:pt x="623013" y="287844"/>
                  </a:lnTo>
                  <a:lnTo>
                    <a:pt x="632902" y="285687"/>
                  </a:lnTo>
                  <a:lnTo>
                    <a:pt x="642791" y="283529"/>
                  </a:lnTo>
                  <a:lnTo>
                    <a:pt x="652680" y="281368"/>
                  </a:lnTo>
                  <a:lnTo>
                    <a:pt x="662569" y="279204"/>
                  </a:lnTo>
                  <a:lnTo>
                    <a:pt x="672458" y="277039"/>
                  </a:lnTo>
                  <a:lnTo>
                    <a:pt x="682347" y="274872"/>
                  </a:lnTo>
                  <a:lnTo>
                    <a:pt x="692236" y="272702"/>
                  </a:lnTo>
                  <a:lnTo>
                    <a:pt x="702125" y="270531"/>
                  </a:lnTo>
                  <a:lnTo>
                    <a:pt x="712014" y="268358"/>
                  </a:lnTo>
                  <a:lnTo>
                    <a:pt x="721904" y="266183"/>
                  </a:lnTo>
                  <a:lnTo>
                    <a:pt x="731793" y="264007"/>
                  </a:lnTo>
                  <a:lnTo>
                    <a:pt x="741682" y="261829"/>
                  </a:lnTo>
                  <a:lnTo>
                    <a:pt x="751571" y="259650"/>
                  </a:lnTo>
                  <a:lnTo>
                    <a:pt x="761460" y="257471"/>
                  </a:lnTo>
                  <a:lnTo>
                    <a:pt x="771349" y="255290"/>
                  </a:lnTo>
                  <a:lnTo>
                    <a:pt x="781238" y="253109"/>
                  </a:lnTo>
                  <a:lnTo>
                    <a:pt x="791127" y="250927"/>
                  </a:lnTo>
                  <a:lnTo>
                    <a:pt x="801016" y="248745"/>
                  </a:lnTo>
                  <a:lnTo>
                    <a:pt x="810905" y="246563"/>
                  </a:lnTo>
                  <a:lnTo>
                    <a:pt x="820795" y="244381"/>
                  </a:lnTo>
                  <a:lnTo>
                    <a:pt x="830684" y="242199"/>
                  </a:lnTo>
                  <a:lnTo>
                    <a:pt x="840573" y="240018"/>
                  </a:lnTo>
                  <a:lnTo>
                    <a:pt x="850462" y="237838"/>
                  </a:lnTo>
                  <a:lnTo>
                    <a:pt x="860351" y="235658"/>
                  </a:lnTo>
                  <a:lnTo>
                    <a:pt x="870240" y="233480"/>
                  </a:lnTo>
                  <a:lnTo>
                    <a:pt x="880129" y="231303"/>
                  </a:lnTo>
                  <a:lnTo>
                    <a:pt x="890018" y="229128"/>
                  </a:lnTo>
                  <a:lnTo>
                    <a:pt x="899907" y="226955"/>
                  </a:lnTo>
                  <a:lnTo>
                    <a:pt x="909796" y="224784"/>
                  </a:lnTo>
                  <a:lnTo>
                    <a:pt x="919686" y="222614"/>
                  </a:lnTo>
                  <a:lnTo>
                    <a:pt x="929575" y="220448"/>
                  </a:lnTo>
                  <a:lnTo>
                    <a:pt x="939464" y="218284"/>
                  </a:lnTo>
                  <a:lnTo>
                    <a:pt x="949353" y="216122"/>
                  </a:lnTo>
                  <a:lnTo>
                    <a:pt x="959242" y="213964"/>
                  </a:lnTo>
                  <a:lnTo>
                    <a:pt x="969131" y="211809"/>
                  </a:lnTo>
                  <a:lnTo>
                    <a:pt x="979020" y="209656"/>
                  </a:lnTo>
                  <a:lnTo>
                    <a:pt x="988909" y="207507"/>
                  </a:lnTo>
                  <a:lnTo>
                    <a:pt x="998798" y="205361"/>
                  </a:lnTo>
                  <a:lnTo>
                    <a:pt x="1008687" y="203219"/>
                  </a:lnTo>
                  <a:lnTo>
                    <a:pt x="1018576" y="201079"/>
                  </a:lnTo>
                  <a:lnTo>
                    <a:pt x="1028466" y="198943"/>
                  </a:lnTo>
                  <a:lnTo>
                    <a:pt x="1038355" y="196810"/>
                  </a:lnTo>
                  <a:lnTo>
                    <a:pt x="1048244" y="194680"/>
                  </a:lnTo>
                  <a:lnTo>
                    <a:pt x="1058133" y="192552"/>
                  </a:lnTo>
                  <a:lnTo>
                    <a:pt x="1068022" y="190427"/>
                  </a:lnTo>
                  <a:lnTo>
                    <a:pt x="1077911" y="188304"/>
                  </a:lnTo>
                  <a:lnTo>
                    <a:pt x="1087800" y="186183"/>
                  </a:lnTo>
                  <a:lnTo>
                    <a:pt x="1097689" y="184064"/>
                  </a:lnTo>
                  <a:lnTo>
                    <a:pt x="1107578" y="181946"/>
                  </a:lnTo>
                  <a:lnTo>
                    <a:pt x="1117467" y="179828"/>
                  </a:lnTo>
                  <a:lnTo>
                    <a:pt x="1127357" y="177711"/>
                  </a:lnTo>
                  <a:lnTo>
                    <a:pt x="1137246" y="175593"/>
                  </a:lnTo>
                  <a:lnTo>
                    <a:pt x="1147135" y="173474"/>
                  </a:lnTo>
                  <a:lnTo>
                    <a:pt x="1157024" y="171353"/>
                  </a:lnTo>
                  <a:lnTo>
                    <a:pt x="1166913" y="169230"/>
                  </a:lnTo>
                  <a:lnTo>
                    <a:pt x="1176802" y="167103"/>
                  </a:lnTo>
                  <a:lnTo>
                    <a:pt x="1186691" y="164972"/>
                  </a:lnTo>
                  <a:lnTo>
                    <a:pt x="1196580" y="162837"/>
                  </a:lnTo>
                  <a:lnTo>
                    <a:pt x="1206469" y="160695"/>
                  </a:lnTo>
                  <a:lnTo>
                    <a:pt x="1216358" y="158547"/>
                  </a:lnTo>
                  <a:lnTo>
                    <a:pt x="1226248" y="156392"/>
                  </a:lnTo>
                  <a:lnTo>
                    <a:pt x="1236137" y="154228"/>
                  </a:lnTo>
                  <a:lnTo>
                    <a:pt x="1246026" y="152054"/>
                  </a:lnTo>
                  <a:lnTo>
                    <a:pt x="1255915" y="149870"/>
                  </a:lnTo>
                  <a:lnTo>
                    <a:pt x="1265804" y="147675"/>
                  </a:lnTo>
                  <a:lnTo>
                    <a:pt x="1275693" y="145467"/>
                  </a:lnTo>
                  <a:lnTo>
                    <a:pt x="1285582" y="143245"/>
                  </a:lnTo>
                  <a:lnTo>
                    <a:pt x="1295471" y="141010"/>
                  </a:lnTo>
                  <a:lnTo>
                    <a:pt x="1305360" y="138759"/>
                  </a:lnTo>
                  <a:lnTo>
                    <a:pt x="1315249" y="136493"/>
                  </a:lnTo>
                  <a:lnTo>
                    <a:pt x="1325139" y="134209"/>
                  </a:lnTo>
                  <a:lnTo>
                    <a:pt x="1335028" y="131908"/>
                  </a:lnTo>
                  <a:lnTo>
                    <a:pt x="1344917" y="129588"/>
                  </a:lnTo>
                  <a:lnTo>
                    <a:pt x="1354806" y="127250"/>
                  </a:lnTo>
                  <a:lnTo>
                    <a:pt x="1364695" y="124891"/>
                  </a:lnTo>
                  <a:lnTo>
                    <a:pt x="1374584" y="122512"/>
                  </a:lnTo>
                  <a:lnTo>
                    <a:pt x="1384473" y="120111"/>
                  </a:lnTo>
                  <a:lnTo>
                    <a:pt x="1394362" y="117689"/>
                  </a:lnTo>
                  <a:lnTo>
                    <a:pt x="1404251" y="115245"/>
                  </a:lnTo>
                  <a:lnTo>
                    <a:pt x="1414140" y="112779"/>
                  </a:lnTo>
                  <a:lnTo>
                    <a:pt x="1424029" y="110290"/>
                  </a:lnTo>
                  <a:lnTo>
                    <a:pt x="1433919" y="107778"/>
                  </a:lnTo>
                  <a:lnTo>
                    <a:pt x="1443808" y="105243"/>
                  </a:lnTo>
                  <a:lnTo>
                    <a:pt x="1453697" y="102684"/>
                  </a:lnTo>
                  <a:lnTo>
                    <a:pt x="1463586" y="100102"/>
                  </a:lnTo>
                  <a:lnTo>
                    <a:pt x="1473475" y="97496"/>
                  </a:lnTo>
                  <a:lnTo>
                    <a:pt x="1483364" y="94866"/>
                  </a:lnTo>
                  <a:lnTo>
                    <a:pt x="1493253" y="92213"/>
                  </a:lnTo>
                  <a:lnTo>
                    <a:pt x="1503142" y="89537"/>
                  </a:lnTo>
                  <a:lnTo>
                    <a:pt x="1513031" y="86837"/>
                  </a:lnTo>
                  <a:lnTo>
                    <a:pt x="1522920" y="84115"/>
                  </a:lnTo>
                  <a:lnTo>
                    <a:pt x="1532810" y="81369"/>
                  </a:lnTo>
                  <a:lnTo>
                    <a:pt x="1542699" y="78601"/>
                  </a:lnTo>
                  <a:lnTo>
                    <a:pt x="1552588" y="75810"/>
                  </a:lnTo>
                  <a:lnTo>
                    <a:pt x="1562477" y="72998"/>
                  </a:lnTo>
                  <a:lnTo>
                    <a:pt x="1572366" y="70164"/>
                  </a:lnTo>
                  <a:lnTo>
                    <a:pt x="1582255" y="67308"/>
                  </a:lnTo>
                  <a:lnTo>
                    <a:pt x="1592144" y="64432"/>
                  </a:lnTo>
                  <a:lnTo>
                    <a:pt x="1602033" y="61535"/>
                  </a:lnTo>
                  <a:lnTo>
                    <a:pt x="1611922" y="58619"/>
                  </a:lnTo>
                  <a:lnTo>
                    <a:pt x="1621811" y="55682"/>
                  </a:lnTo>
                  <a:lnTo>
                    <a:pt x="1631701" y="52727"/>
                  </a:lnTo>
                  <a:lnTo>
                    <a:pt x="1641590" y="49753"/>
                  </a:lnTo>
                  <a:lnTo>
                    <a:pt x="1651479" y="46760"/>
                  </a:lnTo>
                  <a:lnTo>
                    <a:pt x="1661368" y="43750"/>
                  </a:lnTo>
                  <a:lnTo>
                    <a:pt x="1671257" y="40723"/>
                  </a:lnTo>
                  <a:lnTo>
                    <a:pt x="1681146" y="37679"/>
                  </a:lnTo>
                  <a:lnTo>
                    <a:pt x="1691035" y="34618"/>
                  </a:lnTo>
                  <a:lnTo>
                    <a:pt x="1700924" y="31541"/>
                  </a:lnTo>
                  <a:lnTo>
                    <a:pt x="1710813" y="28449"/>
                  </a:lnTo>
                  <a:lnTo>
                    <a:pt x="1720702" y="25342"/>
                  </a:lnTo>
                  <a:lnTo>
                    <a:pt x="1730591" y="22221"/>
                  </a:lnTo>
                  <a:lnTo>
                    <a:pt x="1740481" y="19085"/>
                  </a:lnTo>
                  <a:lnTo>
                    <a:pt x="1750370" y="15936"/>
                  </a:lnTo>
                  <a:lnTo>
                    <a:pt x="1760259" y="12774"/>
                  </a:lnTo>
                  <a:lnTo>
                    <a:pt x="1770148" y="9598"/>
                  </a:lnTo>
                  <a:lnTo>
                    <a:pt x="1780037" y="6411"/>
                  </a:lnTo>
                  <a:lnTo>
                    <a:pt x="1789926" y="3211"/>
                  </a:lnTo>
                  <a:lnTo>
                    <a:pt x="1799815" y="0"/>
                  </a:lnTo>
                  <a:lnTo>
                    <a:pt x="1799815" y="155036"/>
                  </a:lnTo>
                  <a:lnTo>
                    <a:pt x="1789926" y="156503"/>
                  </a:lnTo>
                  <a:lnTo>
                    <a:pt x="1780037" y="157972"/>
                  </a:lnTo>
                  <a:lnTo>
                    <a:pt x="1770148" y="159443"/>
                  </a:lnTo>
                  <a:lnTo>
                    <a:pt x="1760259" y="160917"/>
                  </a:lnTo>
                  <a:lnTo>
                    <a:pt x="1750370" y="162393"/>
                  </a:lnTo>
                  <a:lnTo>
                    <a:pt x="1740481" y="163872"/>
                  </a:lnTo>
                  <a:lnTo>
                    <a:pt x="1730591" y="165355"/>
                  </a:lnTo>
                  <a:lnTo>
                    <a:pt x="1720702" y="166842"/>
                  </a:lnTo>
                  <a:lnTo>
                    <a:pt x="1710813" y="168334"/>
                  </a:lnTo>
                  <a:lnTo>
                    <a:pt x="1700924" y="169830"/>
                  </a:lnTo>
                  <a:lnTo>
                    <a:pt x="1691035" y="171331"/>
                  </a:lnTo>
                  <a:lnTo>
                    <a:pt x="1681146" y="172838"/>
                  </a:lnTo>
                  <a:lnTo>
                    <a:pt x="1671257" y="174351"/>
                  </a:lnTo>
                  <a:lnTo>
                    <a:pt x="1661368" y="175870"/>
                  </a:lnTo>
                  <a:lnTo>
                    <a:pt x="1651479" y="177396"/>
                  </a:lnTo>
                  <a:lnTo>
                    <a:pt x="1641590" y="178929"/>
                  </a:lnTo>
                  <a:lnTo>
                    <a:pt x="1631701" y="180470"/>
                  </a:lnTo>
                  <a:lnTo>
                    <a:pt x="1621811" y="182018"/>
                  </a:lnTo>
                  <a:lnTo>
                    <a:pt x="1611922" y="183575"/>
                  </a:lnTo>
                  <a:lnTo>
                    <a:pt x="1602033" y="185141"/>
                  </a:lnTo>
                  <a:lnTo>
                    <a:pt x="1592144" y="186715"/>
                  </a:lnTo>
                  <a:lnTo>
                    <a:pt x="1582255" y="188299"/>
                  </a:lnTo>
                  <a:lnTo>
                    <a:pt x="1572366" y="189893"/>
                  </a:lnTo>
                  <a:lnTo>
                    <a:pt x="1562477" y="191497"/>
                  </a:lnTo>
                  <a:lnTo>
                    <a:pt x="1552588" y="193111"/>
                  </a:lnTo>
                  <a:lnTo>
                    <a:pt x="1542699" y="194736"/>
                  </a:lnTo>
                  <a:lnTo>
                    <a:pt x="1532810" y="196372"/>
                  </a:lnTo>
                  <a:lnTo>
                    <a:pt x="1522920" y="198020"/>
                  </a:lnTo>
                  <a:lnTo>
                    <a:pt x="1513031" y="199679"/>
                  </a:lnTo>
                  <a:lnTo>
                    <a:pt x="1503142" y="201350"/>
                  </a:lnTo>
                  <a:lnTo>
                    <a:pt x="1493253" y="203034"/>
                  </a:lnTo>
                  <a:lnTo>
                    <a:pt x="1483364" y="204731"/>
                  </a:lnTo>
                  <a:lnTo>
                    <a:pt x="1473475" y="206440"/>
                  </a:lnTo>
                  <a:lnTo>
                    <a:pt x="1463586" y="208162"/>
                  </a:lnTo>
                  <a:lnTo>
                    <a:pt x="1453697" y="209898"/>
                  </a:lnTo>
                  <a:lnTo>
                    <a:pt x="1443808" y="211648"/>
                  </a:lnTo>
                  <a:lnTo>
                    <a:pt x="1433919" y="213411"/>
                  </a:lnTo>
                  <a:lnTo>
                    <a:pt x="1424029" y="215189"/>
                  </a:lnTo>
                  <a:lnTo>
                    <a:pt x="1414140" y="216981"/>
                  </a:lnTo>
                  <a:lnTo>
                    <a:pt x="1404251" y="218788"/>
                  </a:lnTo>
                  <a:lnTo>
                    <a:pt x="1394362" y="220610"/>
                  </a:lnTo>
                  <a:lnTo>
                    <a:pt x="1384473" y="222447"/>
                  </a:lnTo>
                  <a:lnTo>
                    <a:pt x="1374584" y="224299"/>
                  </a:lnTo>
                  <a:lnTo>
                    <a:pt x="1364695" y="226166"/>
                  </a:lnTo>
                  <a:lnTo>
                    <a:pt x="1354806" y="228050"/>
                  </a:lnTo>
                  <a:lnTo>
                    <a:pt x="1344917" y="229948"/>
                  </a:lnTo>
                  <a:lnTo>
                    <a:pt x="1335028" y="231863"/>
                  </a:lnTo>
                  <a:lnTo>
                    <a:pt x="1325139" y="233794"/>
                  </a:lnTo>
                  <a:lnTo>
                    <a:pt x="1315249" y="235742"/>
                  </a:lnTo>
                  <a:lnTo>
                    <a:pt x="1305360" y="237706"/>
                  </a:lnTo>
                  <a:lnTo>
                    <a:pt x="1295471" y="239686"/>
                  </a:lnTo>
                  <a:lnTo>
                    <a:pt x="1285582" y="241683"/>
                  </a:lnTo>
                  <a:lnTo>
                    <a:pt x="1275693" y="243697"/>
                  </a:lnTo>
                  <a:lnTo>
                    <a:pt x="1265804" y="245728"/>
                  </a:lnTo>
                  <a:lnTo>
                    <a:pt x="1255915" y="247775"/>
                  </a:lnTo>
                  <a:lnTo>
                    <a:pt x="1246026" y="249840"/>
                  </a:lnTo>
                  <a:lnTo>
                    <a:pt x="1236137" y="251923"/>
                  </a:lnTo>
                  <a:lnTo>
                    <a:pt x="1226248" y="254022"/>
                  </a:lnTo>
                  <a:lnTo>
                    <a:pt x="1216358" y="256139"/>
                  </a:lnTo>
                  <a:lnTo>
                    <a:pt x="1206469" y="258274"/>
                  </a:lnTo>
                  <a:lnTo>
                    <a:pt x="1196580" y="260426"/>
                  </a:lnTo>
                  <a:lnTo>
                    <a:pt x="1186691" y="262596"/>
                  </a:lnTo>
                  <a:lnTo>
                    <a:pt x="1176802" y="264784"/>
                  </a:lnTo>
                  <a:lnTo>
                    <a:pt x="1166913" y="266989"/>
                  </a:lnTo>
                  <a:lnTo>
                    <a:pt x="1157024" y="269212"/>
                  </a:lnTo>
                  <a:lnTo>
                    <a:pt x="1147135" y="271453"/>
                  </a:lnTo>
                  <a:lnTo>
                    <a:pt x="1137246" y="273712"/>
                  </a:lnTo>
                  <a:lnTo>
                    <a:pt x="1127357" y="275989"/>
                  </a:lnTo>
                  <a:lnTo>
                    <a:pt x="1117467" y="278284"/>
                  </a:lnTo>
                  <a:lnTo>
                    <a:pt x="1107578" y="280597"/>
                  </a:lnTo>
                  <a:lnTo>
                    <a:pt x="1097689" y="282928"/>
                  </a:lnTo>
                  <a:lnTo>
                    <a:pt x="1087800" y="285277"/>
                  </a:lnTo>
                  <a:lnTo>
                    <a:pt x="1077911" y="287644"/>
                  </a:lnTo>
                  <a:lnTo>
                    <a:pt x="1068022" y="290029"/>
                  </a:lnTo>
                  <a:lnTo>
                    <a:pt x="1058133" y="292431"/>
                  </a:lnTo>
                  <a:lnTo>
                    <a:pt x="1048244" y="294852"/>
                  </a:lnTo>
                  <a:lnTo>
                    <a:pt x="1038355" y="297291"/>
                  </a:lnTo>
                  <a:lnTo>
                    <a:pt x="1028466" y="299747"/>
                  </a:lnTo>
                  <a:lnTo>
                    <a:pt x="1018576" y="302222"/>
                  </a:lnTo>
                  <a:lnTo>
                    <a:pt x="1008687" y="304714"/>
                  </a:lnTo>
                  <a:lnTo>
                    <a:pt x="998798" y="307224"/>
                  </a:lnTo>
                  <a:lnTo>
                    <a:pt x="988909" y="309751"/>
                  </a:lnTo>
                  <a:lnTo>
                    <a:pt x="979020" y="312296"/>
                  </a:lnTo>
                  <a:lnTo>
                    <a:pt x="969131" y="314858"/>
                  </a:lnTo>
                  <a:lnTo>
                    <a:pt x="959242" y="317438"/>
                  </a:lnTo>
                  <a:lnTo>
                    <a:pt x="949353" y="320035"/>
                  </a:lnTo>
                  <a:lnTo>
                    <a:pt x="939464" y="322649"/>
                  </a:lnTo>
                  <a:lnTo>
                    <a:pt x="929575" y="325281"/>
                  </a:lnTo>
                  <a:lnTo>
                    <a:pt x="919686" y="327929"/>
                  </a:lnTo>
                  <a:lnTo>
                    <a:pt x="909796" y="330594"/>
                  </a:lnTo>
                  <a:lnTo>
                    <a:pt x="899907" y="333276"/>
                  </a:lnTo>
                  <a:lnTo>
                    <a:pt x="890018" y="335974"/>
                  </a:lnTo>
                  <a:lnTo>
                    <a:pt x="880129" y="338688"/>
                  </a:lnTo>
                  <a:lnTo>
                    <a:pt x="870240" y="341419"/>
                  </a:lnTo>
                  <a:lnTo>
                    <a:pt x="860351" y="344166"/>
                  </a:lnTo>
                  <a:lnTo>
                    <a:pt x="850462" y="346929"/>
                  </a:lnTo>
                  <a:lnTo>
                    <a:pt x="840573" y="349707"/>
                  </a:lnTo>
                  <a:lnTo>
                    <a:pt x="830684" y="352501"/>
                  </a:lnTo>
                  <a:lnTo>
                    <a:pt x="820795" y="355310"/>
                  </a:lnTo>
                  <a:lnTo>
                    <a:pt x="810905" y="358134"/>
                  </a:lnTo>
                  <a:lnTo>
                    <a:pt x="801016" y="360974"/>
                  </a:lnTo>
                  <a:lnTo>
                    <a:pt x="791127" y="363828"/>
                  </a:lnTo>
                  <a:lnTo>
                    <a:pt x="781238" y="366697"/>
                  </a:lnTo>
                  <a:lnTo>
                    <a:pt x="771349" y="369580"/>
                  </a:lnTo>
                  <a:lnTo>
                    <a:pt x="761460" y="372477"/>
                  </a:lnTo>
                  <a:lnTo>
                    <a:pt x="751571" y="375388"/>
                  </a:lnTo>
                  <a:lnTo>
                    <a:pt x="741682" y="378313"/>
                  </a:lnTo>
                  <a:lnTo>
                    <a:pt x="731793" y="381251"/>
                  </a:lnTo>
                  <a:lnTo>
                    <a:pt x="721904" y="384203"/>
                  </a:lnTo>
                  <a:lnTo>
                    <a:pt x="712014" y="387168"/>
                  </a:lnTo>
                  <a:lnTo>
                    <a:pt x="702125" y="390146"/>
                  </a:lnTo>
                  <a:lnTo>
                    <a:pt x="692236" y="393136"/>
                  </a:lnTo>
                  <a:lnTo>
                    <a:pt x="682347" y="396139"/>
                  </a:lnTo>
                  <a:lnTo>
                    <a:pt x="672458" y="399153"/>
                  </a:lnTo>
                  <a:lnTo>
                    <a:pt x="662569" y="402180"/>
                  </a:lnTo>
                  <a:lnTo>
                    <a:pt x="652680" y="405219"/>
                  </a:lnTo>
                  <a:lnTo>
                    <a:pt x="642791" y="408269"/>
                  </a:lnTo>
                  <a:lnTo>
                    <a:pt x="632902" y="411331"/>
                  </a:lnTo>
                  <a:lnTo>
                    <a:pt x="623013" y="414403"/>
                  </a:lnTo>
                  <a:lnTo>
                    <a:pt x="613124" y="417487"/>
                  </a:lnTo>
                  <a:lnTo>
                    <a:pt x="603234" y="420581"/>
                  </a:lnTo>
                  <a:lnTo>
                    <a:pt x="593345" y="423685"/>
                  </a:lnTo>
                  <a:lnTo>
                    <a:pt x="583456" y="426800"/>
                  </a:lnTo>
                  <a:lnTo>
                    <a:pt x="573567" y="429925"/>
                  </a:lnTo>
                  <a:lnTo>
                    <a:pt x="563678" y="433060"/>
                  </a:lnTo>
                  <a:lnTo>
                    <a:pt x="553789" y="436204"/>
                  </a:lnTo>
                  <a:lnTo>
                    <a:pt x="543900" y="439358"/>
                  </a:lnTo>
                  <a:lnTo>
                    <a:pt x="534011" y="442520"/>
                  </a:lnTo>
                  <a:lnTo>
                    <a:pt x="524122" y="445692"/>
                  </a:lnTo>
                  <a:lnTo>
                    <a:pt x="514233" y="448873"/>
                  </a:lnTo>
                  <a:lnTo>
                    <a:pt x="504343" y="452062"/>
                  </a:lnTo>
                  <a:lnTo>
                    <a:pt x="494454" y="455260"/>
                  </a:lnTo>
                  <a:lnTo>
                    <a:pt x="484565" y="458466"/>
                  </a:lnTo>
                  <a:lnTo>
                    <a:pt x="474676" y="461680"/>
                  </a:lnTo>
                  <a:lnTo>
                    <a:pt x="464787" y="464902"/>
                  </a:lnTo>
                  <a:lnTo>
                    <a:pt x="454898" y="468132"/>
                  </a:lnTo>
                  <a:lnTo>
                    <a:pt x="445009" y="471369"/>
                  </a:lnTo>
                  <a:lnTo>
                    <a:pt x="435120" y="474613"/>
                  </a:lnTo>
                  <a:lnTo>
                    <a:pt x="425231" y="477865"/>
                  </a:lnTo>
                  <a:lnTo>
                    <a:pt x="415342" y="481124"/>
                  </a:lnTo>
                  <a:lnTo>
                    <a:pt x="405452" y="484389"/>
                  </a:lnTo>
                  <a:lnTo>
                    <a:pt x="395563" y="487662"/>
                  </a:lnTo>
                  <a:lnTo>
                    <a:pt x="385674" y="490941"/>
                  </a:lnTo>
                  <a:lnTo>
                    <a:pt x="375785" y="494226"/>
                  </a:lnTo>
                  <a:lnTo>
                    <a:pt x="365896" y="497517"/>
                  </a:lnTo>
                  <a:lnTo>
                    <a:pt x="356007" y="500815"/>
                  </a:lnTo>
                  <a:lnTo>
                    <a:pt x="346118" y="504118"/>
                  </a:lnTo>
                  <a:lnTo>
                    <a:pt x="336229" y="507428"/>
                  </a:lnTo>
                  <a:lnTo>
                    <a:pt x="326340" y="510743"/>
                  </a:lnTo>
                  <a:lnTo>
                    <a:pt x="316451" y="514064"/>
                  </a:lnTo>
                  <a:lnTo>
                    <a:pt x="306562" y="517390"/>
                  </a:lnTo>
                  <a:lnTo>
                    <a:pt x="296672" y="520721"/>
                  </a:lnTo>
                  <a:lnTo>
                    <a:pt x="286783" y="524058"/>
                  </a:lnTo>
                  <a:lnTo>
                    <a:pt x="276894" y="527399"/>
                  </a:lnTo>
                  <a:lnTo>
                    <a:pt x="267005" y="530746"/>
                  </a:lnTo>
                  <a:lnTo>
                    <a:pt x="257116" y="534097"/>
                  </a:lnTo>
                  <a:lnTo>
                    <a:pt x="247227" y="537453"/>
                  </a:lnTo>
                  <a:lnTo>
                    <a:pt x="237338" y="540814"/>
                  </a:lnTo>
                  <a:lnTo>
                    <a:pt x="227449" y="544179"/>
                  </a:lnTo>
                  <a:lnTo>
                    <a:pt x="217560" y="547548"/>
                  </a:lnTo>
                  <a:lnTo>
                    <a:pt x="207671" y="550922"/>
                  </a:lnTo>
                  <a:lnTo>
                    <a:pt x="197781" y="554300"/>
                  </a:lnTo>
                  <a:lnTo>
                    <a:pt x="187892" y="557682"/>
                  </a:lnTo>
                  <a:lnTo>
                    <a:pt x="178003" y="561068"/>
                  </a:lnTo>
                  <a:lnTo>
                    <a:pt x="168114" y="564458"/>
                  </a:lnTo>
                  <a:lnTo>
                    <a:pt x="158225" y="567852"/>
                  </a:lnTo>
                  <a:lnTo>
                    <a:pt x="148336" y="571249"/>
                  </a:lnTo>
                  <a:lnTo>
                    <a:pt x="138447" y="574651"/>
                  </a:lnTo>
                  <a:lnTo>
                    <a:pt x="128558" y="578055"/>
                  </a:lnTo>
                  <a:lnTo>
                    <a:pt x="118669" y="581464"/>
                  </a:lnTo>
                  <a:lnTo>
                    <a:pt x="108780" y="584875"/>
                  </a:lnTo>
                  <a:lnTo>
                    <a:pt x="98890" y="588290"/>
                  </a:lnTo>
                  <a:lnTo>
                    <a:pt x="89001" y="591708"/>
                  </a:lnTo>
                  <a:lnTo>
                    <a:pt x="79112" y="595130"/>
                  </a:lnTo>
                  <a:lnTo>
                    <a:pt x="69223" y="598554"/>
                  </a:lnTo>
                  <a:lnTo>
                    <a:pt x="59334" y="601981"/>
                  </a:lnTo>
                  <a:lnTo>
                    <a:pt x="49445" y="605412"/>
                  </a:lnTo>
                  <a:lnTo>
                    <a:pt x="39556" y="608845"/>
                  </a:lnTo>
                  <a:lnTo>
                    <a:pt x="29667" y="612281"/>
                  </a:lnTo>
                  <a:lnTo>
                    <a:pt x="19778" y="615720"/>
                  </a:lnTo>
                  <a:lnTo>
                    <a:pt x="9889" y="619162"/>
                  </a:lnTo>
                  <a:lnTo>
                    <a:pt x="0" y="622606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779852"/>
              <a:ext cx="1799815" cy="418486"/>
            </a:xfrm>
            <a:custGeom>
              <a:avLst/>
              <a:pathLst>
                <a:path w="1799815" h="418486">
                  <a:moveTo>
                    <a:pt x="0" y="418486"/>
                  </a:moveTo>
                  <a:lnTo>
                    <a:pt x="9889" y="416478"/>
                  </a:lnTo>
                  <a:lnTo>
                    <a:pt x="19778" y="414469"/>
                  </a:lnTo>
                  <a:lnTo>
                    <a:pt x="29667" y="412458"/>
                  </a:lnTo>
                  <a:lnTo>
                    <a:pt x="39556" y="410446"/>
                  </a:lnTo>
                  <a:lnTo>
                    <a:pt x="49445" y="408432"/>
                  </a:lnTo>
                  <a:lnTo>
                    <a:pt x="59334" y="406416"/>
                  </a:lnTo>
                  <a:lnTo>
                    <a:pt x="69223" y="404399"/>
                  </a:lnTo>
                  <a:lnTo>
                    <a:pt x="79112" y="402380"/>
                  </a:lnTo>
                  <a:lnTo>
                    <a:pt x="89001" y="400359"/>
                  </a:lnTo>
                  <a:lnTo>
                    <a:pt x="98890" y="398337"/>
                  </a:lnTo>
                  <a:lnTo>
                    <a:pt x="108780" y="396312"/>
                  </a:lnTo>
                  <a:lnTo>
                    <a:pt x="118669" y="394286"/>
                  </a:lnTo>
                  <a:lnTo>
                    <a:pt x="128558" y="392258"/>
                  </a:lnTo>
                  <a:lnTo>
                    <a:pt x="138447" y="390228"/>
                  </a:lnTo>
                  <a:lnTo>
                    <a:pt x="148336" y="388196"/>
                  </a:lnTo>
                  <a:lnTo>
                    <a:pt x="158225" y="386163"/>
                  </a:lnTo>
                  <a:lnTo>
                    <a:pt x="168114" y="384127"/>
                  </a:lnTo>
                  <a:lnTo>
                    <a:pt x="178003" y="382089"/>
                  </a:lnTo>
                  <a:lnTo>
                    <a:pt x="187892" y="380049"/>
                  </a:lnTo>
                  <a:lnTo>
                    <a:pt x="197781" y="378007"/>
                  </a:lnTo>
                  <a:lnTo>
                    <a:pt x="207671" y="375963"/>
                  </a:lnTo>
                  <a:lnTo>
                    <a:pt x="217560" y="373917"/>
                  </a:lnTo>
                  <a:lnTo>
                    <a:pt x="227449" y="371869"/>
                  </a:lnTo>
                  <a:lnTo>
                    <a:pt x="237338" y="369818"/>
                  </a:lnTo>
                  <a:lnTo>
                    <a:pt x="247227" y="367765"/>
                  </a:lnTo>
                  <a:lnTo>
                    <a:pt x="257116" y="365710"/>
                  </a:lnTo>
                  <a:lnTo>
                    <a:pt x="267005" y="363653"/>
                  </a:lnTo>
                  <a:lnTo>
                    <a:pt x="276894" y="361593"/>
                  </a:lnTo>
                  <a:lnTo>
                    <a:pt x="286783" y="359531"/>
                  </a:lnTo>
                  <a:lnTo>
                    <a:pt x="296672" y="357467"/>
                  </a:lnTo>
                  <a:lnTo>
                    <a:pt x="306562" y="355400"/>
                  </a:lnTo>
                  <a:lnTo>
                    <a:pt x="316451" y="353331"/>
                  </a:lnTo>
                  <a:lnTo>
                    <a:pt x="326340" y="351259"/>
                  </a:lnTo>
                  <a:lnTo>
                    <a:pt x="336229" y="349184"/>
                  </a:lnTo>
                  <a:lnTo>
                    <a:pt x="346118" y="347108"/>
                  </a:lnTo>
                  <a:lnTo>
                    <a:pt x="356007" y="345028"/>
                  </a:lnTo>
                  <a:lnTo>
                    <a:pt x="365896" y="342946"/>
                  </a:lnTo>
                  <a:lnTo>
                    <a:pt x="375785" y="340861"/>
                  </a:lnTo>
                  <a:lnTo>
                    <a:pt x="385674" y="338774"/>
                  </a:lnTo>
                  <a:lnTo>
                    <a:pt x="395563" y="336684"/>
                  </a:lnTo>
                  <a:lnTo>
                    <a:pt x="405452" y="334591"/>
                  </a:lnTo>
                  <a:lnTo>
                    <a:pt x="415342" y="332496"/>
                  </a:lnTo>
                  <a:lnTo>
                    <a:pt x="425231" y="330398"/>
                  </a:lnTo>
                  <a:lnTo>
                    <a:pt x="435120" y="328297"/>
                  </a:lnTo>
                  <a:lnTo>
                    <a:pt x="445009" y="326193"/>
                  </a:lnTo>
                  <a:lnTo>
                    <a:pt x="454898" y="324086"/>
                  </a:lnTo>
                  <a:lnTo>
                    <a:pt x="464787" y="321977"/>
                  </a:lnTo>
                  <a:lnTo>
                    <a:pt x="474676" y="319865"/>
                  </a:lnTo>
                  <a:lnTo>
                    <a:pt x="484565" y="317749"/>
                  </a:lnTo>
                  <a:lnTo>
                    <a:pt x="494454" y="315632"/>
                  </a:lnTo>
                  <a:lnTo>
                    <a:pt x="504343" y="313511"/>
                  </a:lnTo>
                  <a:lnTo>
                    <a:pt x="514233" y="311387"/>
                  </a:lnTo>
                  <a:lnTo>
                    <a:pt x="524122" y="309261"/>
                  </a:lnTo>
                  <a:lnTo>
                    <a:pt x="534011" y="307131"/>
                  </a:lnTo>
                  <a:lnTo>
                    <a:pt x="543900" y="304999"/>
                  </a:lnTo>
                  <a:lnTo>
                    <a:pt x="553789" y="302864"/>
                  </a:lnTo>
                  <a:lnTo>
                    <a:pt x="563678" y="300727"/>
                  </a:lnTo>
                  <a:lnTo>
                    <a:pt x="573567" y="298586"/>
                  </a:lnTo>
                  <a:lnTo>
                    <a:pt x="583456" y="296443"/>
                  </a:lnTo>
                  <a:lnTo>
                    <a:pt x="593345" y="294297"/>
                  </a:lnTo>
                  <a:lnTo>
                    <a:pt x="603234" y="292148"/>
                  </a:lnTo>
                  <a:lnTo>
                    <a:pt x="613124" y="289997"/>
                  </a:lnTo>
                  <a:lnTo>
                    <a:pt x="623013" y="287844"/>
                  </a:lnTo>
                  <a:lnTo>
                    <a:pt x="632902" y="285687"/>
                  </a:lnTo>
                  <a:lnTo>
                    <a:pt x="642791" y="283529"/>
                  </a:lnTo>
                  <a:lnTo>
                    <a:pt x="652680" y="281368"/>
                  </a:lnTo>
                  <a:lnTo>
                    <a:pt x="662569" y="279204"/>
                  </a:lnTo>
                  <a:lnTo>
                    <a:pt x="672458" y="277039"/>
                  </a:lnTo>
                  <a:lnTo>
                    <a:pt x="682347" y="274872"/>
                  </a:lnTo>
                  <a:lnTo>
                    <a:pt x="692236" y="272702"/>
                  </a:lnTo>
                  <a:lnTo>
                    <a:pt x="702125" y="270531"/>
                  </a:lnTo>
                  <a:lnTo>
                    <a:pt x="712014" y="268358"/>
                  </a:lnTo>
                  <a:lnTo>
                    <a:pt x="721904" y="266183"/>
                  </a:lnTo>
                  <a:lnTo>
                    <a:pt x="731793" y="264007"/>
                  </a:lnTo>
                  <a:lnTo>
                    <a:pt x="741682" y="261829"/>
                  </a:lnTo>
                  <a:lnTo>
                    <a:pt x="751571" y="259650"/>
                  </a:lnTo>
                  <a:lnTo>
                    <a:pt x="761460" y="257471"/>
                  </a:lnTo>
                  <a:lnTo>
                    <a:pt x="771349" y="255290"/>
                  </a:lnTo>
                  <a:lnTo>
                    <a:pt x="781238" y="253109"/>
                  </a:lnTo>
                  <a:lnTo>
                    <a:pt x="791127" y="250927"/>
                  </a:lnTo>
                  <a:lnTo>
                    <a:pt x="801016" y="248745"/>
                  </a:lnTo>
                  <a:lnTo>
                    <a:pt x="810905" y="246563"/>
                  </a:lnTo>
                  <a:lnTo>
                    <a:pt x="820795" y="244381"/>
                  </a:lnTo>
                  <a:lnTo>
                    <a:pt x="830684" y="242199"/>
                  </a:lnTo>
                  <a:lnTo>
                    <a:pt x="840573" y="240018"/>
                  </a:lnTo>
                  <a:lnTo>
                    <a:pt x="850462" y="237838"/>
                  </a:lnTo>
                  <a:lnTo>
                    <a:pt x="860351" y="235658"/>
                  </a:lnTo>
                  <a:lnTo>
                    <a:pt x="870240" y="233480"/>
                  </a:lnTo>
                  <a:lnTo>
                    <a:pt x="880129" y="231303"/>
                  </a:lnTo>
                  <a:lnTo>
                    <a:pt x="890018" y="229128"/>
                  </a:lnTo>
                  <a:lnTo>
                    <a:pt x="899907" y="226955"/>
                  </a:lnTo>
                  <a:lnTo>
                    <a:pt x="909796" y="224784"/>
                  </a:lnTo>
                  <a:lnTo>
                    <a:pt x="919686" y="222614"/>
                  </a:lnTo>
                  <a:lnTo>
                    <a:pt x="929575" y="220448"/>
                  </a:lnTo>
                  <a:lnTo>
                    <a:pt x="939464" y="218284"/>
                  </a:lnTo>
                  <a:lnTo>
                    <a:pt x="949353" y="216122"/>
                  </a:lnTo>
                  <a:lnTo>
                    <a:pt x="959242" y="213964"/>
                  </a:lnTo>
                  <a:lnTo>
                    <a:pt x="969131" y="211809"/>
                  </a:lnTo>
                  <a:lnTo>
                    <a:pt x="979020" y="209656"/>
                  </a:lnTo>
                  <a:lnTo>
                    <a:pt x="988909" y="207507"/>
                  </a:lnTo>
                  <a:lnTo>
                    <a:pt x="998798" y="205361"/>
                  </a:lnTo>
                  <a:lnTo>
                    <a:pt x="1008687" y="203219"/>
                  </a:lnTo>
                  <a:lnTo>
                    <a:pt x="1018576" y="201079"/>
                  </a:lnTo>
                  <a:lnTo>
                    <a:pt x="1028466" y="198943"/>
                  </a:lnTo>
                  <a:lnTo>
                    <a:pt x="1038355" y="196810"/>
                  </a:lnTo>
                  <a:lnTo>
                    <a:pt x="1048244" y="194680"/>
                  </a:lnTo>
                  <a:lnTo>
                    <a:pt x="1058133" y="192552"/>
                  </a:lnTo>
                  <a:lnTo>
                    <a:pt x="1068022" y="190427"/>
                  </a:lnTo>
                  <a:lnTo>
                    <a:pt x="1077911" y="188304"/>
                  </a:lnTo>
                  <a:lnTo>
                    <a:pt x="1087800" y="186183"/>
                  </a:lnTo>
                  <a:lnTo>
                    <a:pt x="1097689" y="184064"/>
                  </a:lnTo>
                  <a:lnTo>
                    <a:pt x="1107578" y="181946"/>
                  </a:lnTo>
                  <a:lnTo>
                    <a:pt x="1117467" y="179828"/>
                  </a:lnTo>
                  <a:lnTo>
                    <a:pt x="1127357" y="177711"/>
                  </a:lnTo>
                  <a:lnTo>
                    <a:pt x="1137246" y="175593"/>
                  </a:lnTo>
                  <a:lnTo>
                    <a:pt x="1147135" y="173474"/>
                  </a:lnTo>
                  <a:lnTo>
                    <a:pt x="1157024" y="171353"/>
                  </a:lnTo>
                  <a:lnTo>
                    <a:pt x="1166913" y="169230"/>
                  </a:lnTo>
                  <a:lnTo>
                    <a:pt x="1176802" y="167103"/>
                  </a:lnTo>
                  <a:lnTo>
                    <a:pt x="1186691" y="164972"/>
                  </a:lnTo>
                  <a:lnTo>
                    <a:pt x="1196580" y="162837"/>
                  </a:lnTo>
                  <a:lnTo>
                    <a:pt x="1206469" y="160695"/>
                  </a:lnTo>
                  <a:lnTo>
                    <a:pt x="1216358" y="158547"/>
                  </a:lnTo>
                  <a:lnTo>
                    <a:pt x="1226248" y="156392"/>
                  </a:lnTo>
                  <a:lnTo>
                    <a:pt x="1236137" y="154228"/>
                  </a:lnTo>
                  <a:lnTo>
                    <a:pt x="1246026" y="152054"/>
                  </a:lnTo>
                  <a:lnTo>
                    <a:pt x="1255915" y="149870"/>
                  </a:lnTo>
                  <a:lnTo>
                    <a:pt x="1265804" y="147675"/>
                  </a:lnTo>
                  <a:lnTo>
                    <a:pt x="1275693" y="145467"/>
                  </a:lnTo>
                  <a:lnTo>
                    <a:pt x="1285582" y="143245"/>
                  </a:lnTo>
                  <a:lnTo>
                    <a:pt x="1295471" y="141010"/>
                  </a:lnTo>
                  <a:lnTo>
                    <a:pt x="1305360" y="138759"/>
                  </a:lnTo>
                  <a:lnTo>
                    <a:pt x="1315249" y="136493"/>
                  </a:lnTo>
                  <a:lnTo>
                    <a:pt x="1325139" y="134209"/>
                  </a:lnTo>
                  <a:lnTo>
                    <a:pt x="1335028" y="131908"/>
                  </a:lnTo>
                  <a:lnTo>
                    <a:pt x="1344917" y="129588"/>
                  </a:lnTo>
                  <a:lnTo>
                    <a:pt x="1354806" y="127250"/>
                  </a:lnTo>
                  <a:lnTo>
                    <a:pt x="1364695" y="124891"/>
                  </a:lnTo>
                  <a:lnTo>
                    <a:pt x="1374584" y="122512"/>
                  </a:lnTo>
                  <a:lnTo>
                    <a:pt x="1384473" y="120111"/>
                  </a:lnTo>
                  <a:lnTo>
                    <a:pt x="1394362" y="117689"/>
                  </a:lnTo>
                  <a:lnTo>
                    <a:pt x="1404251" y="115245"/>
                  </a:lnTo>
                  <a:lnTo>
                    <a:pt x="1414140" y="112779"/>
                  </a:lnTo>
                  <a:lnTo>
                    <a:pt x="1424029" y="110290"/>
                  </a:lnTo>
                  <a:lnTo>
                    <a:pt x="1433919" y="107778"/>
                  </a:lnTo>
                  <a:lnTo>
                    <a:pt x="1443808" y="105243"/>
                  </a:lnTo>
                  <a:lnTo>
                    <a:pt x="1453697" y="102684"/>
                  </a:lnTo>
                  <a:lnTo>
                    <a:pt x="1463586" y="100102"/>
                  </a:lnTo>
                  <a:lnTo>
                    <a:pt x="1473475" y="97496"/>
                  </a:lnTo>
                  <a:lnTo>
                    <a:pt x="1483364" y="94866"/>
                  </a:lnTo>
                  <a:lnTo>
                    <a:pt x="1493253" y="92213"/>
                  </a:lnTo>
                  <a:lnTo>
                    <a:pt x="1503142" y="89537"/>
                  </a:lnTo>
                  <a:lnTo>
                    <a:pt x="1513031" y="86837"/>
                  </a:lnTo>
                  <a:lnTo>
                    <a:pt x="1522920" y="84115"/>
                  </a:lnTo>
                  <a:lnTo>
                    <a:pt x="1532810" y="81369"/>
                  </a:lnTo>
                  <a:lnTo>
                    <a:pt x="1542699" y="78601"/>
                  </a:lnTo>
                  <a:lnTo>
                    <a:pt x="1552588" y="75810"/>
                  </a:lnTo>
                  <a:lnTo>
                    <a:pt x="1562477" y="72998"/>
                  </a:lnTo>
                  <a:lnTo>
                    <a:pt x="1572366" y="70164"/>
                  </a:lnTo>
                  <a:lnTo>
                    <a:pt x="1582255" y="67308"/>
                  </a:lnTo>
                  <a:lnTo>
                    <a:pt x="1592144" y="64432"/>
                  </a:lnTo>
                  <a:lnTo>
                    <a:pt x="1602033" y="61535"/>
                  </a:lnTo>
                  <a:lnTo>
                    <a:pt x="1611922" y="58619"/>
                  </a:lnTo>
                  <a:lnTo>
                    <a:pt x="1621811" y="55682"/>
                  </a:lnTo>
                  <a:lnTo>
                    <a:pt x="1631701" y="52727"/>
                  </a:lnTo>
                  <a:lnTo>
                    <a:pt x="1641590" y="49753"/>
                  </a:lnTo>
                  <a:lnTo>
                    <a:pt x="1651479" y="46760"/>
                  </a:lnTo>
                  <a:lnTo>
                    <a:pt x="1661368" y="43750"/>
                  </a:lnTo>
                  <a:lnTo>
                    <a:pt x="1671257" y="40723"/>
                  </a:lnTo>
                  <a:lnTo>
                    <a:pt x="1681146" y="37679"/>
                  </a:lnTo>
                  <a:lnTo>
                    <a:pt x="1691035" y="34618"/>
                  </a:lnTo>
                  <a:lnTo>
                    <a:pt x="1700924" y="31541"/>
                  </a:lnTo>
                  <a:lnTo>
                    <a:pt x="1710813" y="28449"/>
                  </a:lnTo>
                  <a:lnTo>
                    <a:pt x="1720702" y="25342"/>
                  </a:lnTo>
                  <a:lnTo>
                    <a:pt x="1730591" y="22221"/>
                  </a:lnTo>
                  <a:lnTo>
                    <a:pt x="1740481" y="19085"/>
                  </a:lnTo>
                  <a:lnTo>
                    <a:pt x="1750370" y="15936"/>
                  </a:lnTo>
                  <a:lnTo>
                    <a:pt x="1760259" y="12774"/>
                  </a:lnTo>
                  <a:lnTo>
                    <a:pt x="1770148" y="9598"/>
                  </a:lnTo>
                  <a:lnTo>
                    <a:pt x="1780037" y="6411"/>
                  </a:lnTo>
                  <a:lnTo>
                    <a:pt x="1789926" y="321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1934889"/>
              <a:ext cx="1799815" cy="467570"/>
            </a:xfrm>
            <a:custGeom>
              <a:avLst/>
              <a:pathLst>
                <a:path w="1799815" h="467570">
                  <a:moveTo>
                    <a:pt x="1799815" y="0"/>
                  </a:moveTo>
                  <a:lnTo>
                    <a:pt x="1799815" y="0"/>
                  </a:lnTo>
                  <a:lnTo>
                    <a:pt x="1789926" y="1467"/>
                  </a:lnTo>
                  <a:lnTo>
                    <a:pt x="1780037" y="2936"/>
                  </a:lnTo>
                  <a:lnTo>
                    <a:pt x="1770148" y="4407"/>
                  </a:lnTo>
                  <a:lnTo>
                    <a:pt x="1760259" y="5880"/>
                  </a:lnTo>
                  <a:lnTo>
                    <a:pt x="1750370" y="7356"/>
                  </a:lnTo>
                  <a:lnTo>
                    <a:pt x="1740481" y="8836"/>
                  </a:lnTo>
                  <a:lnTo>
                    <a:pt x="1730591" y="10319"/>
                  </a:lnTo>
                  <a:lnTo>
                    <a:pt x="1720702" y="11806"/>
                  </a:lnTo>
                  <a:lnTo>
                    <a:pt x="1710813" y="13297"/>
                  </a:lnTo>
                  <a:lnTo>
                    <a:pt x="1700924" y="14793"/>
                  </a:lnTo>
                  <a:lnTo>
                    <a:pt x="1691035" y="16294"/>
                  </a:lnTo>
                  <a:lnTo>
                    <a:pt x="1681146" y="17801"/>
                  </a:lnTo>
                  <a:lnTo>
                    <a:pt x="1671257" y="19314"/>
                  </a:lnTo>
                  <a:lnTo>
                    <a:pt x="1661368" y="20833"/>
                  </a:lnTo>
                  <a:lnTo>
                    <a:pt x="1651479" y="22359"/>
                  </a:lnTo>
                  <a:lnTo>
                    <a:pt x="1641590" y="23892"/>
                  </a:lnTo>
                  <a:lnTo>
                    <a:pt x="1631701" y="25433"/>
                  </a:lnTo>
                  <a:lnTo>
                    <a:pt x="1621811" y="26982"/>
                  </a:lnTo>
                  <a:lnTo>
                    <a:pt x="1611922" y="28539"/>
                  </a:lnTo>
                  <a:lnTo>
                    <a:pt x="1602033" y="30104"/>
                  </a:lnTo>
                  <a:lnTo>
                    <a:pt x="1592144" y="31679"/>
                  </a:lnTo>
                  <a:lnTo>
                    <a:pt x="1582255" y="33263"/>
                  </a:lnTo>
                  <a:lnTo>
                    <a:pt x="1572366" y="34856"/>
                  </a:lnTo>
                  <a:lnTo>
                    <a:pt x="1562477" y="36460"/>
                  </a:lnTo>
                  <a:lnTo>
                    <a:pt x="1552588" y="38074"/>
                  </a:lnTo>
                  <a:lnTo>
                    <a:pt x="1542699" y="39699"/>
                  </a:lnTo>
                  <a:lnTo>
                    <a:pt x="1532810" y="41335"/>
                  </a:lnTo>
                  <a:lnTo>
                    <a:pt x="1522920" y="42983"/>
                  </a:lnTo>
                  <a:lnTo>
                    <a:pt x="1513031" y="44642"/>
                  </a:lnTo>
                  <a:lnTo>
                    <a:pt x="1503142" y="46314"/>
                  </a:lnTo>
                  <a:lnTo>
                    <a:pt x="1493253" y="47998"/>
                  </a:lnTo>
                  <a:lnTo>
                    <a:pt x="1483364" y="49694"/>
                  </a:lnTo>
                  <a:lnTo>
                    <a:pt x="1473475" y="51403"/>
                  </a:lnTo>
                  <a:lnTo>
                    <a:pt x="1463586" y="53126"/>
                  </a:lnTo>
                  <a:lnTo>
                    <a:pt x="1453697" y="54862"/>
                  </a:lnTo>
                  <a:lnTo>
                    <a:pt x="1443808" y="56611"/>
                  </a:lnTo>
                  <a:lnTo>
                    <a:pt x="1433919" y="58375"/>
                  </a:lnTo>
                  <a:lnTo>
                    <a:pt x="1424029" y="60153"/>
                  </a:lnTo>
                  <a:lnTo>
                    <a:pt x="1414140" y="61945"/>
                  </a:lnTo>
                  <a:lnTo>
                    <a:pt x="1404251" y="63752"/>
                  </a:lnTo>
                  <a:lnTo>
                    <a:pt x="1394362" y="65573"/>
                  </a:lnTo>
                  <a:lnTo>
                    <a:pt x="1384473" y="67410"/>
                  </a:lnTo>
                  <a:lnTo>
                    <a:pt x="1374584" y="69262"/>
                  </a:lnTo>
                  <a:lnTo>
                    <a:pt x="1364695" y="71130"/>
                  </a:lnTo>
                  <a:lnTo>
                    <a:pt x="1354806" y="73013"/>
                  </a:lnTo>
                  <a:lnTo>
                    <a:pt x="1344917" y="74912"/>
                  </a:lnTo>
                  <a:lnTo>
                    <a:pt x="1335028" y="76827"/>
                  </a:lnTo>
                  <a:lnTo>
                    <a:pt x="1325139" y="78758"/>
                  </a:lnTo>
                  <a:lnTo>
                    <a:pt x="1315249" y="80705"/>
                  </a:lnTo>
                  <a:lnTo>
                    <a:pt x="1305360" y="82669"/>
                  </a:lnTo>
                  <a:lnTo>
                    <a:pt x="1295471" y="84649"/>
                  </a:lnTo>
                  <a:lnTo>
                    <a:pt x="1285582" y="86646"/>
                  </a:lnTo>
                  <a:lnTo>
                    <a:pt x="1275693" y="88660"/>
                  </a:lnTo>
                  <a:lnTo>
                    <a:pt x="1265804" y="90691"/>
                  </a:lnTo>
                  <a:lnTo>
                    <a:pt x="1255915" y="92739"/>
                  </a:lnTo>
                  <a:lnTo>
                    <a:pt x="1246026" y="94804"/>
                  </a:lnTo>
                  <a:lnTo>
                    <a:pt x="1236137" y="96886"/>
                  </a:lnTo>
                  <a:lnTo>
                    <a:pt x="1226248" y="98986"/>
                  </a:lnTo>
                  <a:lnTo>
                    <a:pt x="1216358" y="101103"/>
                  </a:lnTo>
                  <a:lnTo>
                    <a:pt x="1206469" y="103237"/>
                  </a:lnTo>
                  <a:lnTo>
                    <a:pt x="1196580" y="105390"/>
                  </a:lnTo>
                  <a:lnTo>
                    <a:pt x="1186691" y="107560"/>
                  </a:lnTo>
                  <a:lnTo>
                    <a:pt x="1176802" y="109747"/>
                  </a:lnTo>
                  <a:lnTo>
                    <a:pt x="1166913" y="111952"/>
                  </a:lnTo>
                  <a:lnTo>
                    <a:pt x="1157024" y="114176"/>
                  </a:lnTo>
                  <a:lnTo>
                    <a:pt x="1147135" y="116417"/>
                  </a:lnTo>
                  <a:lnTo>
                    <a:pt x="1137246" y="118676"/>
                  </a:lnTo>
                  <a:lnTo>
                    <a:pt x="1127357" y="120953"/>
                  </a:lnTo>
                  <a:lnTo>
                    <a:pt x="1117467" y="123248"/>
                  </a:lnTo>
                  <a:lnTo>
                    <a:pt x="1107578" y="125561"/>
                  </a:lnTo>
                  <a:lnTo>
                    <a:pt x="1097689" y="127891"/>
                  </a:lnTo>
                  <a:lnTo>
                    <a:pt x="1087800" y="130240"/>
                  </a:lnTo>
                  <a:lnTo>
                    <a:pt x="1077911" y="132607"/>
                  </a:lnTo>
                  <a:lnTo>
                    <a:pt x="1068022" y="134992"/>
                  </a:lnTo>
                  <a:lnTo>
                    <a:pt x="1058133" y="137395"/>
                  </a:lnTo>
                  <a:lnTo>
                    <a:pt x="1048244" y="139816"/>
                  </a:lnTo>
                  <a:lnTo>
                    <a:pt x="1038355" y="142254"/>
                  </a:lnTo>
                  <a:lnTo>
                    <a:pt x="1028466" y="144711"/>
                  </a:lnTo>
                  <a:lnTo>
                    <a:pt x="1018576" y="147185"/>
                  </a:lnTo>
                  <a:lnTo>
                    <a:pt x="1008687" y="149677"/>
                  </a:lnTo>
                  <a:lnTo>
                    <a:pt x="998798" y="152187"/>
                  </a:lnTo>
                  <a:lnTo>
                    <a:pt x="988909" y="154714"/>
                  </a:lnTo>
                  <a:lnTo>
                    <a:pt x="979020" y="157259"/>
                  </a:lnTo>
                  <a:lnTo>
                    <a:pt x="969131" y="159822"/>
                  </a:lnTo>
                  <a:lnTo>
                    <a:pt x="959242" y="162402"/>
                  </a:lnTo>
                  <a:lnTo>
                    <a:pt x="949353" y="164999"/>
                  </a:lnTo>
                  <a:lnTo>
                    <a:pt x="939464" y="167613"/>
                  </a:lnTo>
                  <a:lnTo>
                    <a:pt x="929575" y="170244"/>
                  </a:lnTo>
                  <a:lnTo>
                    <a:pt x="919686" y="172892"/>
                  </a:lnTo>
                  <a:lnTo>
                    <a:pt x="909796" y="175557"/>
                  </a:lnTo>
                  <a:lnTo>
                    <a:pt x="899907" y="178239"/>
                  </a:lnTo>
                  <a:lnTo>
                    <a:pt x="890018" y="180937"/>
                  </a:lnTo>
                  <a:lnTo>
                    <a:pt x="880129" y="183652"/>
                  </a:lnTo>
                  <a:lnTo>
                    <a:pt x="870240" y="186382"/>
                  </a:lnTo>
                  <a:lnTo>
                    <a:pt x="860351" y="189129"/>
                  </a:lnTo>
                  <a:lnTo>
                    <a:pt x="850462" y="191892"/>
                  </a:lnTo>
                  <a:lnTo>
                    <a:pt x="840573" y="194670"/>
                  </a:lnTo>
                  <a:lnTo>
                    <a:pt x="830684" y="197464"/>
                  </a:lnTo>
                  <a:lnTo>
                    <a:pt x="820795" y="200273"/>
                  </a:lnTo>
                  <a:lnTo>
                    <a:pt x="810905" y="203098"/>
                  </a:lnTo>
                  <a:lnTo>
                    <a:pt x="801016" y="205937"/>
                  </a:lnTo>
                  <a:lnTo>
                    <a:pt x="791127" y="208791"/>
                  </a:lnTo>
                  <a:lnTo>
                    <a:pt x="781238" y="211660"/>
                  </a:lnTo>
                  <a:lnTo>
                    <a:pt x="771349" y="214543"/>
                  </a:lnTo>
                  <a:lnTo>
                    <a:pt x="761460" y="217440"/>
                  </a:lnTo>
                  <a:lnTo>
                    <a:pt x="751571" y="220352"/>
                  </a:lnTo>
                  <a:lnTo>
                    <a:pt x="741682" y="223276"/>
                  </a:lnTo>
                  <a:lnTo>
                    <a:pt x="731793" y="226215"/>
                  </a:lnTo>
                  <a:lnTo>
                    <a:pt x="721904" y="229167"/>
                  </a:lnTo>
                  <a:lnTo>
                    <a:pt x="712014" y="232131"/>
                  </a:lnTo>
                  <a:lnTo>
                    <a:pt x="702125" y="235109"/>
                  </a:lnTo>
                  <a:lnTo>
                    <a:pt x="692236" y="238099"/>
                  </a:lnTo>
                  <a:lnTo>
                    <a:pt x="682347" y="241102"/>
                  </a:lnTo>
                  <a:lnTo>
                    <a:pt x="672458" y="244117"/>
                  </a:lnTo>
                  <a:lnTo>
                    <a:pt x="662569" y="247144"/>
                  </a:lnTo>
                  <a:lnTo>
                    <a:pt x="652680" y="250182"/>
                  </a:lnTo>
                  <a:lnTo>
                    <a:pt x="642791" y="253232"/>
                  </a:lnTo>
                  <a:lnTo>
                    <a:pt x="632902" y="256294"/>
                  </a:lnTo>
                  <a:lnTo>
                    <a:pt x="623013" y="259367"/>
                  </a:lnTo>
                  <a:lnTo>
                    <a:pt x="613124" y="262450"/>
                  </a:lnTo>
                  <a:lnTo>
                    <a:pt x="603234" y="265544"/>
                  </a:lnTo>
                  <a:lnTo>
                    <a:pt x="593345" y="268649"/>
                  </a:lnTo>
                  <a:lnTo>
                    <a:pt x="583456" y="271763"/>
                  </a:lnTo>
                  <a:lnTo>
                    <a:pt x="573567" y="274888"/>
                  </a:lnTo>
                  <a:lnTo>
                    <a:pt x="563678" y="278023"/>
                  </a:lnTo>
                  <a:lnTo>
                    <a:pt x="553789" y="281167"/>
                  </a:lnTo>
                  <a:lnTo>
                    <a:pt x="543900" y="284321"/>
                  </a:lnTo>
                  <a:lnTo>
                    <a:pt x="534011" y="287484"/>
                  </a:lnTo>
                  <a:lnTo>
                    <a:pt x="524122" y="290656"/>
                  </a:lnTo>
                  <a:lnTo>
                    <a:pt x="514233" y="293836"/>
                  </a:lnTo>
                  <a:lnTo>
                    <a:pt x="504343" y="297026"/>
                  </a:lnTo>
                  <a:lnTo>
                    <a:pt x="494454" y="300223"/>
                  </a:lnTo>
                  <a:lnTo>
                    <a:pt x="484565" y="303429"/>
                  </a:lnTo>
                  <a:lnTo>
                    <a:pt x="474676" y="306643"/>
                  </a:lnTo>
                  <a:lnTo>
                    <a:pt x="464787" y="309865"/>
                  </a:lnTo>
                  <a:lnTo>
                    <a:pt x="454898" y="313095"/>
                  </a:lnTo>
                  <a:lnTo>
                    <a:pt x="445009" y="316332"/>
                  </a:lnTo>
                  <a:lnTo>
                    <a:pt x="435120" y="319577"/>
                  </a:lnTo>
                  <a:lnTo>
                    <a:pt x="425231" y="322828"/>
                  </a:lnTo>
                  <a:lnTo>
                    <a:pt x="415342" y="326087"/>
                  </a:lnTo>
                  <a:lnTo>
                    <a:pt x="405452" y="329353"/>
                  </a:lnTo>
                  <a:lnTo>
                    <a:pt x="395563" y="332625"/>
                  </a:lnTo>
                  <a:lnTo>
                    <a:pt x="385674" y="335904"/>
                  </a:lnTo>
                  <a:lnTo>
                    <a:pt x="375785" y="339189"/>
                  </a:lnTo>
                  <a:lnTo>
                    <a:pt x="365896" y="342481"/>
                  </a:lnTo>
                  <a:lnTo>
                    <a:pt x="356007" y="345778"/>
                  </a:lnTo>
                  <a:lnTo>
                    <a:pt x="346118" y="349082"/>
                  </a:lnTo>
                  <a:lnTo>
                    <a:pt x="336229" y="352391"/>
                  </a:lnTo>
                  <a:lnTo>
                    <a:pt x="326340" y="355706"/>
                  </a:lnTo>
                  <a:lnTo>
                    <a:pt x="316451" y="359027"/>
                  </a:lnTo>
                  <a:lnTo>
                    <a:pt x="306562" y="362353"/>
                  </a:lnTo>
                  <a:lnTo>
                    <a:pt x="296672" y="365684"/>
                  </a:lnTo>
                  <a:lnTo>
                    <a:pt x="286783" y="369021"/>
                  </a:lnTo>
                  <a:lnTo>
                    <a:pt x="276894" y="372362"/>
                  </a:lnTo>
                  <a:lnTo>
                    <a:pt x="267005" y="375709"/>
                  </a:lnTo>
                  <a:lnTo>
                    <a:pt x="257116" y="379060"/>
                  </a:lnTo>
                  <a:lnTo>
                    <a:pt x="247227" y="382416"/>
                  </a:lnTo>
                  <a:lnTo>
                    <a:pt x="237338" y="385777"/>
                  </a:lnTo>
                  <a:lnTo>
                    <a:pt x="227449" y="389142"/>
                  </a:lnTo>
                  <a:lnTo>
                    <a:pt x="217560" y="392512"/>
                  </a:lnTo>
                  <a:lnTo>
                    <a:pt x="207671" y="395885"/>
                  </a:lnTo>
                  <a:lnTo>
                    <a:pt x="197781" y="399263"/>
                  </a:lnTo>
                  <a:lnTo>
                    <a:pt x="187892" y="402646"/>
                  </a:lnTo>
                  <a:lnTo>
                    <a:pt x="178003" y="406032"/>
                  </a:lnTo>
                  <a:lnTo>
                    <a:pt x="168114" y="409422"/>
                  </a:lnTo>
                  <a:lnTo>
                    <a:pt x="158225" y="412815"/>
                  </a:lnTo>
                  <a:lnTo>
                    <a:pt x="148336" y="416213"/>
                  </a:lnTo>
                  <a:lnTo>
                    <a:pt x="138447" y="419614"/>
                  </a:lnTo>
                  <a:lnTo>
                    <a:pt x="128558" y="423019"/>
                  </a:lnTo>
                  <a:lnTo>
                    <a:pt x="118669" y="426427"/>
                  </a:lnTo>
                  <a:lnTo>
                    <a:pt x="108780" y="429838"/>
                  </a:lnTo>
                  <a:lnTo>
                    <a:pt x="98890" y="433253"/>
                  </a:lnTo>
                  <a:lnTo>
                    <a:pt x="89001" y="436672"/>
                  </a:lnTo>
                  <a:lnTo>
                    <a:pt x="79112" y="440093"/>
                  </a:lnTo>
                  <a:lnTo>
                    <a:pt x="69223" y="443517"/>
                  </a:lnTo>
                  <a:lnTo>
                    <a:pt x="59334" y="446945"/>
                  </a:lnTo>
                  <a:lnTo>
                    <a:pt x="49445" y="450375"/>
                  </a:lnTo>
                  <a:lnTo>
                    <a:pt x="39556" y="453809"/>
                  </a:lnTo>
                  <a:lnTo>
                    <a:pt x="29667" y="457245"/>
                  </a:lnTo>
                  <a:lnTo>
                    <a:pt x="19778" y="460684"/>
                  </a:lnTo>
                  <a:lnTo>
                    <a:pt x="9889" y="464125"/>
                  </a:lnTo>
                  <a:lnTo>
                    <a:pt x="0" y="467570"/>
                  </a:lnTo>
                  <a:lnTo>
                    <a:pt x="0" y="4675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863796"/>
              <a:ext cx="1799815" cy="436262"/>
            </a:xfrm>
            <a:custGeom>
              <a:avLst/>
              <a:pathLst>
                <a:path w="1799815" h="436262">
                  <a:moveTo>
                    <a:pt x="0" y="436262"/>
                  </a:moveTo>
                  <a:lnTo>
                    <a:pt x="9889" y="433530"/>
                  </a:lnTo>
                  <a:lnTo>
                    <a:pt x="19778" y="430798"/>
                  </a:lnTo>
                  <a:lnTo>
                    <a:pt x="29667" y="428067"/>
                  </a:lnTo>
                  <a:lnTo>
                    <a:pt x="39556" y="425336"/>
                  </a:lnTo>
                  <a:lnTo>
                    <a:pt x="49445" y="422606"/>
                  </a:lnTo>
                  <a:lnTo>
                    <a:pt x="59334" y="419876"/>
                  </a:lnTo>
                  <a:lnTo>
                    <a:pt x="69223" y="417147"/>
                  </a:lnTo>
                  <a:lnTo>
                    <a:pt x="79112" y="414419"/>
                  </a:lnTo>
                  <a:lnTo>
                    <a:pt x="89001" y="411691"/>
                  </a:lnTo>
                  <a:lnTo>
                    <a:pt x="98890" y="408963"/>
                  </a:lnTo>
                  <a:lnTo>
                    <a:pt x="108780" y="406236"/>
                  </a:lnTo>
                  <a:lnTo>
                    <a:pt x="118669" y="403510"/>
                  </a:lnTo>
                  <a:lnTo>
                    <a:pt x="128558" y="400784"/>
                  </a:lnTo>
                  <a:lnTo>
                    <a:pt x="138447" y="398060"/>
                  </a:lnTo>
                  <a:lnTo>
                    <a:pt x="148336" y="395335"/>
                  </a:lnTo>
                  <a:lnTo>
                    <a:pt x="158225" y="392612"/>
                  </a:lnTo>
                  <a:lnTo>
                    <a:pt x="168114" y="389889"/>
                  </a:lnTo>
                  <a:lnTo>
                    <a:pt x="178003" y="387167"/>
                  </a:lnTo>
                  <a:lnTo>
                    <a:pt x="187892" y="384445"/>
                  </a:lnTo>
                  <a:lnTo>
                    <a:pt x="197781" y="381725"/>
                  </a:lnTo>
                  <a:lnTo>
                    <a:pt x="207671" y="379005"/>
                  </a:lnTo>
                  <a:lnTo>
                    <a:pt x="217560" y="376286"/>
                  </a:lnTo>
                  <a:lnTo>
                    <a:pt x="227449" y="373568"/>
                  </a:lnTo>
                  <a:lnTo>
                    <a:pt x="237338" y="370851"/>
                  </a:lnTo>
                  <a:lnTo>
                    <a:pt x="247227" y="368135"/>
                  </a:lnTo>
                  <a:lnTo>
                    <a:pt x="257116" y="365420"/>
                  </a:lnTo>
                  <a:lnTo>
                    <a:pt x="267005" y="362706"/>
                  </a:lnTo>
                  <a:lnTo>
                    <a:pt x="276894" y="359993"/>
                  </a:lnTo>
                  <a:lnTo>
                    <a:pt x="286783" y="357281"/>
                  </a:lnTo>
                  <a:lnTo>
                    <a:pt x="296672" y="354571"/>
                  </a:lnTo>
                  <a:lnTo>
                    <a:pt x="306562" y="351861"/>
                  </a:lnTo>
                  <a:lnTo>
                    <a:pt x="316451" y="349153"/>
                  </a:lnTo>
                  <a:lnTo>
                    <a:pt x="326340" y="346445"/>
                  </a:lnTo>
                  <a:lnTo>
                    <a:pt x="336229" y="343739"/>
                  </a:lnTo>
                  <a:lnTo>
                    <a:pt x="346118" y="341035"/>
                  </a:lnTo>
                  <a:lnTo>
                    <a:pt x="356007" y="338332"/>
                  </a:lnTo>
                  <a:lnTo>
                    <a:pt x="365896" y="335630"/>
                  </a:lnTo>
                  <a:lnTo>
                    <a:pt x="375785" y="332930"/>
                  </a:lnTo>
                  <a:lnTo>
                    <a:pt x="385674" y="330231"/>
                  </a:lnTo>
                  <a:lnTo>
                    <a:pt x="395563" y="327534"/>
                  </a:lnTo>
                  <a:lnTo>
                    <a:pt x="405452" y="324838"/>
                  </a:lnTo>
                  <a:lnTo>
                    <a:pt x="415342" y="322144"/>
                  </a:lnTo>
                  <a:lnTo>
                    <a:pt x="425231" y="319452"/>
                  </a:lnTo>
                  <a:lnTo>
                    <a:pt x="435120" y="316762"/>
                  </a:lnTo>
                  <a:lnTo>
                    <a:pt x="445009" y="314074"/>
                  </a:lnTo>
                  <a:lnTo>
                    <a:pt x="454898" y="311387"/>
                  </a:lnTo>
                  <a:lnTo>
                    <a:pt x="464787" y="308703"/>
                  </a:lnTo>
                  <a:lnTo>
                    <a:pt x="474676" y="306020"/>
                  </a:lnTo>
                  <a:lnTo>
                    <a:pt x="484565" y="303340"/>
                  </a:lnTo>
                  <a:lnTo>
                    <a:pt x="494454" y="300662"/>
                  </a:lnTo>
                  <a:lnTo>
                    <a:pt x="504343" y="297986"/>
                  </a:lnTo>
                  <a:lnTo>
                    <a:pt x="514233" y="295313"/>
                  </a:lnTo>
                  <a:lnTo>
                    <a:pt x="524122" y="292642"/>
                  </a:lnTo>
                  <a:lnTo>
                    <a:pt x="534011" y="289973"/>
                  </a:lnTo>
                  <a:lnTo>
                    <a:pt x="543900" y="287308"/>
                  </a:lnTo>
                  <a:lnTo>
                    <a:pt x="553789" y="284645"/>
                  </a:lnTo>
                  <a:lnTo>
                    <a:pt x="563678" y="281985"/>
                  </a:lnTo>
                  <a:lnTo>
                    <a:pt x="573567" y="279327"/>
                  </a:lnTo>
                  <a:lnTo>
                    <a:pt x="583456" y="276673"/>
                  </a:lnTo>
                  <a:lnTo>
                    <a:pt x="593345" y="274022"/>
                  </a:lnTo>
                  <a:lnTo>
                    <a:pt x="603234" y="271374"/>
                  </a:lnTo>
                  <a:lnTo>
                    <a:pt x="613124" y="268729"/>
                  </a:lnTo>
                  <a:lnTo>
                    <a:pt x="623013" y="266088"/>
                  </a:lnTo>
                  <a:lnTo>
                    <a:pt x="632902" y="263451"/>
                  </a:lnTo>
                  <a:lnTo>
                    <a:pt x="642791" y="260817"/>
                  </a:lnTo>
                  <a:lnTo>
                    <a:pt x="652680" y="258187"/>
                  </a:lnTo>
                  <a:lnTo>
                    <a:pt x="662569" y="255561"/>
                  </a:lnTo>
                  <a:lnTo>
                    <a:pt x="672458" y="252939"/>
                  </a:lnTo>
                  <a:lnTo>
                    <a:pt x="682347" y="250321"/>
                  </a:lnTo>
                  <a:lnTo>
                    <a:pt x="692236" y="247708"/>
                  </a:lnTo>
                  <a:lnTo>
                    <a:pt x="702125" y="245099"/>
                  </a:lnTo>
                  <a:lnTo>
                    <a:pt x="712014" y="242495"/>
                  </a:lnTo>
                  <a:lnTo>
                    <a:pt x="721904" y="239896"/>
                  </a:lnTo>
                  <a:lnTo>
                    <a:pt x="731793" y="237301"/>
                  </a:lnTo>
                  <a:lnTo>
                    <a:pt x="741682" y="234712"/>
                  </a:lnTo>
                  <a:lnTo>
                    <a:pt x="751571" y="232128"/>
                  </a:lnTo>
                  <a:lnTo>
                    <a:pt x="761460" y="229550"/>
                  </a:lnTo>
                  <a:lnTo>
                    <a:pt x="771349" y="226977"/>
                  </a:lnTo>
                  <a:lnTo>
                    <a:pt x="781238" y="224411"/>
                  </a:lnTo>
                  <a:lnTo>
                    <a:pt x="791127" y="221850"/>
                  </a:lnTo>
                  <a:lnTo>
                    <a:pt x="801016" y="219295"/>
                  </a:lnTo>
                  <a:lnTo>
                    <a:pt x="810905" y="216747"/>
                  </a:lnTo>
                  <a:lnTo>
                    <a:pt x="820795" y="214206"/>
                  </a:lnTo>
                  <a:lnTo>
                    <a:pt x="830684" y="211671"/>
                  </a:lnTo>
                  <a:lnTo>
                    <a:pt x="840573" y="209144"/>
                  </a:lnTo>
                  <a:lnTo>
                    <a:pt x="850462" y="206624"/>
                  </a:lnTo>
                  <a:lnTo>
                    <a:pt x="860351" y="204111"/>
                  </a:lnTo>
                  <a:lnTo>
                    <a:pt x="870240" y="201606"/>
                  </a:lnTo>
                  <a:lnTo>
                    <a:pt x="880129" y="199109"/>
                  </a:lnTo>
                  <a:lnTo>
                    <a:pt x="890018" y="196620"/>
                  </a:lnTo>
                  <a:lnTo>
                    <a:pt x="899907" y="194140"/>
                  </a:lnTo>
                  <a:lnTo>
                    <a:pt x="909796" y="191668"/>
                  </a:lnTo>
                  <a:lnTo>
                    <a:pt x="919686" y="189205"/>
                  </a:lnTo>
                  <a:lnTo>
                    <a:pt x="929575" y="186752"/>
                  </a:lnTo>
                  <a:lnTo>
                    <a:pt x="939464" y="184307"/>
                  </a:lnTo>
                  <a:lnTo>
                    <a:pt x="949353" y="181873"/>
                  </a:lnTo>
                  <a:lnTo>
                    <a:pt x="959242" y="179448"/>
                  </a:lnTo>
                  <a:lnTo>
                    <a:pt x="969131" y="177033"/>
                  </a:lnTo>
                  <a:lnTo>
                    <a:pt x="979020" y="174628"/>
                  </a:lnTo>
                  <a:lnTo>
                    <a:pt x="988909" y="172234"/>
                  </a:lnTo>
                  <a:lnTo>
                    <a:pt x="998798" y="169851"/>
                  </a:lnTo>
                  <a:lnTo>
                    <a:pt x="1008687" y="167478"/>
                  </a:lnTo>
                  <a:lnTo>
                    <a:pt x="1018576" y="165117"/>
                  </a:lnTo>
                  <a:lnTo>
                    <a:pt x="1028466" y="162767"/>
                  </a:lnTo>
                  <a:lnTo>
                    <a:pt x="1038355" y="160429"/>
                  </a:lnTo>
                  <a:lnTo>
                    <a:pt x="1048244" y="158103"/>
                  </a:lnTo>
                  <a:lnTo>
                    <a:pt x="1058133" y="155789"/>
                  </a:lnTo>
                  <a:lnTo>
                    <a:pt x="1068022" y="153487"/>
                  </a:lnTo>
                  <a:lnTo>
                    <a:pt x="1077911" y="151197"/>
                  </a:lnTo>
                  <a:lnTo>
                    <a:pt x="1087800" y="148920"/>
                  </a:lnTo>
                  <a:lnTo>
                    <a:pt x="1097689" y="146655"/>
                  </a:lnTo>
                  <a:lnTo>
                    <a:pt x="1107578" y="144403"/>
                  </a:lnTo>
                  <a:lnTo>
                    <a:pt x="1117467" y="142164"/>
                  </a:lnTo>
                  <a:lnTo>
                    <a:pt x="1127357" y="139938"/>
                  </a:lnTo>
                  <a:lnTo>
                    <a:pt x="1137246" y="137725"/>
                  </a:lnTo>
                  <a:lnTo>
                    <a:pt x="1147135" y="135525"/>
                  </a:lnTo>
                  <a:lnTo>
                    <a:pt x="1157024" y="133338"/>
                  </a:lnTo>
                  <a:lnTo>
                    <a:pt x="1166913" y="131164"/>
                  </a:lnTo>
                  <a:lnTo>
                    <a:pt x="1176802" y="129003"/>
                  </a:lnTo>
                  <a:lnTo>
                    <a:pt x="1186691" y="126855"/>
                  </a:lnTo>
                  <a:lnTo>
                    <a:pt x="1196580" y="124720"/>
                  </a:lnTo>
                  <a:lnTo>
                    <a:pt x="1206469" y="122597"/>
                  </a:lnTo>
                  <a:lnTo>
                    <a:pt x="1216358" y="120487"/>
                  </a:lnTo>
                  <a:lnTo>
                    <a:pt x="1226248" y="118389"/>
                  </a:lnTo>
                  <a:lnTo>
                    <a:pt x="1236137" y="116304"/>
                  </a:lnTo>
                  <a:lnTo>
                    <a:pt x="1246026" y="114230"/>
                  </a:lnTo>
                  <a:lnTo>
                    <a:pt x="1255915" y="112168"/>
                  </a:lnTo>
                  <a:lnTo>
                    <a:pt x="1265804" y="110118"/>
                  </a:lnTo>
                  <a:lnTo>
                    <a:pt x="1275693" y="108078"/>
                  </a:lnTo>
                  <a:lnTo>
                    <a:pt x="1285582" y="106048"/>
                  </a:lnTo>
                  <a:lnTo>
                    <a:pt x="1295471" y="104029"/>
                  </a:lnTo>
                  <a:lnTo>
                    <a:pt x="1305360" y="102020"/>
                  </a:lnTo>
                  <a:lnTo>
                    <a:pt x="1315249" y="100019"/>
                  </a:lnTo>
                  <a:lnTo>
                    <a:pt x="1325139" y="98027"/>
                  </a:lnTo>
                  <a:lnTo>
                    <a:pt x="1335028" y="96044"/>
                  </a:lnTo>
                  <a:lnTo>
                    <a:pt x="1344917" y="94067"/>
                  </a:lnTo>
                  <a:lnTo>
                    <a:pt x="1354806" y="92098"/>
                  </a:lnTo>
                  <a:lnTo>
                    <a:pt x="1364695" y="90135"/>
                  </a:lnTo>
                  <a:lnTo>
                    <a:pt x="1374584" y="88177"/>
                  </a:lnTo>
                  <a:lnTo>
                    <a:pt x="1384473" y="86225"/>
                  </a:lnTo>
                  <a:lnTo>
                    <a:pt x="1394362" y="84276"/>
                  </a:lnTo>
                  <a:lnTo>
                    <a:pt x="1404251" y="82331"/>
                  </a:lnTo>
                  <a:lnTo>
                    <a:pt x="1414140" y="80389"/>
                  </a:lnTo>
                  <a:lnTo>
                    <a:pt x="1424029" y="78449"/>
                  </a:lnTo>
                  <a:lnTo>
                    <a:pt x="1433919" y="76510"/>
                  </a:lnTo>
                  <a:lnTo>
                    <a:pt x="1443808" y="74572"/>
                  </a:lnTo>
                  <a:lnTo>
                    <a:pt x="1453697" y="72633"/>
                  </a:lnTo>
                  <a:lnTo>
                    <a:pt x="1463586" y="70693"/>
                  </a:lnTo>
                  <a:lnTo>
                    <a:pt x="1473475" y="68752"/>
                  </a:lnTo>
                  <a:lnTo>
                    <a:pt x="1483364" y="66808"/>
                  </a:lnTo>
                  <a:lnTo>
                    <a:pt x="1493253" y="64861"/>
                  </a:lnTo>
                  <a:lnTo>
                    <a:pt x="1503142" y="62910"/>
                  </a:lnTo>
                  <a:lnTo>
                    <a:pt x="1513031" y="60954"/>
                  </a:lnTo>
                  <a:lnTo>
                    <a:pt x="1522920" y="58993"/>
                  </a:lnTo>
                  <a:lnTo>
                    <a:pt x="1532810" y="57025"/>
                  </a:lnTo>
                  <a:lnTo>
                    <a:pt x="1542699" y="55052"/>
                  </a:lnTo>
                  <a:lnTo>
                    <a:pt x="1552588" y="53070"/>
                  </a:lnTo>
                  <a:lnTo>
                    <a:pt x="1562477" y="51081"/>
                  </a:lnTo>
                  <a:lnTo>
                    <a:pt x="1572366" y="49084"/>
                  </a:lnTo>
                  <a:lnTo>
                    <a:pt x="1582255" y="47077"/>
                  </a:lnTo>
                  <a:lnTo>
                    <a:pt x="1592144" y="45062"/>
                  </a:lnTo>
                  <a:lnTo>
                    <a:pt x="1602033" y="43036"/>
                  </a:lnTo>
                  <a:lnTo>
                    <a:pt x="1611922" y="40999"/>
                  </a:lnTo>
                  <a:lnTo>
                    <a:pt x="1621811" y="38952"/>
                  </a:lnTo>
                  <a:lnTo>
                    <a:pt x="1631701" y="36894"/>
                  </a:lnTo>
                  <a:lnTo>
                    <a:pt x="1641590" y="34824"/>
                  </a:lnTo>
                  <a:lnTo>
                    <a:pt x="1651479" y="32743"/>
                  </a:lnTo>
                  <a:lnTo>
                    <a:pt x="1661368" y="30649"/>
                  </a:lnTo>
                  <a:lnTo>
                    <a:pt x="1671257" y="28543"/>
                  </a:lnTo>
                  <a:lnTo>
                    <a:pt x="1681146" y="26425"/>
                  </a:lnTo>
                  <a:lnTo>
                    <a:pt x="1691035" y="24294"/>
                  </a:lnTo>
                  <a:lnTo>
                    <a:pt x="1700924" y="22150"/>
                  </a:lnTo>
                  <a:lnTo>
                    <a:pt x="1710813" y="19994"/>
                  </a:lnTo>
                  <a:lnTo>
                    <a:pt x="1720702" y="17824"/>
                  </a:lnTo>
                  <a:lnTo>
                    <a:pt x="1730591" y="15641"/>
                  </a:lnTo>
                  <a:lnTo>
                    <a:pt x="1740481" y="13446"/>
                  </a:lnTo>
                  <a:lnTo>
                    <a:pt x="1750370" y="11237"/>
                  </a:lnTo>
                  <a:lnTo>
                    <a:pt x="1760259" y="9015"/>
                  </a:lnTo>
                  <a:lnTo>
                    <a:pt x="1770148" y="6780"/>
                  </a:lnTo>
                  <a:lnTo>
                    <a:pt x="1780037" y="4533"/>
                  </a:lnTo>
                  <a:lnTo>
                    <a:pt x="1789926" y="227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198981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0286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038977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013277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028259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198655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367136"/>
              <a:ext cx="1799815" cy="889591"/>
            </a:xfrm>
            <a:custGeom>
              <a:avLst/>
              <a:pathLst>
                <a:path w="1799815" h="889591">
                  <a:moveTo>
                    <a:pt x="0" y="705052"/>
                  </a:moveTo>
                  <a:lnTo>
                    <a:pt x="9889" y="701307"/>
                  </a:lnTo>
                  <a:lnTo>
                    <a:pt x="19778" y="697560"/>
                  </a:lnTo>
                  <a:lnTo>
                    <a:pt x="29667" y="693812"/>
                  </a:lnTo>
                  <a:lnTo>
                    <a:pt x="39556" y="690062"/>
                  </a:lnTo>
                  <a:lnTo>
                    <a:pt x="49445" y="686311"/>
                  </a:lnTo>
                  <a:lnTo>
                    <a:pt x="59334" y="682558"/>
                  </a:lnTo>
                  <a:lnTo>
                    <a:pt x="69223" y="678804"/>
                  </a:lnTo>
                  <a:lnTo>
                    <a:pt x="79112" y="675048"/>
                  </a:lnTo>
                  <a:lnTo>
                    <a:pt x="89001" y="671290"/>
                  </a:lnTo>
                  <a:lnTo>
                    <a:pt x="98890" y="667530"/>
                  </a:lnTo>
                  <a:lnTo>
                    <a:pt x="108780" y="663769"/>
                  </a:lnTo>
                  <a:lnTo>
                    <a:pt x="118669" y="660006"/>
                  </a:lnTo>
                  <a:lnTo>
                    <a:pt x="128558" y="656241"/>
                  </a:lnTo>
                  <a:lnTo>
                    <a:pt x="138447" y="652475"/>
                  </a:lnTo>
                  <a:lnTo>
                    <a:pt x="148336" y="648706"/>
                  </a:lnTo>
                  <a:lnTo>
                    <a:pt x="158225" y="644936"/>
                  </a:lnTo>
                  <a:lnTo>
                    <a:pt x="168114" y="641164"/>
                  </a:lnTo>
                  <a:lnTo>
                    <a:pt x="178003" y="637390"/>
                  </a:lnTo>
                  <a:lnTo>
                    <a:pt x="187892" y="633614"/>
                  </a:lnTo>
                  <a:lnTo>
                    <a:pt x="197781" y="629836"/>
                  </a:lnTo>
                  <a:lnTo>
                    <a:pt x="207671" y="626056"/>
                  </a:lnTo>
                  <a:lnTo>
                    <a:pt x="217560" y="622274"/>
                  </a:lnTo>
                  <a:lnTo>
                    <a:pt x="227449" y="618490"/>
                  </a:lnTo>
                  <a:lnTo>
                    <a:pt x="237338" y="614704"/>
                  </a:lnTo>
                  <a:lnTo>
                    <a:pt x="247227" y="610915"/>
                  </a:lnTo>
                  <a:lnTo>
                    <a:pt x="257116" y="607125"/>
                  </a:lnTo>
                  <a:lnTo>
                    <a:pt x="267005" y="603332"/>
                  </a:lnTo>
                  <a:lnTo>
                    <a:pt x="276894" y="599538"/>
                  </a:lnTo>
                  <a:lnTo>
                    <a:pt x="286783" y="595741"/>
                  </a:lnTo>
                  <a:lnTo>
                    <a:pt x="296672" y="591942"/>
                  </a:lnTo>
                  <a:lnTo>
                    <a:pt x="306562" y="588141"/>
                  </a:lnTo>
                  <a:lnTo>
                    <a:pt x="316451" y="584337"/>
                  </a:lnTo>
                  <a:lnTo>
                    <a:pt x="326340" y="580531"/>
                  </a:lnTo>
                  <a:lnTo>
                    <a:pt x="336229" y="576723"/>
                  </a:lnTo>
                  <a:lnTo>
                    <a:pt x="346118" y="572913"/>
                  </a:lnTo>
                  <a:lnTo>
                    <a:pt x="356007" y="569100"/>
                  </a:lnTo>
                  <a:lnTo>
                    <a:pt x="365896" y="565285"/>
                  </a:lnTo>
                  <a:lnTo>
                    <a:pt x="375785" y="561467"/>
                  </a:lnTo>
                  <a:lnTo>
                    <a:pt x="385674" y="557648"/>
                  </a:lnTo>
                  <a:lnTo>
                    <a:pt x="395563" y="553825"/>
                  </a:lnTo>
                  <a:lnTo>
                    <a:pt x="405452" y="550001"/>
                  </a:lnTo>
                  <a:lnTo>
                    <a:pt x="415342" y="546174"/>
                  </a:lnTo>
                  <a:lnTo>
                    <a:pt x="425231" y="542345"/>
                  </a:lnTo>
                  <a:lnTo>
                    <a:pt x="435120" y="538513"/>
                  </a:lnTo>
                  <a:lnTo>
                    <a:pt x="445009" y="534679"/>
                  </a:lnTo>
                  <a:lnTo>
                    <a:pt x="454898" y="530842"/>
                  </a:lnTo>
                  <a:lnTo>
                    <a:pt x="464787" y="527004"/>
                  </a:lnTo>
                  <a:lnTo>
                    <a:pt x="474676" y="523163"/>
                  </a:lnTo>
                  <a:lnTo>
                    <a:pt x="484565" y="519319"/>
                  </a:lnTo>
                  <a:lnTo>
                    <a:pt x="494454" y="515474"/>
                  </a:lnTo>
                  <a:lnTo>
                    <a:pt x="504343" y="511626"/>
                  </a:lnTo>
                  <a:lnTo>
                    <a:pt x="514233" y="507776"/>
                  </a:lnTo>
                  <a:lnTo>
                    <a:pt x="524122" y="503924"/>
                  </a:lnTo>
                  <a:lnTo>
                    <a:pt x="534011" y="500070"/>
                  </a:lnTo>
                  <a:lnTo>
                    <a:pt x="543900" y="496214"/>
                  </a:lnTo>
                  <a:lnTo>
                    <a:pt x="553789" y="492356"/>
                  </a:lnTo>
                  <a:lnTo>
                    <a:pt x="563678" y="488496"/>
                  </a:lnTo>
                  <a:lnTo>
                    <a:pt x="573567" y="484634"/>
                  </a:lnTo>
                  <a:lnTo>
                    <a:pt x="583456" y="480771"/>
                  </a:lnTo>
                  <a:lnTo>
                    <a:pt x="593345" y="476906"/>
                  </a:lnTo>
                  <a:lnTo>
                    <a:pt x="603234" y="473040"/>
                  </a:lnTo>
                  <a:lnTo>
                    <a:pt x="613124" y="469172"/>
                  </a:lnTo>
                  <a:lnTo>
                    <a:pt x="623013" y="465304"/>
                  </a:lnTo>
                  <a:lnTo>
                    <a:pt x="632902" y="461434"/>
                  </a:lnTo>
                  <a:lnTo>
                    <a:pt x="642791" y="457564"/>
                  </a:lnTo>
                  <a:lnTo>
                    <a:pt x="652680" y="453694"/>
                  </a:lnTo>
                  <a:lnTo>
                    <a:pt x="662569" y="449823"/>
                  </a:lnTo>
                  <a:lnTo>
                    <a:pt x="672458" y="445952"/>
                  </a:lnTo>
                  <a:lnTo>
                    <a:pt x="682347" y="442081"/>
                  </a:lnTo>
                  <a:lnTo>
                    <a:pt x="692236" y="438211"/>
                  </a:lnTo>
                  <a:lnTo>
                    <a:pt x="702125" y="434342"/>
                  </a:lnTo>
                  <a:lnTo>
                    <a:pt x="712014" y="430474"/>
                  </a:lnTo>
                  <a:lnTo>
                    <a:pt x="721904" y="426608"/>
                  </a:lnTo>
                  <a:lnTo>
                    <a:pt x="731793" y="422743"/>
                  </a:lnTo>
                  <a:lnTo>
                    <a:pt x="741682" y="418881"/>
                  </a:lnTo>
                  <a:lnTo>
                    <a:pt x="751571" y="415022"/>
                  </a:lnTo>
                  <a:lnTo>
                    <a:pt x="761460" y="411167"/>
                  </a:lnTo>
                  <a:lnTo>
                    <a:pt x="771349" y="407315"/>
                  </a:lnTo>
                  <a:lnTo>
                    <a:pt x="781238" y="403467"/>
                  </a:lnTo>
                  <a:lnTo>
                    <a:pt x="791127" y="399625"/>
                  </a:lnTo>
                  <a:lnTo>
                    <a:pt x="801016" y="395788"/>
                  </a:lnTo>
                  <a:lnTo>
                    <a:pt x="810905" y="391958"/>
                  </a:lnTo>
                  <a:lnTo>
                    <a:pt x="820795" y="388135"/>
                  </a:lnTo>
                  <a:lnTo>
                    <a:pt x="830684" y="384319"/>
                  </a:lnTo>
                  <a:lnTo>
                    <a:pt x="840573" y="380512"/>
                  </a:lnTo>
                  <a:lnTo>
                    <a:pt x="850462" y="376715"/>
                  </a:lnTo>
                  <a:lnTo>
                    <a:pt x="860351" y="372927"/>
                  </a:lnTo>
                  <a:lnTo>
                    <a:pt x="870240" y="369151"/>
                  </a:lnTo>
                  <a:lnTo>
                    <a:pt x="880129" y="365386"/>
                  </a:lnTo>
                  <a:lnTo>
                    <a:pt x="890018" y="361635"/>
                  </a:lnTo>
                  <a:lnTo>
                    <a:pt x="899907" y="357897"/>
                  </a:lnTo>
                  <a:lnTo>
                    <a:pt x="909796" y="354175"/>
                  </a:lnTo>
                  <a:lnTo>
                    <a:pt x="919686" y="350468"/>
                  </a:lnTo>
                  <a:lnTo>
                    <a:pt x="929575" y="346778"/>
                  </a:lnTo>
                  <a:lnTo>
                    <a:pt x="939464" y="343105"/>
                  </a:lnTo>
                  <a:lnTo>
                    <a:pt x="949353" y="339451"/>
                  </a:lnTo>
                  <a:lnTo>
                    <a:pt x="959242" y="335817"/>
                  </a:lnTo>
                  <a:lnTo>
                    <a:pt x="969131" y="332203"/>
                  </a:lnTo>
                  <a:lnTo>
                    <a:pt x="979020" y="328611"/>
                  </a:lnTo>
                  <a:lnTo>
                    <a:pt x="988909" y="325041"/>
                  </a:lnTo>
                  <a:lnTo>
                    <a:pt x="998798" y="321493"/>
                  </a:lnTo>
                  <a:lnTo>
                    <a:pt x="1008687" y="317969"/>
                  </a:lnTo>
                  <a:lnTo>
                    <a:pt x="1018576" y="314468"/>
                  </a:lnTo>
                  <a:lnTo>
                    <a:pt x="1028466" y="310992"/>
                  </a:lnTo>
                  <a:lnTo>
                    <a:pt x="1038355" y="307539"/>
                  </a:lnTo>
                  <a:lnTo>
                    <a:pt x="1048244" y="304111"/>
                  </a:lnTo>
                  <a:lnTo>
                    <a:pt x="1058133" y="300707"/>
                  </a:lnTo>
                  <a:lnTo>
                    <a:pt x="1068022" y="297326"/>
                  </a:lnTo>
                  <a:lnTo>
                    <a:pt x="1077911" y="293968"/>
                  </a:lnTo>
                  <a:lnTo>
                    <a:pt x="1087800" y="290632"/>
                  </a:lnTo>
                  <a:lnTo>
                    <a:pt x="1097689" y="287317"/>
                  </a:lnTo>
                  <a:lnTo>
                    <a:pt x="1107578" y="284022"/>
                  </a:lnTo>
                  <a:lnTo>
                    <a:pt x="1117467" y="280744"/>
                  </a:lnTo>
                  <a:lnTo>
                    <a:pt x="1127357" y="277482"/>
                  </a:lnTo>
                  <a:lnTo>
                    <a:pt x="1137246" y="274234"/>
                  </a:lnTo>
                  <a:lnTo>
                    <a:pt x="1147135" y="270997"/>
                  </a:lnTo>
                  <a:lnTo>
                    <a:pt x="1157024" y="267769"/>
                  </a:lnTo>
                  <a:lnTo>
                    <a:pt x="1166913" y="264546"/>
                  </a:lnTo>
                  <a:lnTo>
                    <a:pt x="1176802" y="261327"/>
                  </a:lnTo>
                  <a:lnTo>
                    <a:pt x="1186691" y="258107"/>
                  </a:lnTo>
                  <a:lnTo>
                    <a:pt x="1196580" y="254884"/>
                  </a:lnTo>
                  <a:lnTo>
                    <a:pt x="1206469" y="251653"/>
                  </a:lnTo>
                  <a:lnTo>
                    <a:pt x="1216358" y="248412"/>
                  </a:lnTo>
                  <a:lnTo>
                    <a:pt x="1226248" y="245157"/>
                  </a:lnTo>
                  <a:lnTo>
                    <a:pt x="1236137" y="241885"/>
                  </a:lnTo>
                  <a:lnTo>
                    <a:pt x="1246026" y="238593"/>
                  </a:lnTo>
                  <a:lnTo>
                    <a:pt x="1255915" y="235276"/>
                  </a:lnTo>
                  <a:lnTo>
                    <a:pt x="1265804" y="231933"/>
                  </a:lnTo>
                  <a:lnTo>
                    <a:pt x="1275693" y="228559"/>
                  </a:lnTo>
                  <a:lnTo>
                    <a:pt x="1285582" y="225154"/>
                  </a:lnTo>
                  <a:lnTo>
                    <a:pt x="1295471" y="221713"/>
                  </a:lnTo>
                  <a:lnTo>
                    <a:pt x="1305360" y="218236"/>
                  </a:lnTo>
                  <a:lnTo>
                    <a:pt x="1315249" y="214719"/>
                  </a:lnTo>
                  <a:lnTo>
                    <a:pt x="1325139" y="211162"/>
                  </a:lnTo>
                  <a:lnTo>
                    <a:pt x="1335028" y="207563"/>
                  </a:lnTo>
                  <a:lnTo>
                    <a:pt x="1344917" y="203920"/>
                  </a:lnTo>
                  <a:lnTo>
                    <a:pt x="1354806" y="200234"/>
                  </a:lnTo>
                  <a:lnTo>
                    <a:pt x="1364695" y="196502"/>
                  </a:lnTo>
                  <a:lnTo>
                    <a:pt x="1374584" y="192726"/>
                  </a:lnTo>
                  <a:lnTo>
                    <a:pt x="1384473" y="188905"/>
                  </a:lnTo>
                  <a:lnTo>
                    <a:pt x="1394362" y="185040"/>
                  </a:lnTo>
                  <a:lnTo>
                    <a:pt x="1404251" y="181129"/>
                  </a:lnTo>
                  <a:lnTo>
                    <a:pt x="1414140" y="177175"/>
                  </a:lnTo>
                  <a:lnTo>
                    <a:pt x="1424029" y="173177"/>
                  </a:lnTo>
                  <a:lnTo>
                    <a:pt x="1433919" y="169137"/>
                  </a:lnTo>
                  <a:lnTo>
                    <a:pt x="1443808" y="165055"/>
                  </a:lnTo>
                  <a:lnTo>
                    <a:pt x="1453697" y="160933"/>
                  </a:lnTo>
                  <a:lnTo>
                    <a:pt x="1463586" y="156771"/>
                  </a:lnTo>
                  <a:lnTo>
                    <a:pt x="1473475" y="152571"/>
                  </a:lnTo>
                  <a:lnTo>
                    <a:pt x="1483364" y="148333"/>
                  </a:lnTo>
                  <a:lnTo>
                    <a:pt x="1493253" y="144060"/>
                  </a:lnTo>
                  <a:lnTo>
                    <a:pt x="1503142" y="139753"/>
                  </a:lnTo>
                  <a:lnTo>
                    <a:pt x="1513031" y="135412"/>
                  </a:lnTo>
                  <a:lnTo>
                    <a:pt x="1522920" y="131039"/>
                  </a:lnTo>
                  <a:lnTo>
                    <a:pt x="1532810" y="126636"/>
                  </a:lnTo>
                  <a:lnTo>
                    <a:pt x="1542699" y="122203"/>
                  </a:lnTo>
                  <a:lnTo>
                    <a:pt x="1552588" y="117742"/>
                  </a:lnTo>
                  <a:lnTo>
                    <a:pt x="1562477" y="113255"/>
                  </a:lnTo>
                  <a:lnTo>
                    <a:pt x="1572366" y="108741"/>
                  </a:lnTo>
                  <a:lnTo>
                    <a:pt x="1582255" y="104203"/>
                  </a:lnTo>
                  <a:lnTo>
                    <a:pt x="1592144" y="99642"/>
                  </a:lnTo>
                  <a:lnTo>
                    <a:pt x="1602033" y="95058"/>
                  </a:lnTo>
                  <a:lnTo>
                    <a:pt x="1611922" y="90453"/>
                  </a:lnTo>
                  <a:lnTo>
                    <a:pt x="1621811" y="85827"/>
                  </a:lnTo>
                  <a:lnTo>
                    <a:pt x="1631701" y="81182"/>
                  </a:lnTo>
                  <a:lnTo>
                    <a:pt x="1641590" y="76519"/>
                  </a:lnTo>
                  <a:lnTo>
                    <a:pt x="1651479" y="71838"/>
                  </a:lnTo>
                  <a:lnTo>
                    <a:pt x="1661368" y="67140"/>
                  </a:lnTo>
                  <a:lnTo>
                    <a:pt x="1671257" y="62427"/>
                  </a:lnTo>
                  <a:lnTo>
                    <a:pt x="1681146" y="57698"/>
                  </a:lnTo>
                  <a:lnTo>
                    <a:pt x="1691035" y="52955"/>
                  </a:lnTo>
                  <a:lnTo>
                    <a:pt x="1700924" y="48198"/>
                  </a:lnTo>
                  <a:lnTo>
                    <a:pt x="1710813" y="43428"/>
                  </a:lnTo>
                  <a:lnTo>
                    <a:pt x="1720702" y="38645"/>
                  </a:lnTo>
                  <a:lnTo>
                    <a:pt x="1730591" y="33851"/>
                  </a:lnTo>
                  <a:lnTo>
                    <a:pt x="1740481" y="29045"/>
                  </a:lnTo>
                  <a:lnTo>
                    <a:pt x="1750370" y="24228"/>
                  </a:lnTo>
                  <a:lnTo>
                    <a:pt x="1760259" y="19401"/>
                  </a:lnTo>
                  <a:lnTo>
                    <a:pt x="1770148" y="14565"/>
                  </a:lnTo>
                  <a:lnTo>
                    <a:pt x="1780037" y="9718"/>
                  </a:lnTo>
                  <a:lnTo>
                    <a:pt x="1789926" y="4863"/>
                  </a:lnTo>
                  <a:lnTo>
                    <a:pt x="1799815" y="0"/>
                  </a:lnTo>
                  <a:lnTo>
                    <a:pt x="1799815" y="145670"/>
                  </a:lnTo>
                  <a:lnTo>
                    <a:pt x="1789926" y="149048"/>
                  </a:lnTo>
                  <a:lnTo>
                    <a:pt x="1780037" y="152410"/>
                  </a:lnTo>
                  <a:lnTo>
                    <a:pt x="1770148" y="155755"/>
                  </a:lnTo>
                  <a:lnTo>
                    <a:pt x="1760259" y="159082"/>
                  </a:lnTo>
                  <a:lnTo>
                    <a:pt x="1750370" y="162390"/>
                  </a:lnTo>
                  <a:lnTo>
                    <a:pt x="1740481" y="165680"/>
                  </a:lnTo>
                  <a:lnTo>
                    <a:pt x="1730591" y="168951"/>
                  </a:lnTo>
                  <a:lnTo>
                    <a:pt x="1720702" y="172202"/>
                  </a:lnTo>
                  <a:lnTo>
                    <a:pt x="1710813" y="175432"/>
                  </a:lnTo>
                  <a:lnTo>
                    <a:pt x="1700924" y="178641"/>
                  </a:lnTo>
                  <a:lnTo>
                    <a:pt x="1691035" y="181829"/>
                  </a:lnTo>
                  <a:lnTo>
                    <a:pt x="1681146" y="184996"/>
                  </a:lnTo>
                  <a:lnTo>
                    <a:pt x="1671257" y="188140"/>
                  </a:lnTo>
                  <a:lnTo>
                    <a:pt x="1661368" y="191262"/>
                  </a:lnTo>
                  <a:lnTo>
                    <a:pt x="1651479" y="194362"/>
                  </a:lnTo>
                  <a:lnTo>
                    <a:pt x="1641590" y="197439"/>
                  </a:lnTo>
                  <a:lnTo>
                    <a:pt x="1631701" y="200494"/>
                  </a:lnTo>
                  <a:lnTo>
                    <a:pt x="1621811" y="203527"/>
                  </a:lnTo>
                  <a:lnTo>
                    <a:pt x="1611922" y="206538"/>
                  </a:lnTo>
                  <a:lnTo>
                    <a:pt x="1602033" y="209527"/>
                  </a:lnTo>
                  <a:lnTo>
                    <a:pt x="1592144" y="212495"/>
                  </a:lnTo>
                  <a:lnTo>
                    <a:pt x="1582255" y="215443"/>
                  </a:lnTo>
                  <a:lnTo>
                    <a:pt x="1572366" y="218371"/>
                  </a:lnTo>
                  <a:lnTo>
                    <a:pt x="1562477" y="221280"/>
                  </a:lnTo>
                  <a:lnTo>
                    <a:pt x="1552588" y="224172"/>
                  </a:lnTo>
                  <a:lnTo>
                    <a:pt x="1542699" y="227047"/>
                  </a:lnTo>
                  <a:lnTo>
                    <a:pt x="1532810" y="229907"/>
                  </a:lnTo>
                  <a:lnTo>
                    <a:pt x="1522920" y="232754"/>
                  </a:lnTo>
                  <a:lnTo>
                    <a:pt x="1513031" y="235589"/>
                  </a:lnTo>
                  <a:lnTo>
                    <a:pt x="1503142" y="238414"/>
                  </a:lnTo>
                  <a:lnTo>
                    <a:pt x="1493253" y="241230"/>
                  </a:lnTo>
                  <a:lnTo>
                    <a:pt x="1483364" y="244041"/>
                  </a:lnTo>
                  <a:lnTo>
                    <a:pt x="1473475" y="246847"/>
                  </a:lnTo>
                  <a:lnTo>
                    <a:pt x="1463586" y="249652"/>
                  </a:lnTo>
                  <a:lnTo>
                    <a:pt x="1453697" y="252458"/>
                  </a:lnTo>
                  <a:lnTo>
                    <a:pt x="1443808" y="255266"/>
                  </a:lnTo>
                  <a:lnTo>
                    <a:pt x="1433919" y="258079"/>
                  </a:lnTo>
                  <a:lnTo>
                    <a:pt x="1424029" y="260901"/>
                  </a:lnTo>
                  <a:lnTo>
                    <a:pt x="1414140" y="263732"/>
                  </a:lnTo>
                  <a:lnTo>
                    <a:pt x="1404251" y="266576"/>
                  </a:lnTo>
                  <a:lnTo>
                    <a:pt x="1394362" y="269435"/>
                  </a:lnTo>
                  <a:lnTo>
                    <a:pt x="1384473" y="272311"/>
                  </a:lnTo>
                  <a:lnTo>
                    <a:pt x="1374584" y="275206"/>
                  </a:lnTo>
                  <a:lnTo>
                    <a:pt x="1364695" y="278123"/>
                  </a:lnTo>
                  <a:lnTo>
                    <a:pt x="1354806" y="281064"/>
                  </a:lnTo>
                  <a:lnTo>
                    <a:pt x="1344917" y="284030"/>
                  </a:lnTo>
                  <a:lnTo>
                    <a:pt x="1335028" y="287023"/>
                  </a:lnTo>
                  <a:lnTo>
                    <a:pt x="1325139" y="290046"/>
                  </a:lnTo>
                  <a:lnTo>
                    <a:pt x="1315249" y="293099"/>
                  </a:lnTo>
                  <a:lnTo>
                    <a:pt x="1305360" y="296184"/>
                  </a:lnTo>
                  <a:lnTo>
                    <a:pt x="1295471" y="299303"/>
                  </a:lnTo>
                  <a:lnTo>
                    <a:pt x="1285582" y="302455"/>
                  </a:lnTo>
                  <a:lnTo>
                    <a:pt x="1275693" y="305643"/>
                  </a:lnTo>
                  <a:lnTo>
                    <a:pt x="1265804" y="308867"/>
                  </a:lnTo>
                  <a:lnTo>
                    <a:pt x="1255915" y="312127"/>
                  </a:lnTo>
                  <a:lnTo>
                    <a:pt x="1246026" y="315424"/>
                  </a:lnTo>
                  <a:lnTo>
                    <a:pt x="1236137" y="318759"/>
                  </a:lnTo>
                  <a:lnTo>
                    <a:pt x="1226248" y="322132"/>
                  </a:lnTo>
                  <a:lnTo>
                    <a:pt x="1216358" y="325542"/>
                  </a:lnTo>
                  <a:lnTo>
                    <a:pt x="1206469" y="328990"/>
                  </a:lnTo>
                  <a:lnTo>
                    <a:pt x="1196580" y="332476"/>
                  </a:lnTo>
                  <a:lnTo>
                    <a:pt x="1186691" y="335999"/>
                  </a:lnTo>
                  <a:lnTo>
                    <a:pt x="1176802" y="339559"/>
                  </a:lnTo>
                  <a:lnTo>
                    <a:pt x="1166913" y="343157"/>
                  </a:lnTo>
                  <a:lnTo>
                    <a:pt x="1157024" y="346790"/>
                  </a:lnTo>
                  <a:lnTo>
                    <a:pt x="1147135" y="350460"/>
                  </a:lnTo>
                  <a:lnTo>
                    <a:pt x="1137246" y="354165"/>
                  </a:lnTo>
                  <a:lnTo>
                    <a:pt x="1127357" y="357904"/>
                  </a:lnTo>
                  <a:lnTo>
                    <a:pt x="1117467" y="361678"/>
                  </a:lnTo>
                  <a:lnTo>
                    <a:pt x="1107578" y="365486"/>
                  </a:lnTo>
                  <a:lnTo>
                    <a:pt x="1097689" y="369326"/>
                  </a:lnTo>
                  <a:lnTo>
                    <a:pt x="1087800" y="373198"/>
                  </a:lnTo>
                  <a:lnTo>
                    <a:pt x="1077911" y="377102"/>
                  </a:lnTo>
                  <a:lnTo>
                    <a:pt x="1068022" y="381037"/>
                  </a:lnTo>
                  <a:lnTo>
                    <a:pt x="1058133" y="385002"/>
                  </a:lnTo>
                  <a:lnTo>
                    <a:pt x="1048244" y="388996"/>
                  </a:lnTo>
                  <a:lnTo>
                    <a:pt x="1038355" y="393019"/>
                  </a:lnTo>
                  <a:lnTo>
                    <a:pt x="1028466" y="397070"/>
                  </a:lnTo>
                  <a:lnTo>
                    <a:pt x="1018576" y="401148"/>
                  </a:lnTo>
                  <a:lnTo>
                    <a:pt x="1008687" y="405253"/>
                  </a:lnTo>
                  <a:lnTo>
                    <a:pt x="998798" y="409384"/>
                  </a:lnTo>
                  <a:lnTo>
                    <a:pt x="988909" y="413539"/>
                  </a:lnTo>
                  <a:lnTo>
                    <a:pt x="979020" y="417720"/>
                  </a:lnTo>
                  <a:lnTo>
                    <a:pt x="969131" y="421924"/>
                  </a:lnTo>
                  <a:lnTo>
                    <a:pt x="959242" y="426151"/>
                  </a:lnTo>
                  <a:lnTo>
                    <a:pt x="949353" y="430402"/>
                  </a:lnTo>
                  <a:lnTo>
                    <a:pt x="939464" y="434674"/>
                  </a:lnTo>
                  <a:lnTo>
                    <a:pt x="929575" y="438968"/>
                  </a:lnTo>
                  <a:lnTo>
                    <a:pt x="919686" y="443282"/>
                  </a:lnTo>
                  <a:lnTo>
                    <a:pt x="909796" y="447617"/>
                  </a:lnTo>
                  <a:lnTo>
                    <a:pt x="899907" y="451972"/>
                  </a:lnTo>
                  <a:lnTo>
                    <a:pt x="890018" y="456346"/>
                  </a:lnTo>
                  <a:lnTo>
                    <a:pt x="880129" y="460739"/>
                  </a:lnTo>
                  <a:lnTo>
                    <a:pt x="870240" y="465150"/>
                  </a:lnTo>
                  <a:lnTo>
                    <a:pt x="860351" y="469578"/>
                  </a:lnTo>
                  <a:lnTo>
                    <a:pt x="850462" y="474024"/>
                  </a:lnTo>
                  <a:lnTo>
                    <a:pt x="840573" y="478487"/>
                  </a:lnTo>
                  <a:lnTo>
                    <a:pt x="830684" y="482966"/>
                  </a:lnTo>
                  <a:lnTo>
                    <a:pt x="820795" y="487462"/>
                  </a:lnTo>
                  <a:lnTo>
                    <a:pt x="810905" y="491972"/>
                  </a:lnTo>
                  <a:lnTo>
                    <a:pt x="801016" y="496498"/>
                  </a:lnTo>
                  <a:lnTo>
                    <a:pt x="791127" y="501038"/>
                  </a:lnTo>
                  <a:lnTo>
                    <a:pt x="781238" y="505593"/>
                  </a:lnTo>
                  <a:lnTo>
                    <a:pt x="771349" y="510161"/>
                  </a:lnTo>
                  <a:lnTo>
                    <a:pt x="761460" y="514743"/>
                  </a:lnTo>
                  <a:lnTo>
                    <a:pt x="751571" y="519338"/>
                  </a:lnTo>
                  <a:lnTo>
                    <a:pt x="741682" y="523946"/>
                  </a:lnTo>
                  <a:lnTo>
                    <a:pt x="731793" y="528566"/>
                  </a:lnTo>
                  <a:lnTo>
                    <a:pt x="721904" y="533198"/>
                  </a:lnTo>
                  <a:lnTo>
                    <a:pt x="712014" y="537842"/>
                  </a:lnTo>
                  <a:lnTo>
                    <a:pt x="702125" y="542498"/>
                  </a:lnTo>
                  <a:lnTo>
                    <a:pt x="692236" y="547164"/>
                  </a:lnTo>
                  <a:lnTo>
                    <a:pt x="682347" y="551842"/>
                  </a:lnTo>
                  <a:lnTo>
                    <a:pt x="672458" y="556530"/>
                  </a:lnTo>
                  <a:lnTo>
                    <a:pt x="662569" y="561228"/>
                  </a:lnTo>
                  <a:lnTo>
                    <a:pt x="652680" y="565936"/>
                  </a:lnTo>
                  <a:lnTo>
                    <a:pt x="642791" y="570654"/>
                  </a:lnTo>
                  <a:lnTo>
                    <a:pt x="632902" y="575381"/>
                  </a:lnTo>
                  <a:lnTo>
                    <a:pt x="623013" y="580118"/>
                  </a:lnTo>
                  <a:lnTo>
                    <a:pt x="613124" y="584863"/>
                  </a:lnTo>
                  <a:lnTo>
                    <a:pt x="603234" y="589617"/>
                  </a:lnTo>
                  <a:lnTo>
                    <a:pt x="593345" y="594380"/>
                  </a:lnTo>
                  <a:lnTo>
                    <a:pt x="583456" y="599150"/>
                  </a:lnTo>
                  <a:lnTo>
                    <a:pt x="573567" y="603929"/>
                  </a:lnTo>
                  <a:lnTo>
                    <a:pt x="563678" y="608715"/>
                  </a:lnTo>
                  <a:lnTo>
                    <a:pt x="553789" y="613509"/>
                  </a:lnTo>
                  <a:lnTo>
                    <a:pt x="543900" y="618310"/>
                  </a:lnTo>
                  <a:lnTo>
                    <a:pt x="534011" y="623119"/>
                  </a:lnTo>
                  <a:lnTo>
                    <a:pt x="524122" y="627934"/>
                  </a:lnTo>
                  <a:lnTo>
                    <a:pt x="514233" y="632756"/>
                  </a:lnTo>
                  <a:lnTo>
                    <a:pt x="504343" y="637585"/>
                  </a:lnTo>
                  <a:lnTo>
                    <a:pt x="494454" y="642420"/>
                  </a:lnTo>
                  <a:lnTo>
                    <a:pt x="484565" y="647262"/>
                  </a:lnTo>
                  <a:lnTo>
                    <a:pt x="474676" y="652109"/>
                  </a:lnTo>
                  <a:lnTo>
                    <a:pt x="464787" y="656962"/>
                  </a:lnTo>
                  <a:lnTo>
                    <a:pt x="454898" y="661821"/>
                  </a:lnTo>
                  <a:lnTo>
                    <a:pt x="445009" y="666686"/>
                  </a:lnTo>
                  <a:lnTo>
                    <a:pt x="435120" y="671556"/>
                  </a:lnTo>
                  <a:lnTo>
                    <a:pt x="425231" y="676431"/>
                  </a:lnTo>
                  <a:lnTo>
                    <a:pt x="415342" y="681312"/>
                  </a:lnTo>
                  <a:lnTo>
                    <a:pt x="405452" y="686198"/>
                  </a:lnTo>
                  <a:lnTo>
                    <a:pt x="395563" y="691088"/>
                  </a:lnTo>
                  <a:lnTo>
                    <a:pt x="385674" y="695983"/>
                  </a:lnTo>
                  <a:lnTo>
                    <a:pt x="375785" y="700883"/>
                  </a:lnTo>
                  <a:lnTo>
                    <a:pt x="365896" y="705788"/>
                  </a:lnTo>
                  <a:lnTo>
                    <a:pt x="356007" y="710696"/>
                  </a:lnTo>
                  <a:lnTo>
                    <a:pt x="346118" y="715609"/>
                  </a:lnTo>
                  <a:lnTo>
                    <a:pt x="336229" y="720527"/>
                  </a:lnTo>
                  <a:lnTo>
                    <a:pt x="326340" y="725448"/>
                  </a:lnTo>
                  <a:lnTo>
                    <a:pt x="316451" y="730373"/>
                  </a:lnTo>
                  <a:lnTo>
                    <a:pt x="306562" y="735302"/>
                  </a:lnTo>
                  <a:lnTo>
                    <a:pt x="296672" y="740235"/>
                  </a:lnTo>
                  <a:lnTo>
                    <a:pt x="286783" y="745172"/>
                  </a:lnTo>
                  <a:lnTo>
                    <a:pt x="276894" y="750112"/>
                  </a:lnTo>
                  <a:lnTo>
                    <a:pt x="267005" y="755056"/>
                  </a:lnTo>
                  <a:lnTo>
                    <a:pt x="257116" y="760003"/>
                  </a:lnTo>
                  <a:lnTo>
                    <a:pt x="247227" y="764953"/>
                  </a:lnTo>
                  <a:lnTo>
                    <a:pt x="237338" y="769907"/>
                  </a:lnTo>
                  <a:lnTo>
                    <a:pt x="227449" y="774864"/>
                  </a:lnTo>
                  <a:lnTo>
                    <a:pt x="217560" y="779824"/>
                  </a:lnTo>
                  <a:lnTo>
                    <a:pt x="207671" y="784786"/>
                  </a:lnTo>
                  <a:lnTo>
                    <a:pt x="197781" y="789752"/>
                  </a:lnTo>
                  <a:lnTo>
                    <a:pt x="187892" y="794721"/>
                  </a:lnTo>
                  <a:lnTo>
                    <a:pt x="178003" y="799692"/>
                  </a:lnTo>
                  <a:lnTo>
                    <a:pt x="168114" y="804667"/>
                  </a:lnTo>
                  <a:lnTo>
                    <a:pt x="158225" y="809644"/>
                  </a:lnTo>
                  <a:lnTo>
                    <a:pt x="148336" y="814623"/>
                  </a:lnTo>
                  <a:lnTo>
                    <a:pt x="138447" y="819605"/>
                  </a:lnTo>
                  <a:lnTo>
                    <a:pt x="128558" y="824590"/>
                  </a:lnTo>
                  <a:lnTo>
                    <a:pt x="118669" y="829577"/>
                  </a:lnTo>
                  <a:lnTo>
                    <a:pt x="108780" y="834566"/>
                  </a:lnTo>
                  <a:lnTo>
                    <a:pt x="98890" y="839558"/>
                  </a:lnTo>
                  <a:lnTo>
                    <a:pt x="89001" y="844552"/>
                  </a:lnTo>
                  <a:lnTo>
                    <a:pt x="79112" y="849548"/>
                  </a:lnTo>
                  <a:lnTo>
                    <a:pt x="69223" y="854546"/>
                  </a:lnTo>
                  <a:lnTo>
                    <a:pt x="59334" y="859546"/>
                  </a:lnTo>
                  <a:lnTo>
                    <a:pt x="49445" y="864549"/>
                  </a:lnTo>
                  <a:lnTo>
                    <a:pt x="39556" y="869553"/>
                  </a:lnTo>
                  <a:lnTo>
                    <a:pt x="29667" y="874560"/>
                  </a:lnTo>
                  <a:lnTo>
                    <a:pt x="19778" y="879568"/>
                  </a:lnTo>
                  <a:lnTo>
                    <a:pt x="9889" y="884579"/>
                  </a:lnTo>
                  <a:lnTo>
                    <a:pt x="0" y="889591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367136"/>
              <a:ext cx="1799815" cy="705052"/>
            </a:xfrm>
            <a:custGeom>
              <a:avLst/>
              <a:pathLst>
                <a:path w="1799815" h="705052">
                  <a:moveTo>
                    <a:pt x="0" y="705052"/>
                  </a:moveTo>
                  <a:lnTo>
                    <a:pt x="9889" y="701307"/>
                  </a:lnTo>
                  <a:lnTo>
                    <a:pt x="19778" y="697560"/>
                  </a:lnTo>
                  <a:lnTo>
                    <a:pt x="29667" y="693812"/>
                  </a:lnTo>
                  <a:lnTo>
                    <a:pt x="39556" y="690062"/>
                  </a:lnTo>
                  <a:lnTo>
                    <a:pt x="49445" y="686311"/>
                  </a:lnTo>
                  <a:lnTo>
                    <a:pt x="59334" y="682558"/>
                  </a:lnTo>
                  <a:lnTo>
                    <a:pt x="69223" y="678804"/>
                  </a:lnTo>
                  <a:lnTo>
                    <a:pt x="79112" y="675048"/>
                  </a:lnTo>
                  <a:lnTo>
                    <a:pt x="89001" y="671290"/>
                  </a:lnTo>
                  <a:lnTo>
                    <a:pt x="98890" y="667530"/>
                  </a:lnTo>
                  <a:lnTo>
                    <a:pt x="108780" y="663769"/>
                  </a:lnTo>
                  <a:lnTo>
                    <a:pt x="118669" y="660006"/>
                  </a:lnTo>
                  <a:lnTo>
                    <a:pt x="128558" y="656241"/>
                  </a:lnTo>
                  <a:lnTo>
                    <a:pt x="138447" y="652475"/>
                  </a:lnTo>
                  <a:lnTo>
                    <a:pt x="148336" y="648706"/>
                  </a:lnTo>
                  <a:lnTo>
                    <a:pt x="158225" y="644936"/>
                  </a:lnTo>
                  <a:lnTo>
                    <a:pt x="168114" y="641164"/>
                  </a:lnTo>
                  <a:lnTo>
                    <a:pt x="178003" y="637390"/>
                  </a:lnTo>
                  <a:lnTo>
                    <a:pt x="187892" y="633614"/>
                  </a:lnTo>
                  <a:lnTo>
                    <a:pt x="197781" y="629836"/>
                  </a:lnTo>
                  <a:lnTo>
                    <a:pt x="207671" y="626056"/>
                  </a:lnTo>
                  <a:lnTo>
                    <a:pt x="217560" y="622274"/>
                  </a:lnTo>
                  <a:lnTo>
                    <a:pt x="227449" y="618490"/>
                  </a:lnTo>
                  <a:lnTo>
                    <a:pt x="237338" y="614704"/>
                  </a:lnTo>
                  <a:lnTo>
                    <a:pt x="247227" y="610915"/>
                  </a:lnTo>
                  <a:lnTo>
                    <a:pt x="257116" y="607125"/>
                  </a:lnTo>
                  <a:lnTo>
                    <a:pt x="267005" y="603332"/>
                  </a:lnTo>
                  <a:lnTo>
                    <a:pt x="276894" y="599538"/>
                  </a:lnTo>
                  <a:lnTo>
                    <a:pt x="286783" y="595741"/>
                  </a:lnTo>
                  <a:lnTo>
                    <a:pt x="296672" y="591942"/>
                  </a:lnTo>
                  <a:lnTo>
                    <a:pt x="306562" y="588141"/>
                  </a:lnTo>
                  <a:lnTo>
                    <a:pt x="316451" y="584337"/>
                  </a:lnTo>
                  <a:lnTo>
                    <a:pt x="326340" y="580531"/>
                  </a:lnTo>
                  <a:lnTo>
                    <a:pt x="336229" y="576723"/>
                  </a:lnTo>
                  <a:lnTo>
                    <a:pt x="346118" y="572913"/>
                  </a:lnTo>
                  <a:lnTo>
                    <a:pt x="356007" y="569100"/>
                  </a:lnTo>
                  <a:lnTo>
                    <a:pt x="365896" y="565285"/>
                  </a:lnTo>
                  <a:lnTo>
                    <a:pt x="375785" y="561467"/>
                  </a:lnTo>
                  <a:lnTo>
                    <a:pt x="385674" y="557648"/>
                  </a:lnTo>
                  <a:lnTo>
                    <a:pt x="395563" y="553825"/>
                  </a:lnTo>
                  <a:lnTo>
                    <a:pt x="405452" y="550001"/>
                  </a:lnTo>
                  <a:lnTo>
                    <a:pt x="415342" y="546174"/>
                  </a:lnTo>
                  <a:lnTo>
                    <a:pt x="425231" y="542345"/>
                  </a:lnTo>
                  <a:lnTo>
                    <a:pt x="435120" y="538513"/>
                  </a:lnTo>
                  <a:lnTo>
                    <a:pt x="445009" y="534679"/>
                  </a:lnTo>
                  <a:lnTo>
                    <a:pt x="454898" y="530842"/>
                  </a:lnTo>
                  <a:lnTo>
                    <a:pt x="464787" y="527004"/>
                  </a:lnTo>
                  <a:lnTo>
                    <a:pt x="474676" y="523163"/>
                  </a:lnTo>
                  <a:lnTo>
                    <a:pt x="484565" y="519319"/>
                  </a:lnTo>
                  <a:lnTo>
                    <a:pt x="494454" y="515474"/>
                  </a:lnTo>
                  <a:lnTo>
                    <a:pt x="504343" y="511626"/>
                  </a:lnTo>
                  <a:lnTo>
                    <a:pt x="514233" y="507776"/>
                  </a:lnTo>
                  <a:lnTo>
                    <a:pt x="524122" y="503924"/>
                  </a:lnTo>
                  <a:lnTo>
                    <a:pt x="534011" y="500070"/>
                  </a:lnTo>
                  <a:lnTo>
                    <a:pt x="543900" y="496214"/>
                  </a:lnTo>
                  <a:lnTo>
                    <a:pt x="553789" y="492356"/>
                  </a:lnTo>
                  <a:lnTo>
                    <a:pt x="563678" y="488496"/>
                  </a:lnTo>
                  <a:lnTo>
                    <a:pt x="573567" y="484634"/>
                  </a:lnTo>
                  <a:lnTo>
                    <a:pt x="583456" y="480771"/>
                  </a:lnTo>
                  <a:lnTo>
                    <a:pt x="593345" y="476906"/>
                  </a:lnTo>
                  <a:lnTo>
                    <a:pt x="603234" y="473040"/>
                  </a:lnTo>
                  <a:lnTo>
                    <a:pt x="613124" y="469172"/>
                  </a:lnTo>
                  <a:lnTo>
                    <a:pt x="623013" y="465304"/>
                  </a:lnTo>
                  <a:lnTo>
                    <a:pt x="632902" y="461434"/>
                  </a:lnTo>
                  <a:lnTo>
                    <a:pt x="642791" y="457564"/>
                  </a:lnTo>
                  <a:lnTo>
                    <a:pt x="652680" y="453694"/>
                  </a:lnTo>
                  <a:lnTo>
                    <a:pt x="662569" y="449823"/>
                  </a:lnTo>
                  <a:lnTo>
                    <a:pt x="672458" y="445952"/>
                  </a:lnTo>
                  <a:lnTo>
                    <a:pt x="682347" y="442081"/>
                  </a:lnTo>
                  <a:lnTo>
                    <a:pt x="692236" y="438211"/>
                  </a:lnTo>
                  <a:lnTo>
                    <a:pt x="702125" y="434342"/>
                  </a:lnTo>
                  <a:lnTo>
                    <a:pt x="712014" y="430474"/>
                  </a:lnTo>
                  <a:lnTo>
                    <a:pt x="721904" y="426608"/>
                  </a:lnTo>
                  <a:lnTo>
                    <a:pt x="731793" y="422743"/>
                  </a:lnTo>
                  <a:lnTo>
                    <a:pt x="741682" y="418881"/>
                  </a:lnTo>
                  <a:lnTo>
                    <a:pt x="751571" y="415022"/>
                  </a:lnTo>
                  <a:lnTo>
                    <a:pt x="761460" y="411167"/>
                  </a:lnTo>
                  <a:lnTo>
                    <a:pt x="771349" y="407315"/>
                  </a:lnTo>
                  <a:lnTo>
                    <a:pt x="781238" y="403467"/>
                  </a:lnTo>
                  <a:lnTo>
                    <a:pt x="791127" y="399625"/>
                  </a:lnTo>
                  <a:lnTo>
                    <a:pt x="801016" y="395788"/>
                  </a:lnTo>
                  <a:lnTo>
                    <a:pt x="810905" y="391958"/>
                  </a:lnTo>
                  <a:lnTo>
                    <a:pt x="820795" y="388135"/>
                  </a:lnTo>
                  <a:lnTo>
                    <a:pt x="830684" y="384319"/>
                  </a:lnTo>
                  <a:lnTo>
                    <a:pt x="840573" y="380512"/>
                  </a:lnTo>
                  <a:lnTo>
                    <a:pt x="850462" y="376715"/>
                  </a:lnTo>
                  <a:lnTo>
                    <a:pt x="860351" y="372927"/>
                  </a:lnTo>
                  <a:lnTo>
                    <a:pt x="870240" y="369151"/>
                  </a:lnTo>
                  <a:lnTo>
                    <a:pt x="880129" y="365386"/>
                  </a:lnTo>
                  <a:lnTo>
                    <a:pt x="890018" y="361635"/>
                  </a:lnTo>
                  <a:lnTo>
                    <a:pt x="899907" y="357897"/>
                  </a:lnTo>
                  <a:lnTo>
                    <a:pt x="909796" y="354175"/>
                  </a:lnTo>
                  <a:lnTo>
                    <a:pt x="919686" y="350468"/>
                  </a:lnTo>
                  <a:lnTo>
                    <a:pt x="929575" y="346778"/>
                  </a:lnTo>
                  <a:lnTo>
                    <a:pt x="939464" y="343105"/>
                  </a:lnTo>
                  <a:lnTo>
                    <a:pt x="949353" y="339451"/>
                  </a:lnTo>
                  <a:lnTo>
                    <a:pt x="959242" y="335817"/>
                  </a:lnTo>
                  <a:lnTo>
                    <a:pt x="969131" y="332203"/>
                  </a:lnTo>
                  <a:lnTo>
                    <a:pt x="979020" y="328611"/>
                  </a:lnTo>
                  <a:lnTo>
                    <a:pt x="988909" y="325041"/>
                  </a:lnTo>
                  <a:lnTo>
                    <a:pt x="998798" y="321493"/>
                  </a:lnTo>
                  <a:lnTo>
                    <a:pt x="1008687" y="317969"/>
                  </a:lnTo>
                  <a:lnTo>
                    <a:pt x="1018576" y="314468"/>
                  </a:lnTo>
                  <a:lnTo>
                    <a:pt x="1028466" y="310992"/>
                  </a:lnTo>
                  <a:lnTo>
                    <a:pt x="1038355" y="307539"/>
                  </a:lnTo>
                  <a:lnTo>
                    <a:pt x="1048244" y="304111"/>
                  </a:lnTo>
                  <a:lnTo>
                    <a:pt x="1058133" y="300707"/>
                  </a:lnTo>
                  <a:lnTo>
                    <a:pt x="1068022" y="297326"/>
                  </a:lnTo>
                  <a:lnTo>
                    <a:pt x="1077911" y="293968"/>
                  </a:lnTo>
                  <a:lnTo>
                    <a:pt x="1087800" y="290632"/>
                  </a:lnTo>
                  <a:lnTo>
                    <a:pt x="1097689" y="287317"/>
                  </a:lnTo>
                  <a:lnTo>
                    <a:pt x="1107578" y="284022"/>
                  </a:lnTo>
                  <a:lnTo>
                    <a:pt x="1117467" y="280744"/>
                  </a:lnTo>
                  <a:lnTo>
                    <a:pt x="1127357" y="277482"/>
                  </a:lnTo>
                  <a:lnTo>
                    <a:pt x="1137246" y="274234"/>
                  </a:lnTo>
                  <a:lnTo>
                    <a:pt x="1147135" y="270997"/>
                  </a:lnTo>
                  <a:lnTo>
                    <a:pt x="1157024" y="267769"/>
                  </a:lnTo>
                  <a:lnTo>
                    <a:pt x="1166913" y="264546"/>
                  </a:lnTo>
                  <a:lnTo>
                    <a:pt x="1176802" y="261327"/>
                  </a:lnTo>
                  <a:lnTo>
                    <a:pt x="1186691" y="258107"/>
                  </a:lnTo>
                  <a:lnTo>
                    <a:pt x="1196580" y="254884"/>
                  </a:lnTo>
                  <a:lnTo>
                    <a:pt x="1206469" y="251653"/>
                  </a:lnTo>
                  <a:lnTo>
                    <a:pt x="1216358" y="248412"/>
                  </a:lnTo>
                  <a:lnTo>
                    <a:pt x="1226248" y="245157"/>
                  </a:lnTo>
                  <a:lnTo>
                    <a:pt x="1236137" y="241885"/>
                  </a:lnTo>
                  <a:lnTo>
                    <a:pt x="1246026" y="238593"/>
                  </a:lnTo>
                  <a:lnTo>
                    <a:pt x="1255915" y="235276"/>
                  </a:lnTo>
                  <a:lnTo>
                    <a:pt x="1265804" y="231933"/>
                  </a:lnTo>
                  <a:lnTo>
                    <a:pt x="1275693" y="228559"/>
                  </a:lnTo>
                  <a:lnTo>
                    <a:pt x="1285582" y="225154"/>
                  </a:lnTo>
                  <a:lnTo>
                    <a:pt x="1295471" y="221713"/>
                  </a:lnTo>
                  <a:lnTo>
                    <a:pt x="1305360" y="218236"/>
                  </a:lnTo>
                  <a:lnTo>
                    <a:pt x="1315249" y="214719"/>
                  </a:lnTo>
                  <a:lnTo>
                    <a:pt x="1325139" y="211162"/>
                  </a:lnTo>
                  <a:lnTo>
                    <a:pt x="1335028" y="207563"/>
                  </a:lnTo>
                  <a:lnTo>
                    <a:pt x="1344917" y="203920"/>
                  </a:lnTo>
                  <a:lnTo>
                    <a:pt x="1354806" y="200234"/>
                  </a:lnTo>
                  <a:lnTo>
                    <a:pt x="1364695" y="196502"/>
                  </a:lnTo>
                  <a:lnTo>
                    <a:pt x="1374584" y="192726"/>
                  </a:lnTo>
                  <a:lnTo>
                    <a:pt x="1384473" y="188905"/>
                  </a:lnTo>
                  <a:lnTo>
                    <a:pt x="1394362" y="185040"/>
                  </a:lnTo>
                  <a:lnTo>
                    <a:pt x="1404251" y="181129"/>
                  </a:lnTo>
                  <a:lnTo>
                    <a:pt x="1414140" y="177175"/>
                  </a:lnTo>
                  <a:lnTo>
                    <a:pt x="1424029" y="173177"/>
                  </a:lnTo>
                  <a:lnTo>
                    <a:pt x="1433919" y="169137"/>
                  </a:lnTo>
                  <a:lnTo>
                    <a:pt x="1443808" y="165055"/>
                  </a:lnTo>
                  <a:lnTo>
                    <a:pt x="1453697" y="160933"/>
                  </a:lnTo>
                  <a:lnTo>
                    <a:pt x="1463586" y="156771"/>
                  </a:lnTo>
                  <a:lnTo>
                    <a:pt x="1473475" y="152571"/>
                  </a:lnTo>
                  <a:lnTo>
                    <a:pt x="1483364" y="148333"/>
                  </a:lnTo>
                  <a:lnTo>
                    <a:pt x="1493253" y="144060"/>
                  </a:lnTo>
                  <a:lnTo>
                    <a:pt x="1503142" y="139753"/>
                  </a:lnTo>
                  <a:lnTo>
                    <a:pt x="1513031" y="135412"/>
                  </a:lnTo>
                  <a:lnTo>
                    <a:pt x="1522920" y="131039"/>
                  </a:lnTo>
                  <a:lnTo>
                    <a:pt x="1532810" y="126636"/>
                  </a:lnTo>
                  <a:lnTo>
                    <a:pt x="1542699" y="122203"/>
                  </a:lnTo>
                  <a:lnTo>
                    <a:pt x="1552588" y="117742"/>
                  </a:lnTo>
                  <a:lnTo>
                    <a:pt x="1562477" y="113255"/>
                  </a:lnTo>
                  <a:lnTo>
                    <a:pt x="1572366" y="108741"/>
                  </a:lnTo>
                  <a:lnTo>
                    <a:pt x="1582255" y="104203"/>
                  </a:lnTo>
                  <a:lnTo>
                    <a:pt x="1592144" y="99642"/>
                  </a:lnTo>
                  <a:lnTo>
                    <a:pt x="1602033" y="95058"/>
                  </a:lnTo>
                  <a:lnTo>
                    <a:pt x="1611922" y="90453"/>
                  </a:lnTo>
                  <a:lnTo>
                    <a:pt x="1621811" y="85827"/>
                  </a:lnTo>
                  <a:lnTo>
                    <a:pt x="1631701" y="81182"/>
                  </a:lnTo>
                  <a:lnTo>
                    <a:pt x="1641590" y="76519"/>
                  </a:lnTo>
                  <a:lnTo>
                    <a:pt x="1651479" y="71838"/>
                  </a:lnTo>
                  <a:lnTo>
                    <a:pt x="1661368" y="67140"/>
                  </a:lnTo>
                  <a:lnTo>
                    <a:pt x="1671257" y="62427"/>
                  </a:lnTo>
                  <a:lnTo>
                    <a:pt x="1681146" y="57698"/>
                  </a:lnTo>
                  <a:lnTo>
                    <a:pt x="1691035" y="52955"/>
                  </a:lnTo>
                  <a:lnTo>
                    <a:pt x="1700924" y="48198"/>
                  </a:lnTo>
                  <a:lnTo>
                    <a:pt x="1710813" y="43428"/>
                  </a:lnTo>
                  <a:lnTo>
                    <a:pt x="1720702" y="38645"/>
                  </a:lnTo>
                  <a:lnTo>
                    <a:pt x="1730591" y="33851"/>
                  </a:lnTo>
                  <a:lnTo>
                    <a:pt x="1740481" y="29045"/>
                  </a:lnTo>
                  <a:lnTo>
                    <a:pt x="1750370" y="24228"/>
                  </a:lnTo>
                  <a:lnTo>
                    <a:pt x="1760259" y="19401"/>
                  </a:lnTo>
                  <a:lnTo>
                    <a:pt x="1770148" y="14565"/>
                  </a:lnTo>
                  <a:lnTo>
                    <a:pt x="1780037" y="9718"/>
                  </a:lnTo>
                  <a:lnTo>
                    <a:pt x="1789926" y="486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12806"/>
              <a:ext cx="1799815" cy="743920"/>
            </a:xfrm>
            <a:custGeom>
              <a:avLst/>
              <a:pathLst>
                <a:path w="1799815" h="743920">
                  <a:moveTo>
                    <a:pt x="1799815" y="0"/>
                  </a:moveTo>
                  <a:lnTo>
                    <a:pt x="1799815" y="0"/>
                  </a:lnTo>
                  <a:lnTo>
                    <a:pt x="1789926" y="3378"/>
                  </a:lnTo>
                  <a:lnTo>
                    <a:pt x="1780037" y="6739"/>
                  </a:lnTo>
                  <a:lnTo>
                    <a:pt x="1770148" y="10084"/>
                  </a:lnTo>
                  <a:lnTo>
                    <a:pt x="1760259" y="13411"/>
                  </a:lnTo>
                  <a:lnTo>
                    <a:pt x="1750370" y="16720"/>
                  </a:lnTo>
                  <a:lnTo>
                    <a:pt x="1740481" y="20010"/>
                  </a:lnTo>
                  <a:lnTo>
                    <a:pt x="1730591" y="23280"/>
                  </a:lnTo>
                  <a:lnTo>
                    <a:pt x="1720702" y="26531"/>
                  </a:lnTo>
                  <a:lnTo>
                    <a:pt x="1710813" y="29761"/>
                  </a:lnTo>
                  <a:lnTo>
                    <a:pt x="1700924" y="32970"/>
                  </a:lnTo>
                  <a:lnTo>
                    <a:pt x="1691035" y="36158"/>
                  </a:lnTo>
                  <a:lnTo>
                    <a:pt x="1681146" y="39325"/>
                  </a:lnTo>
                  <a:lnTo>
                    <a:pt x="1671257" y="42469"/>
                  </a:lnTo>
                  <a:lnTo>
                    <a:pt x="1661368" y="45591"/>
                  </a:lnTo>
                  <a:lnTo>
                    <a:pt x="1651479" y="48691"/>
                  </a:lnTo>
                  <a:lnTo>
                    <a:pt x="1641590" y="51768"/>
                  </a:lnTo>
                  <a:lnTo>
                    <a:pt x="1631701" y="54823"/>
                  </a:lnTo>
                  <a:lnTo>
                    <a:pt x="1621811" y="57856"/>
                  </a:lnTo>
                  <a:lnTo>
                    <a:pt x="1611922" y="60867"/>
                  </a:lnTo>
                  <a:lnTo>
                    <a:pt x="1602033" y="63856"/>
                  </a:lnTo>
                  <a:lnTo>
                    <a:pt x="1592144" y="66824"/>
                  </a:lnTo>
                  <a:lnTo>
                    <a:pt x="1582255" y="69772"/>
                  </a:lnTo>
                  <a:lnTo>
                    <a:pt x="1572366" y="72700"/>
                  </a:lnTo>
                  <a:lnTo>
                    <a:pt x="1562477" y="75609"/>
                  </a:lnTo>
                  <a:lnTo>
                    <a:pt x="1552588" y="78501"/>
                  </a:lnTo>
                  <a:lnTo>
                    <a:pt x="1542699" y="81376"/>
                  </a:lnTo>
                  <a:lnTo>
                    <a:pt x="1532810" y="84237"/>
                  </a:lnTo>
                  <a:lnTo>
                    <a:pt x="1522920" y="87083"/>
                  </a:lnTo>
                  <a:lnTo>
                    <a:pt x="1513031" y="89918"/>
                  </a:lnTo>
                  <a:lnTo>
                    <a:pt x="1503142" y="92743"/>
                  </a:lnTo>
                  <a:lnTo>
                    <a:pt x="1493253" y="95560"/>
                  </a:lnTo>
                  <a:lnTo>
                    <a:pt x="1483364" y="98370"/>
                  </a:lnTo>
                  <a:lnTo>
                    <a:pt x="1473475" y="101177"/>
                  </a:lnTo>
                  <a:lnTo>
                    <a:pt x="1463586" y="103981"/>
                  </a:lnTo>
                  <a:lnTo>
                    <a:pt x="1453697" y="106787"/>
                  </a:lnTo>
                  <a:lnTo>
                    <a:pt x="1443808" y="109595"/>
                  </a:lnTo>
                  <a:lnTo>
                    <a:pt x="1433919" y="112409"/>
                  </a:lnTo>
                  <a:lnTo>
                    <a:pt x="1424029" y="115230"/>
                  </a:lnTo>
                  <a:lnTo>
                    <a:pt x="1414140" y="118061"/>
                  </a:lnTo>
                  <a:lnTo>
                    <a:pt x="1404251" y="120905"/>
                  </a:lnTo>
                  <a:lnTo>
                    <a:pt x="1394362" y="123764"/>
                  </a:lnTo>
                  <a:lnTo>
                    <a:pt x="1384473" y="126640"/>
                  </a:lnTo>
                  <a:lnTo>
                    <a:pt x="1374584" y="129535"/>
                  </a:lnTo>
                  <a:lnTo>
                    <a:pt x="1364695" y="132452"/>
                  </a:lnTo>
                  <a:lnTo>
                    <a:pt x="1354806" y="135393"/>
                  </a:lnTo>
                  <a:lnTo>
                    <a:pt x="1344917" y="138359"/>
                  </a:lnTo>
                  <a:lnTo>
                    <a:pt x="1335028" y="141353"/>
                  </a:lnTo>
                  <a:lnTo>
                    <a:pt x="1325139" y="144375"/>
                  </a:lnTo>
                  <a:lnTo>
                    <a:pt x="1315249" y="147428"/>
                  </a:lnTo>
                  <a:lnTo>
                    <a:pt x="1305360" y="150514"/>
                  </a:lnTo>
                  <a:lnTo>
                    <a:pt x="1295471" y="153632"/>
                  </a:lnTo>
                  <a:lnTo>
                    <a:pt x="1285582" y="156784"/>
                  </a:lnTo>
                  <a:lnTo>
                    <a:pt x="1275693" y="159972"/>
                  </a:lnTo>
                  <a:lnTo>
                    <a:pt x="1265804" y="163196"/>
                  </a:lnTo>
                  <a:lnTo>
                    <a:pt x="1255915" y="166456"/>
                  </a:lnTo>
                  <a:lnTo>
                    <a:pt x="1246026" y="169754"/>
                  </a:lnTo>
                  <a:lnTo>
                    <a:pt x="1236137" y="173088"/>
                  </a:lnTo>
                  <a:lnTo>
                    <a:pt x="1226248" y="176461"/>
                  </a:lnTo>
                  <a:lnTo>
                    <a:pt x="1216358" y="179871"/>
                  </a:lnTo>
                  <a:lnTo>
                    <a:pt x="1206469" y="183319"/>
                  </a:lnTo>
                  <a:lnTo>
                    <a:pt x="1196580" y="186805"/>
                  </a:lnTo>
                  <a:lnTo>
                    <a:pt x="1186691" y="190328"/>
                  </a:lnTo>
                  <a:lnTo>
                    <a:pt x="1176802" y="193889"/>
                  </a:lnTo>
                  <a:lnTo>
                    <a:pt x="1166913" y="197486"/>
                  </a:lnTo>
                  <a:lnTo>
                    <a:pt x="1157024" y="201119"/>
                  </a:lnTo>
                  <a:lnTo>
                    <a:pt x="1147135" y="204789"/>
                  </a:lnTo>
                  <a:lnTo>
                    <a:pt x="1137246" y="208494"/>
                  </a:lnTo>
                  <a:lnTo>
                    <a:pt x="1127357" y="212233"/>
                  </a:lnTo>
                  <a:lnTo>
                    <a:pt x="1117467" y="216007"/>
                  </a:lnTo>
                  <a:lnTo>
                    <a:pt x="1107578" y="219815"/>
                  </a:lnTo>
                  <a:lnTo>
                    <a:pt x="1097689" y="223655"/>
                  </a:lnTo>
                  <a:lnTo>
                    <a:pt x="1087800" y="227528"/>
                  </a:lnTo>
                  <a:lnTo>
                    <a:pt x="1077911" y="231432"/>
                  </a:lnTo>
                  <a:lnTo>
                    <a:pt x="1068022" y="235366"/>
                  </a:lnTo>
                  <a:lnTo>
                    <a:pt x="1058133" y="239331"/>
                  </a:lnTo>
                  <a:lnTo>
                    <a:pt x="1048244" y="243326"/>
                  </a:lnTo>
                  <a:lnTo>
                    <a:pt x="1038355" y="247349"/>
                  </a:lnTo>
                  <a:lnTo>
                    <a:pt x="1028466" y="251399"/>
                  </a:lnTo>
                  <a:lnTo>
                    <a:pt x="1018576" y="255477"/>
                  </a:lnTo>
                  <a:lnTo>
                    <a:pt x="1008687" y="259582"/>
                  </a:lnTo>
                  <a:lnTo>
                    <a:pt x="998798" y="263713"/>
                  </a:lnTo>
                  <a:lnTo>
                    <a:pt x="988909" y="267869"/>
                  </a:lnTo>
                  <a:lnTo>
                    <a:pt x="979020" y="272049"/>
                  </a:lnTo>
                  <a:lnTo>
                    <a:pt x="969131" y="276253"/>
                  </a:lnTo>
                  <a:lnTo>
                    <a:pt x="959242" y="280481"/>
                  </a:lnTo>
                  <a:lnTo>
                    <a:pt x="949353" y="284731"/>
                  </a:lnTo>
                  <a:lnTo>
                    <a:pt x="939464" y="289003"/>
                  </a:lnTo>
                  <a:lnTo>
                    <a:pt x="929575" y="293297"/>
                  </a:lnTo>
                  <a:lnTo>
                    <a:pt x="919686" y="297611"/>
                  </a:lnTo>
                  <a:lnTo>
                    <a:pt x="909796" y="301946"/>
                  </a:lnTo>
                  <a:lnTo>
                    <a:pt x="899907" y="306301"/>
                  </a:lnTo>
                  <a:lnTo>
                    <a:pt x="890018" y="310675"/>
                  </a:lnTo>
                  <a:lnTo>
                    <a:pt x="880129" y="315068"/>
                  </a:lnTo>
                  <a:lnTo>
                    <a:pt x="870240" y="319479"/>
                  </a:lnTo>
                  <a:lnTo>
                    <a:pt x="860351" y="323908"/>
                  </a:lnTo>
                  <a:lnTo>
                    <a:pt x="850462" y="328354"/>
                  </a:lnTo>
                  <a:lnTo>
                    <a:pt x="840573" y="332817"/>
                  </a:lnTo>
                  <a:lnTo>
                    <a:pt x="830684" y="337296"/>
                  </a:lnTo>
                  <a:lnTo>
                    <a:pt x="820795" y="341791"/>
                  </a:lnTo>
                  <a:lnTo>
                    <a:pt x="810905" y="346301"/>
                  </a:lnTo>
                  <a:lnTo>
                    <a:pt x="801016" y="350827"/>
                  </a:lnTo>
                  <a:lnTo>
                    <a:pt x="791127" y="355367"/>
                  </a:lnTo>
                  <a:lnTo>
                    <a:pt x="781238" y="359922"/>
                  </a:lnTo>
                  <a:lnTo>
                    <a:pt x="771349" y="364490"/>
                  </a:lnTo>
                  <a:lnTo>
                    <a:pt x="761460" y="369072"/>
                  </a:lnTo>
                  <a:lnTo>
                    <a:pt x="751571" y="373667"/>
                  </a:lnTo>
                  <a:lnTo>
                    <a:pt x="741682" y="378275"/>
                  </a:lnTo>
                  <a:lnTo>
                    <a:pt x="731793" y="382895"/>
                  </a:lnTo>
                  <a:lnTo>
                    <a:pt x="721904" y="387528"/>
                  </a:lnTo>
                  <a:lnTo>
                    <a:pt x="712014" y="392172"/>
                  </a:lnTo>
                  <a:lnTo>
                    <a:pt x="702125" y="396827"/>
                  </a:lnTo>
                  <a:lnTo>
                    <a:pt x="692236" y="401494"/>
                  </a:lnTo>
                  <a:lnTo>
                    <a:pt x="682347" y="406171"/>
                  </a:lnTo>
                  <a:lnTo>
                    <a:pt x="672458" y="410859"/>
                  </a:lnTo>
                  <a:lnTo>
                    <a:pt x="662569" y="415557"/>
                  </a:lnTo>
                  <a:lnTo>
                    <a:pt x="652680" y="420265"/>
                  </a:lnTo>
                  <a:lnTo>
                    <a:pt x="642791" y="424983"/>
                  </a:lnTo>
                  <a:lnTo>
                    <a:pt x="632902" y="429711"/>
                  </a:lnTo>
                  <a:lnTo>
                    <a:pt x="623013" y="434447"/>
                  </a:lnTo>
                  <a:lnTo>
                    <a:pt x="613124" y="439192"/>
                  </a:lnTo>
                  <a:lnTo>
                    <a:pt x="603234" y="443946"/>
                  </a:lnTo>
                  <a:lnTo>
                    <a:pt x="593345" y="448709"/>
                  </a:lnTo>
                  <a:lnTo>
                    <a:pt x="583456" y="453479"/>
                  </a:lnTo>
                  <a:lnTo>
                    <a:pt x="573567" y="458258"/>
                  </a:lnTo>
                  <a:lnTo>
                    <a:pt x="563678" y="463044"/>
                  </a:lnTo>
                  <a:lnTo>
                    <a:pt x="553789" y="467838"/>
                  </a:lnTo>
                  <a:lnTo>
                    <a:pt x="543900" y="472640"/>
                  </a:lnTo>
                  <a:lnTo>
                    <a:pt x="534011" y="477448"/>
                  </a:lnTo>
                  <a:lnTo>
                    <a:pt x="524122" y="482263"/>
                  </a:lnTo>
                  <a:lnTo>
                    <a:pt x="514233" y="487086"/>
                  </a:lnTo>
                  <a:lnTo>
                    <a:pt x="504343" y="491914"/>
                  </a:lnTo>
                  <a:lnTo>
                    <a:pt x="494454" y="496749"/>
                  </a:lnTo>
                  <a:lnTo>
                    <a:pt x="484565" y="501591"/>
                  </a:lnTo>
                  <a:lnTo>
                    <a:pt x="474676" y="506438"/>
                  </a:lnTo>
                  <a:lnTo>
                    <a:pt x="464787" y="511291"/>
                  </a:lnTo>
                  <a:lnTo>
                    <a:pt x="454898" y="516151"/>
                  </a:lnTo>
                  <a:lnTo>
                    <a:pt x="445009" y="521015"/>
                  </a:lnTo>
                  <a:lnTo>
                    <a:pt x="435120" y="525885"/>
                  </a:lnTo>
                  <a:lnTo>
                    <a:pt x="425231" y="530761"/>
                  </a:lnTo>
                  <a:lnTo>
                    <a:pt x="415342" y="535641"/>
                  </a:lnTo>
                  <a:lnTo>
                    <a:pt x="405452" y="540527"/>
                  </a:lnTo>
                  <a:lnTo>
                    <a:pt x="395563" y="545417"/>
                  </a:lnTo>
                  <a:lnTo>
                    <a:pt x="385674" y="550313"/>
                  </a:lnTo>
                  <a:lnTo>
                    <a:pt x="375785" y="555212"/>
                  </a:lnTo>
                  <a:lnTo>
                    <a:pt x="365896" y="560117"/>
                  </a:lnTo>
                  <a:lnTo>
                    <a:pt x="356007" y="565026"/>
                  </a:lnTo>
                  <a:lnTo>
                    <a:pt x="346118" y="569939"/>
                  </a:lnTo>
                  <a:lnTo>
                    <a:pt x="336229" y="574856"/>
                  </a:lnTo>
                  <a:lnTo>
                    <a:pt x="326340" y="579777"/>
                  </a:lnTo>
                  <a:lnTo>
                    <a:pt x="316451" y="584702"/>
                  </a:lnTo>
                  <a:lnTo>
                    <a:pt x="306562" y="589632"/>
                  </a:lnTo>
                  <a:lnTo>
                    <a:pt x="296672" y="594565"/>
                  </a:lnTo>
                  <a:lnTo>
                    <a:pt x="286783" y="599501"/>
                  </a:lnTo>
                  <a:lnTo>
                    <a:pt x="276894" y="604441"/>
                  </a:lnTo>
                  <a:lnTo>
                    <a:pt x="267005" y="609385"/>
                  </a:lnTo>
                  <a:lnTo>
                    <a:pt x="257116" y="614332"/>
                  </a:lnTo>
                  <a:lnTo>
                    <a:pt x="247227" y="619282"/>
                  </a:lnTo>
                  <a:lnTo>
                    <a:pt x="237338" y="624236"/>
                  </a:lnTo>
                  <a:lnTo>
                    <a:pt x="227449" y="629193"/>
                  </a:lnTo>
                  <a:lnTo>
                    <a:pt x="217560" y="634153"/>
                  </a:lnTo>
                  <a:lnTo>
                    <a:pt x="207671" y="639116"/>
                  </a:lnTo>
                  <a:lnTo>
                    <a:pt x="197781" y="644082"/>
                  </a:lnTo>
                  <a:lnTo>
                    <a:pt x="187892" y="649050"/>
                  </a:lnTo>
                  <a:lnTo>
                    <a:pt x="178003" y="654022"/>
                  </a:lnTo>
                  <a:lnTo>
                    <a:pt x="168114" y="658996"/>
                  </a:lnTo>
                  <a:lnTo>
                    <a:pt x="158225" y="663973"/>
                  </a:lnTo>
                  <a:lnTo>
                    <a:pt x="148336" y="668952"/>
                  </a:lnTo>
                  <a:lnTo>
                    <a:pt x="138447" y="673934"/>
                  </a:lnTo>
                  <a:lnTo>
                    <a:pt x="128558" y="678919"/>
                  </a:lnTo>
                  <a:lnTo>
                    <a:pt x="118669" y="683906"/>
                  </a:lnTo>
                  <a:lnTo>
                    <a:pt x="108780" y="688895"/>
                  </a:lnTo>
                  <a:lnTo>
                    <a:pt x="98890" y="693887"/>
                  </a:lnTo>
                  <a:lnTo>
                    <a:pt x="89001" y="698881"/>
                  </a:lnTo>
                  <a:lnTo>
                    <a:pt x="79112" y="703877"/>
                  </a:lnTo>
                  <a:lnTo>
                    <a:pt x="69223" y="708875"/>
                  </a:lnTo>
                  <a:lnTo>
                    <a:pt x="59334" y="713876"/>
                  </a:lnTo>
                  <a:lnTo>
                    <a:pt x="49445" y="718878"/>
                  </a:lnTo>
                  <a:lnTo>
                    <a:pt x="39556" y="723883"/>
                  </a:lnTo>
                  <a:lnTo>
                    <a:pt x="29667" y="728889"/>
                  </a:lnTo>
                  <a:lnTo>
                    <a:pt x="19778" y="733898"/>
                  </a:lnTo>
                  <a:lnTo>
                    <a:pt x="9889" y="738908"/>
                  </a:lnTo>
                  <a:lnTo>
                    <a:pt x="0" y="743920"/>
                  </a:lnTo>
                  <a:lnTo>
                    <a:pt x="0" y="7439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441678"/>
              <a:ext cx="1799815" cy="722748"/>
            </a:xfrm>
            <a:custGeom>
              <a:avLst/>
              <a:pathLst>
                <a:path w="1799815" h="722748">
                  <a:moveTo>
                    <a:pt x="0" y="722748"/>
                  </a:moveTo>
                  <a:lnTo>
                    <a:pt x="9889" y="718369"/>
                  </a:lnTo>
                  <a:lnTo>
                    <a:pt x="19778" y="713989"/>
                  </a:lnTo>
                  <a:lnTo>
                    <a:pt x="29667" y="709609"/>
                  </a:lnTo>
                  <a:lnTo>
                    <a:pt x="39556" y="705230"/>
                  </a:lnTo>
                  <a:lnTo>
                    <a:pt x="49445" y="700851"/>
                  </a:lnTo>
                  <a:lnTo>
                    <a:pt x="59334" y="696472"/>
                  </a:lnTo>
                  <a:lnTo>
                    <a:pt x="69223" y="692093"/>
                  </a:lnTo>
                  <a:lnTo>
                    <a:pt x="79112" y="687714"/>
                  </a:lnTo>
                  <a:lnTo>
                    <a:pt x="89001" y="683336"/>
                  </a:lnTo>
                  <a:lnTo>
                    <a:pt x="98890" y="678957"/>
                  </a:lnTo>
                  <a:lnTo>
                    <a:pt x="108780" y="674579"/>
                  </a:lnTo>
                  <a:lnTo>
                    <a:pt x="118669" y="670201"/>
                  </a:lnTo>
                  <a:lnTo>
                    <a:pt x="128558" y="665824"/>
                  </a:lnTo>
                  <a:lnTo>
                    <a:pt x="138447" y="661446"/>
                  </a:lnTo>
                  <a:lnTo>
                    <a:pt x="148336" y="657069"/>
                  </a:lnTo>
                  <a:lnTo>
                    <a:pt x="158225" y="652692"/>
                  </a:lnTo>
                  <a:lnTo>
                    <a:pt x="168114" y="648316"/>
                  </a:lnTo>
                  <a:lnTo>
                    <a:pt x="178003" y="643940"/>
                  </a:lnTo>
                  <a:lnTo>
                    <a:pt x="187892" y="639564"/>
                  </a:lnTo>
                  <a:lnTo>
                    <a:pt x="197781" y="635188"/>
                  </a:lnTo>
                  <a:lnTo>
                    <a:pt x="207671" y="630813"/>
                  </a:lnTo>
                  <a:lnTo>
                    <a:pt x="217560" y="626438"/>
                  </a:lnTo>
                  <a:lnTo>
                    <a:pt x="227449" y="622063"/>
                  </a:lnTo>
                  <a:lnTo>
                    <a:pt x="237338" y="617689"/>
                  </a:lnTo>
                  <a:lnTo>
                    <a:pt x="247227" y="613316"/>
                  </a:lnTo>
                  <a:lnTo>
                    <a:pt x="257116" y="608942"/>
                  </a:lnTo>
                  <a:lnTo>
                    <a:pt x="267005" y="604570"/>
                  </a:lnTo>
                  <a:lnTo>
                    <a:pt x="276894" y="600197"/>
                  </a:lnTo>
                  <a:lnTo>
                    <a:pt x="286783" y="595826"/>
                  </a:lnTo>
                  <a:lnTo>
                    <a:pt x="296672" y="591455"/>
                  </a:lnTo>
                  <a:lnTo>
                    <a:pt x="306562" y="587084"/>
                  </a:lnTo>
                  <a:lnTo>
                    <a:pt x="316451" y="582714"/>
                  </a:lnTo>
                  <a:lnTo>
                    <a:pt x="326340" y="578345"/>
                  </a:lnTo>
                  <a:lnTo>
                    <a:pt x="336229" y="573977"/>
                  </a:lnTo>
                  <a:lnTo>
                    <a:pt x="346118" y="569609"/>
                  </a:lnTo>
                  <a:lnTo>
                    <a:pt x="356007" y="565242"/>
                  </a:lnTo>
                  <a:lnTo>
                    <a:pt x="365896" y="560876"/>
                  </a:lnTo>
                  <a:lnTo>
                    <a:pt x="375785" y="556510"/>
                  </a:lnTo>
                  <a:lnTo>
                    <a:pt x="385674" y="552146"/>
                  </a:lnTo>
                  <a:lnTo>
                    <a:pt x="395563" y="547782"/>
                  </a:lnTo>
                  <a:lnTo>
                    <a:pt x="405452" y="543420"/>
                  </a:lnTo>
                  <a:lnTo>
                    <a:pt x="415342" y="539058"/>
                  </a:lnTo>
                  <a:lnTo>
                    <a:pt x="425231" y="534698"/>
                  </a:lnTo>
                  <a:lnTo>
                    <a:pt x="435120" y="530339"/>
                  </a:lnTo>
                  <a:lnTo>
                    <a:pt x="445009" y="525981"/>
                  </a:lnTo>
                  <a:lnTo>
                    <a:pt x="454898" y="521625"/>
                  </a:lnTo>
                  <a:lnTo>
                    <a:pt x="464787" y="517269"/>
                  </a:lnTo>
                  <a:lnTo>
                    <a:pt x="474676" y="512916"/>
                  </a:lnTo>
                  <a:lnTo>
                    <a:pt x="484565" y="508564"/>
                  </a:lnTo>
                  <a:lnTo>
                    <a:pt x="494454" y="504213"/>
                  </a:lnTo>
                  <a:lnTo>
                    <a:pt x="504343" y="499864"/>
                  </a:lnTo>
                  <a:lnTo>
                    <a:pt x="514233" y="495517"/>
                  </a:lnTo>
                  <a:lnTo>
                    <a:pt x="524122" y="491172"/>
                  </a:lnTo>
                  <a:lnTo>
                    <a:pt x="534011" y="486829"/>
                  </a:lnTo>
                  <a:lnTo>
                    <a:pt x="543900" y="482488"/>
                  </a:lnTo>
                  <a:lnTo>
                    <a:pt x="553789" y="478149"/>
                  </a:lnTo>
                  <a:lnTo>
                    <a:pt x="563678" y="473812"/>
                  </a:lnTo>
                  <a:lnTo>
                    <a:pt x="573567" y="469478"/>
                  </a:lnTo>
                  <a:lnTo>
                    <a:pt x="583456" y="465147"/>
                  </a:lnTo>
                  <a:lnTo>
                    <a:pt x="593345" y="460819"/>
                  </a:lnTo>
                  <a:lnTo>
                    <a:pt x="603234" y="456493"/>
                  </a:lnTo>
                  <a:lnTo>
                    <a:pt x="613124" y="452170"/>
                  </a:lnTo>
                  <a:lnTo>
                    <a:pt x="623013" y="447851"/>
                  </a:lnTo>
                  <a:lnTo>
                    <a:pt x="632902" y="443535"/>
                  </a:lnTo>
                  <a:lnTo>
                    <a:pt x="642791" y="439223"/>
                  </a:lnTo>
                  <a:lnTo>
                    <a:pt x="652680" y="434914"/>
                  </a:lnTo>
                  <a:lnTo>
                    <a:pt x="662569" y="430610"/>
                  </a:lnTo>
                  <a:lnTo>
                    <a:pt x="672458" y="426310"/>
                  </a:lnTo>
                  <a:lnTo>
                    <a:pt x="682347" y="422014"/>
                  </a:lnTo>
                  <a:lnTo>
                    <a:pt x="692236" y="417723"/>
                  </a:lnTo>
                  <a:lnTo>
                    <a:pt x="702125" y="413437"/>
                  </a:lnTo>
                  <a:lnTo>
                    <a:pt x="712014" y="409156"/>
                  </a:lnTo>
                  <a:lnTo>
                    <a:pt x="721904" y="404881"/>
                  </a:lnTo>
                  <a:lnTo>
                    <a:pt x="731793" y="400612"/>
                  </a:lnTo>
                  <a:lnTo>
                    <a:pt x="741682" y="396349"/>
                  </a:lnTo>
                  <a:lnTo>
                    <a:pt x="751571" y="392093"/>
                  </a:lnTo>
                  <a:lnTo>
                    <a:pt x="761460" y="387844"/>
                  </a:lnTo>
                  <a:lnTo>
                    <a:pt x="771349" y="383602"/>
                  </a:lnTo>
                  <a:lnTo>
                    <a:pt x="781238" y="379368"/>
                  </a:lnTo>
                  <a:lnTo>
                    <a:pt x="791127" y="375141"/>
                  </a:lnTo>
                  <a:lnTo>
                    <a:pt x="801016" y="370924"/>
                  </a:lnTo>
                  <a:lnTo>
                    <a:pt x="810905" y="366716"/>
                  </a:lnTo>
                  <a:lnTo>
                    <a:pt x="820795" y="362517"/>
                  </a:lnTo>
                  <a:lnTo>
                    <a:pt x="830684" y="358329"/>
                  </a:lnTo>
                  <a:lnTo>
                    <a:pt x="840573" y="354151"/>
                  </a:lnTo>
                  <a:lnTo>
                    <a:pt x="850462" y="349984"/>
                  </a:lnTo>
                  <a:lnTo>
                    <a:pt x="860351" y="345830"/>
                  </a:lnTo>
                  <a:lnTo>
                    <a:pt x="870240" y="341688"/>
                  </a:lnTo>
                  <a:lnTo>
                    <a:pt x="880129" y="337559"/>
                  </a:lnTo>
                  <a:lnTo>
                    <a:pt x="890018" y="333444"/>
                  </a:lnTo>
                  <a:lnTo>
                    <a:pt x="899907" y="329344"/>
                  </a:lnTo>
                  <a:lnTo>
                    <a:pt x="909796" y="325259"/>
                  </a:lnTo>
                  <a:lnTo>
                    <a:pt x="919686" y="321191"/>
                  </a:lnTo>
                  <a:lnTo>
                    <a:pt x="929575" y="317139"/>
                  </a:lnTo>
                  <a:lnTo>
                    <a:pt x="939464" y="313106"/>
                  </a:lnTo>
                  <a:lnTo>
                    <a:pt x="949353" y="309091"/>
                  </a:lnTo>
                  <a:lnTo>
                    <a:pt x="959242" y="305096"/>
                  </a:lnTo>
                  <a:lnTo>
                    <a:pt x="969131" y="301121"/>
                  </a:lnTo>
                  <a:lnTo>
                    <a:pt x="979020" y="297168"/>
                  </a:lnTo>
                  <a:lnTo>
                    <a:pt x="988909" y="293237"/>
                  </a:lnTo>
                  <a:lnTo>
                    <a:pt x="998798" y="289330"/>
                  </a:lnTo>
                  <a:lnTo>
                    <a:pt x="1008687" y="285448"/>
                  </a:lnTo>
                  <a:lnTo>
                    <a:pt x="1018576" y="281590"/>
                  </a:lnTo>
                  <a:lnTo>
                    <a:pt x="1028466" y="277759"/>
                  </a:lnTo>
                  <a:lnTo>
                    <a:pt x="1038355" y="273956"/>
                  </a:lnTo>
                  <a:lnTo>
                    <a:pt x="1048244" y="270180"/>
                  </a:lnTo>
                  <a:lnTo>
                    <a:pt x="1058133" y="266434"/>
                  </a:lnTo>
                  <a:lnTo>
                    <a:pt x="1068022" y="262717"/>
                  </a:lnTo>
                  <a:lnTo>
                    <a:pt x="1077911" y="259031"/>
                  </a:lnTo>
                  <a:lnTo>
                    <a:pt x="1087800" y="255377"/>
                  </a:lnTo>
                  <a:lnTo>
                    <a:pt x="1097689" y="251754"/>
                  </a:lnTo>
                  <a:lnTo>
                    <a:pt x="1107578" y="248164"/>
                  </a:lnTo>
                  <a:lnTo>
                    <a:pt x="1117467" y="244606"/>
                  </a:lnTo>
                  <a:lnTo>
                    <a:pt x="1127357" y="241082"/>
                  </a:lnTo>
                  <a:lnTo>
                    <a:pt x="1137246" y="237591"/>
                  </a:lnTo>
                  <a:lnTo>
                    <a:pt x="1147135" y="234133"/>
                  </a:lnTo>
                  <a:lnTo>
                    <a:pt x="1157024" y="230708"/>
                  </a:lnTo>
                  <a:lnTo>
                    <a:pt x="1166913" y="227316"/>
                  </a:lnTo>
                  <a:lnTo>
                    <a:pt x="1176802" y="223955"/>
                  </a:lnTo>
                  <a:lnTo>
                    <a:pt x="1186691" y="220626"/>
                  </a:lnTo>
                  <a:lnTo>
                    <a:pt x="1196580" y="217327"/>
                  </a:lnTo>
                  <a:lnTo>
                    <a:pt x="1206469" y="214056"/>
                  </a:lnTo>
                  <a:lnTo>
                    <a:pt x="1216358" y="210813"/>
                  </a:lnTo>
                  <a:lnTo>
                    <a:pt x="1226248" y="207596"/>
                  </a:lnTo>
                  <a:lnTo>
                    <a:pt x="1236137" y="204402"/>
                  </a:lnTo>
                  <a:lnTo>
                    <a:pt x="1246026" y="201230"/>
                  </a:lnTo>
                  <a:lnTo>
                    <a:pt x="1255915" y="198077"/>
                  </a:lnTo>
                  <a:lnTo>
                    <a:pt x="1265804" y="194941"/>
                  </a:lnTo>
                  <a:lnTo>
                    <a:pt x="1275693" y="191819"/>
                  </a:lnTo>
                  <a:lnTo>
                    <a:pt x="1285582" y="188708"/>
                  </a:lnTo>
                  <a:lnTo>
                    <a:pt x="1295471" y="185606"/>
                  </a:lnTo>
                  <a:lnTo>
                    <a:pt x="1305360" y="182509"/>
                  </a:lnTo>
                  <a:lnTo>
                    <a:pt x="1315249" y="179415"/>
                  </a:lnTo>
                  <a:lnTo>
                    <a:pt x="1325139" y="176319"/>
                  </a:lnTo>
                  <a:lnTo>
                    <a:pt x="1335028" y="173221"/>
                  </a:lnTo>
                  <a:lnTo>
                    <a:pt x="1344917" y="170115"/>
                  </a:lnTo>
                  <a:lnTo>
                    <a:pt x="1354806" y="166999"/>
                  </a:lnTo>
                  <a:lnTo>
                    <a:pt x="1364695" y="163871"/>
                  </a:lnTo>
                  <a:lnTo>
                    <a:pt x="1374584" y="160728"/>
                  </a:lnTo>
                  <a:lnTo>
                    <a:pt x="1384473" y="157566"/>
                  </a:lnTo>
                  <a:lnTo>
                    <a:pt x="1394362" y="154385"/>
                  </a:lnTo>
                  <a:lnTo>
                    <a:pt x="1404251" y="151180"/>
                  </a:lnTo>
                  <a:lnTo>
                    <a:pt x="1414140" y="147951"/>
                  </a:lnTo>
                  <a:lnTo>
                    <a:pt x="1424029" y="144696"/>
                  </a:lnTo>
                  <a:lnTo>
                    <a:pt x="1433919" y="141412"/>
                  </a:lnTo>
                  <a:lnTo>
                    <a:pt x="1443808" y="138099"/>
                  </a:lnTo>
                  <a:lnTo>
                    <a:pt x="1453697" y="134756"/>
                  </a:lnTo>
                  <a:lnTo>
                    <a:pt x="1463586" y="131381"/>
                  </a:lnTo>
                  <a:lnTo>
                    <a:pt x="1473475" y="127973"/>
                  </a:lnTo>
                  <a:lnTo>
                    <a:pt x="1483364" y="124533"/>
                  </a:lnTo>
                  <a:lnTo>
                    <a:pt x="1493253" y="121060"/>
                  </a:lnTo>
                  <a:lnTo>
                    <a:pt x="1503142" y="117554"/>
                  </a:lnTo>
                  <a:lnTo>
                    <a:pt x="1513031" y="114014"/>
                  </a:lnTo>
                  <a:lnTo>
                    <a:pt x="1522920" y="110442"/>
                  </a:lnTo>
                  <a:lnTo>
                    <a:pt x="1532810" y="106837"/>
                  </a:lnTo>
                  <a:lnTo>
                    <a:pt x="1542699" y="103199"/>
                  </a:lnTo>
                  <a:lnTo>
                    <a:pt x="1552588" y="99530"/>
                  </a:lnTo>
                  <a:lnTo>
                    <a:pt x="1562477" y="95830"/>
                  </a:lnTo>
                  <a:lnTo>
                    <a:pt x="1572366" y="92100"/>
                  </a:lnTo>
                  <a:lnTo>
                    <a:pt x="1582255" y="88340"/>
                  </a:lnTo>
                  <a:lnTo>
                    <a:pt x="1592144" y="84551"/>
                  </a:lnTo>
                  <a:lnTo>
                    <a:pt x="1602033" y="80735"/>
                  </a:lnTo>
                  <a:lnTo>
                    <a:pt x="1611922" y="76892"/>
                  </a:lnTo>
                  <a:lnTo>
                    <a:pt x="1621811" y="73023"/>
                  </a:lnTo>
                  <a:lnTo>
                    <a:pt x="1631701" y="69129"/>
                  </a:lnTo>
                  <a:lnTo>
                    <a:pt x="1641590" y="65211"/>
                  </a:lnTo>
                  <a:lnTo>
                    <a:pt x="1651479" y="61270"/>
                  </a:lnTo>
                  <a:lnTo>
                    <a:pt x="1661368" y="57307"/>
                  </a:lnTo>
                  <a:lnTo>
                    <a:pt x="1671257" y="53322"/>
                  </a:lnTo>
                  <a:lnTo>
                    <a:pt x="1681146" y="49318"/>
                  </a:lnTo>
                  <a:lnTo>
                    <a:pt x="1691035" y="45295"/>
                  </a:lnTo>
                  <a:lnTo>
                    <a:pt x="1700924" y="41253"/>
                  </a:lnTo>
                  <a:lnTo>
                    <a:pt x="1710813" y="37193"/>
                  </a:lnTo>
                  <a:lnTo>
                    <a:pt x="1720702" y="33117"/>
                  </a:lnTo>
                  <a:lnTo>
                    <a:pt x="1730591" y="29025"/>
                  </a:lnTo>
                  <a:lnTo>
                    <a:pt x="1740481" y="24918"/>
                  </a:lnTo>
                  <a:lnTo>
                    <a:pt x="1750370" y="20797"/>
                  </a:lnTo>
                  <a:lnTo>
                    <a:pt x="1760259" y="16662"/>
                  </a:lnTo>
                  <a:lnTo>
                    <a:pt x="1770148" y="12514"/>
                  </a:lnTo>
                  <a:lnTo>
                    <a:pt x="1780037" y="8354"/>
                  </a:lnTo>
                  <a:lnTo>
                    <a:pt x="1789926" y="418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03306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81675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808277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764661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76049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708900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69433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661760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5023700"/>
              <a:ext cx="1799815" cy="621083"/>
            </a:xfrm>
            <a:custGeom>
              <a:avLst/>
              <a:pathLst>
                <a:path w="1799815" h="621083">
                  <a:moveTo>
                    <a:pt x="0" y="459569"/>
                  </a:moveTo>
                  <a:lnTo>
                    <a:pt x="9889" y="457332"/>
                  </a:lnTo>
                  <a:lnTo>
                    <a:pt x="19778" y="455098"/>
                  </a:lnTo>
                  <a:lnTo>
                    <a:pt x="29667" y="452865"/>
                  </a:lnTo>
                  <a:lnTo>
                    <a:pt x="39556" y="450634"/>
                  </a:lnTo>
                  <a:lnTo>
                    <a:pt x="49445" y="448406"/>
                  </a:lnTo>
                  <a:lnTo>
                    <a:pt x="59334" y="446181"/>
                  </a:lnTo>
                  <a:lnTo>
                    <a:pt x="69223" y="443957"/>
                  </a:lnTo>
                  <a:lnTo>
                    <a:pt x="79112" y="441737"/>
                  </a:lnTo>
                  <a:lnTo>
                    <a:pt x="89001" y="439519"/>
                  </a:lnTo>
                  <a:lnTo>
                    <a:pt x="98890" y="437303"/>
                  </a:lnTo>
                  <a:lnTo>
                    <a:pt x="108780" y="435091"/>
                  </a:lnTo>
                  <a:lnTo>
                    <a:pt x="118669" y="432881"/>
                  </a:lnTo>
                  <a:lnTo>
                    <a:pt x="128558" y="430675"/>
                  </a:lnTo>
                  <a:lnTo>
                    <a:pt x="138447" y="428471"/>
                  </a:lnTo>
                  <a:lnTo>
                    <a:pt x="148336" y="426271"/>
                  </a:lnTo>
                  <a:lnTo>
                    <a:pt x="158225" y="424074"/>
                  </a:lnTo>
                  <a:lnTo>
                    <a:pt x="168114" y="421880"/>
                  </a:lnTo>
                  <a:lnTo>
                    <a:pt x="178003" y="419690"/>
                  </a:lnTo>
                  <a:lnTo>
                    <a:pt x="187892" y="417503"/>
                  </a:lnTo>
                  <a:lnTo>
                    <a:pt x="197781" y="415320"/>
                  </a:lnTo>
                  <a:lnTo>
                    <a:pt x="207671" y="413141"/>
                  </a:lnTo>
                  <a:lnTo>
                    <a:pt x="217560" y="410966"/>
                  </a:lnTo>
                  <a:lnTo>
                    <a:pt x="227449" y="408794"/>
                  </a:lnTo>
                  <a:lnTo>
                    <a:pt x="237338" y="406627"/>
                  </a:lnTo>
                  <a:lnTo>
                    <a:pt x="247227" y="404464"/>
                  </a:lnTo>
                  <a:lnTo>
                    <a:pt x="257116" y="402306"/>
                  </a:lnTo>
                  <a:lnTo>
                    <a:pt x="267005" y="400151"/>
                  </a:lnTo>
                  <a:lnTo>
                    <a:pt x="276894" y="398002"/>
                  </a:lnTo>
                  <a:lnTo>
                    <a:pt x="286783" y="395857"/>
                  </a:lnTo>
                  <a:lnTo>
                    <a:pt x="296672" y="393716"/>
                  </a:lnTo>
                  <a:lnTo>
                    <a:pt x="306562" y="391581"/>
                  </a:lnTo>
                  <a:lnTo>
                    <a:pt x="316451" y="389451"/>
                  </a:lnTo>
                  <a:lnTo>
                    <a:pt x="326340" y="387326"/>
                  </a:lnTo>
                  <a:lnTo>
                    <a:pt x="336229" y="385206"/>
                  </a:lnTo>
                  <a:lnTo>
                    <a:pt x="346118" y="383091"/>
                  </a:lnTo>
                  <a:lnTo>
                    <a:pt x="356007" y="380982"/>
                  </a:lnTo>
                  <a:lnTo>
                    <a:pt x="365896" y="378878"/>
                  </a:lnTo>
                  <a:lnTo>
                    <a:pt x="375785" y="376781"/>
                  </a:lnTo>
                  <a:lnTo>
                    <a:pt x="385674" y="374689"/>
                  </a:lnTo>
                  <a:lnTo>
                    <a:pt x="395563" y="372602"/>
                  </a:lnTo>
                  <a:lnTo>
                    <a:pt x="405452" y="370522"/>
                  </a:lnTo>
                  <a:lnTo>
                    <a:pt x="415342" y="368448"/>
                  </a:lnTo>
                  <a:lnTo>
                    <a:pt x="425231" y="366380"/>
                  </a:lnTo>
                  <a:lnTo>
                    <a:pt x="435120" y="364318"/>
                  </a:lnTo>
                  <a:lnTo>
                    <a:pt x="445009" y="362263"/>
                  </a:lnTo>
                  <a:lnTo>
                    <a:pt x="454898" y="360214"/>
                  </a:lnTo>
                  <a:lnTo>
                    <a:pt x="464787" y="358171"/>
                  </a:lnTo>
                  <a:lnTo>
                    <a:pt x="474676" y="356135"/>
                  </a:lnTo>
                  <a:lnTo>
                    <a:pt x="484565" y="354105"/>
                  </a:lnTo>
                  <a:lnTo>
                    <a:pt x="494454" y="352082"/>
                  </a:lnTo>
                  <a:lnTo>
                    <a:pt x="504343" y="350066"/>
                  </a:lnTo>
                  <a:lnTo>
                    <a:pt x="514233" y="348056"/>
                  </a:lnTo>
                  <a:lnTo>
                    <a:pt x="524122" y="346053"/>
                  </a:lnTo>
                  <a:lnTo>
                    <a:pt x="534011" y="344056"/>
                  </a:lnTo>
                  <a:lnTo>
                    <a:pt x="543900" y="342066"/>
                  </a:lnTo>
                  <a:lnTo>
                    <a:pt x="553789" y="340082"/>
                  </a:lnTo>
                  <a:lnTo>
                    <a:pt x="563678" y="338105"/>
                  </a:lnTo>
                  <a:lnTo>
                    <a:pt x="573567" y="336134"/>
                  </a:lnTo>
                  <a:lnTo>
                    <a:pt x="583456" y="334169"/>
                  </a:lnTo>
                  <a:lnTo>
                    <a:pt x="593345" y="332210"/>
                  </a:lnTo>
                  <a:lnTo>
                    <a:pt x="603234" y="330257"/>
                  </a:lnTo>
                  <a:lnTo>
                    <a:pt x="613124" y="328310"/>
                  </a:lnTo>
                  <a:lnTo>
                    <a:pt x="623013" y="326368"/>
                  </a:lnTo>
                  <a:lnTo>
                    <a:pt x="632902" y="324432"/>
                  </a:lnTo>
                  <a:lnTo>
                    <a:pt x="642791" y="322501"/>
                  </a:lnTo>
                  <a:lnTo>
                    <a:pt x="652680" y="320574"/>
                  </a:lnTo>
                  <a:lnTo>
                    <a:pt x="662569" y="318652"/>
                  </a:lnTo>
                  <a:lnTo>
                    <a:pt x="672458" y="316733"/>
                  </a:lnTo>
                  <a:lnTo>
                    <a:pt x="682347" y="314819"/>
                  </a:lnTo>
                  <a:lnTo>
                    <a:pt x="692236" y="312908"/>
                  </a:lnTo>
                  <a:lnTo>
                    <a:pt x="702125" y="310999"/>
                  </a:lnTo>
                  <a:lnTo>
                    <a:pt x="712014" y="309093"/>
                  </a:lnTo>
                  <a:lnTo>
                    <a:pt x="721904" y="307189"/>
                  </a:lnTo>
                  <a:lnTo>
                    <a:pt x="731793" y="305286"/>
                  </a:lnTo>
                  <a:lnTo>
                    <a:pt x="741682" y="303383"/>
                  </a:lnTo>
                  <a:lnTo>
                    <a:pt x="751571" y="301481"/>
                  </a:lnTo>
                  <a:lnTo>
                    <a:pt x="761460" y="299578"/>
                  </a:lnTo>
                  <a:lnTo>
                    <a:pt x="771349" y="297674"/>
                  </a:lnTo>
                  <a:lnTo>
                    <a:pt x="781238" y="295768"/>
                  </a:lnTo>
                  <a:lnTo>
                    <a:pt x="791127" y="293859"/>
                  </a:lnTo>
                  <a:lnTo>
                    <a:pt x="801016" y="291947"/>
                  </a:lnTo>
                  <a:lnTo>
                    <a:pt x="810905" y="290030"/>
                  </a:lnTo>
                  <a:lnTo>
                    <a:pt x="820795" y="288108"/>
                  </a:lnTo>
                  <a:lnTo>
                    <a:pt x="830684" y="286180"/>
                  </a:lnTo>
                  <a:lnTo>
                    <a:pt x="840573" y="284245"/>
                  </a:lnTo>
                  <a:lnTo>
                    <a:pt x="850462" y="282302"/>
                  </a:lnTo>
                  <a:lnTo>
                    <a:pt x="860351" y="280350"/>
                  </a:lnTo>
                  <a:lnTo>
                    <a:pt x="870240" y="278388"/>
                  </a:lnTo>
                  <a:lnTo>
                    <a:pt x="880129" y="276415"/>
                  </a:lnTo>
                  <a:lnTo>
                    <a:pt x="890018" y="274431"/>
                  </a:lnTo>
                  <a:lnTo>
                    <a:pt x="899907" y="272433"/>
                  </a:lnTo>
                  <a:lnTo>
                    <a:pt x="909796" y="270422"/>
                  </a:lnTo>
                  <a:lnTo>
                    <a:pt x="919686" y="268396"/>
                  </a:lnTo>
                  <a:lnTo>
                    <a:pt x="929575" y="266353"/>
                  </a:lnTo>
                  <a:lnTo>
                    <a:pt x="939464" y="264294"/>
                  </a:lnTo>
                  <a:lnTo>
                    <a:pt x="949353" y="262217"/>
                  </a:lnTo>
                  <a:lnTo>
                    <a:pt x="959242" y="260120"/>
                  </a:lnTo>
                  <a:lnTo>
                    <a:pt x="969131" y="258004"/>
                  </a:lnTo>
                  <a:lnTo>
                    <a:pt x="979020" y="255867"/>
                  </a:lnTo>
                  <a:lnTo>
                    <a:pt x="988909" y="253708"/>
                  </a:lnTo>
                  <a:lnTo>
                    <a:pt x="998798" y="251526"/>
                  </a:lnTo>
                  <a:lnTo>
                    <a:pt x="1008687" y="249321"/>
                  </a:lnTo>
                  <a:lnTo>
                    <a:pt x="1018576" y="247092"/>
                  </a:lnTo>
                  <a:lnTo>
                    <a:pt x="1028466" y="244837"/>
                  </a:lnTo>
                  <a:lnTo>
                    <a:pt x="1038355" y="242557"/>
                  </a:lnTo>
                  <a:lnTo>
                    <a:pt x="1048244" y="240250"/>
                  </a:lnTo>
                  <a:lnTo>
                    <a:pt x="1058133" y="237916"/>
                  </a:lnTo>
                  <a:lnTo>
                    <a:pt x="1068022" y="235555"/>
                  </a:lnTo>
                  <a:lnTo>
                    <a:pt x="1077911" y="233165"/>
                  </a:lnTo>
                  <a:lnTo>
                    <a:pt x="1087800" y="230748"/>
                  </a:lnTo>
                  <a:lnTo>
                    <a:pt x="1097689" y="228301"/>
                  </a:lnTo>
                  <a:lnTo>
                    <a:pt x="1107578" y="225825"/>
                  </a:lnTo>
                  <a:lnTo>
                    <a:pt x="1117467" y="223320"/>
                  </a:lnTo>
                  <a:lnTo>
                    <a:pt x="1127357" y="220785"/>
                  </a:lnTo>
                  <a:lnTo>
                    <a:pt x="1137246" y="218221"/>
                  </a:lnTo>
                  <a:lnTo>
                    <a:pt x="1147135" y="215627"/>
                  </a:lnTo>
                  <a:lnTo>
                    <a:pt x="1157024" y="213004"/>
                  </a:lnTo>
                  <a:lnTo>
                    <a:pt x="1166913" y="210351"/>
                  </a:lnTo>
                  <a:lnTo>
                    <a:pt x="1176802" y="207669"/>
                  </a:lnTo>
                  <a:lnTo>
                    <a:pt x="1186691" y="204958"/>
                  </a:lnTo>
                  <a:lnTo>
                    <a:pt x="1196580" y="202217"/>
                  </a:lnTo>
                  <a:lnTo>
                    <a:pt x="1206469" y="199449"/>
                  </a:lnTo>
                  <a:lnTo>
                    <a:pt x="1216358" y="196651"/>
                  </a:lnTo>
                  <a:lnTo>
                    <a:pt x="1226248" y="193826"/>
                  </a:lnTo>
                  <a:lnTo>
                    <a:pt x="1236137" y="190974"/>
                  </a:lnTo>
                  <a:lnTo>
                    <a:pt x="1246026" y="188094"/>
                  </a:lnTo>
                  <a:lnTo>
                    <a:pt x="1255915" y="185188"/>
                  </a:lnTo>
                  <a:lnTo>
                    <a:pt x="1265804" y="182256"/>
                  </a:lnTo>
                  <a:lnTo>
                    <a:pt x="1275693" y="179299"/>
                  </a:lnTo>
                  <a:lnTo>
                    <a:pt x="1285582" y="176316"/>
                  </a:lnTo>
                  <a:lnTo>
                    <a:pt x="1295471" y="173309"/>
                  </a:lnTo>
                  <a:lnTo>
                    <a:pt x="1305360" y="170278"/>
                  </a:lnTo>
                  <a:lnTo>
                    <a:pt x="1315249" y="167224"/>
                  </a:lnTo>
                  <a:lnTo>
                    <a:pt x="1325139" y="164148"/>
                  </a:lnTo>
                  <a:lnTo>
                    <a:pt x="1335028" y="161049"/>
                  </a:lnTo>
                  <a:lnTo>
                    <a:pt x="1344917" y="157929"/>
                  </a:lnTo>
                  <a:lnTo>
                    <a:pt x="1354806" y="154788"/>
                  </a:lnTo>
                  <a:lnTo>
                    <a:pt x="1364695" y="151627"/>
                  </a:lnTo>
                  <a:lnTo>
                    <a:pt x="1374584" y="148447"/>
                  </a:lnTo>
                  <a:lnTo>
                    <a:pt x="1384473" y="145247"/>
                  </a:lnTo>
                  <a:lnTo>
                    <a:pt x="1394362" y="142029"/>
                  </a:lnTo>
                  <a:lnTo>
                    <a:pt x="1404251" y="138793"/>
                  </a:lnTo>
                  <a:lnTo>
                    <a:pt x="1414140" y="135540"/>
                  </a:lnTo>
                  <a:lnTo>
                    <a:pt x="1424029" y="132271"/>
                  </a:lnTo>
                  <a:lnTo>
                    <a:pt x="1433919" y="128985"/>
                  </a:lnTo>
                  <a:lnTo>
                    <a:pt x="1443808" y="125684"/>
                  </a:lnTo>
                  <a:lnTo>
                    <a:pt x="1453697" y="122367"/>
                  </a:lnTo>
                  <a:lnTo>
                    <a:pt x="1463586" y="119037"/>
                  </a:lnTo>
                  <a:lnTo>
                    <a:pt x="1473475" y="115692"/>
                  </a:lnTo>
                  <a:lnTo>
                    <a:pt x="1483364" y="112334"/>
                  </a:lnTo>
                  <a:lnTo>
                    <a:pt x="1493253" y="108962"/>
                  </a:lnTo>
                  <a:lnTo>
                    <a:pt x="1503142" y="105578"/>
                  </a:lnTo>
                  <a:lnTo>
                    <a:pt x="1513031" y="102182"/>
                  </a:lnTo>
                  <a:lnTo>
                    <a:pt x="1522920" y="98774"/>
                  </a:lnTo>
                  <a:lnTo>
                    <a:pt x="1532810" y="95356"/>
                  </a:lnTo>
                  <a:lnTo>
                    <a:pt x="1542699" y="91926"/>
                  </a:lnTo>
                  <a:lnTo>
                    <a:pt x="1552588" y="88485"/>
                  </a:lnTo>
                  <a:lnTo>
                    <a:pt x="1562477" y="85035"/>
                  </a:lnTo>
                  <a:lnTo>
                    <a:pt x="1572366" y="81575"/>
                  </a:lnTo>
                  <a:lnTo>
                    <a:pt x="1582255" y="78106"/>
                  </a:lnTo>
                  <a:lnTo>
                    <a:pt x="1592144" y="74628"/>
                  </a:lnTo>
                  <a:lnTo>
                    <a:pt x="1602033" y="71141"/>
                  </a:lnTo>
                  <a:lnTo>
                    <a:pt x="1611922" y="67645"/>
                  </a:lnTo>
                  <a:lnTo>
                    <a:pt x="1621811" y="64142"/>
                  </a:lnTo>
                  <a:lnTo>
                    <a:pt x="1631701" y="60631"/>
                  </a:lnTo>
                  <a:lnTo>
                    <a:pt x="1641590" y="57112"/>
                  </a:lnTo>
                  <a:lnTo>
                    <a:pt x="1651479" y="53587"/>
                  </a:lnTo>
                  <a:lnTo>
                    <a:pt x="1661368" y="50054"/>
                  </a:lnTo>
                  <a:lnTo>
                    <a:pt x="1671257" y="46515"/>
                  </a:lnTo>
                  <a:lnTo>
                    <a:pt x="1681146" y="42969"/>
                  </a:lnTo>
                  <a:lnTo>
                    <a:pt x="1691035" y="39417"/>
                  </a:lnTo>
                  <a:lnTo>
                    <a:pt x="1700924" y="35860"/>
                  </a:lnTo>
                  <a:lnTo>
                    <a:pt x="1710813" y="32296"/>
                  </a:lnTo>
                  <a:lnTo>
                    <a:pt x="1720702" y="28727"/>
                  </a:lnTo>
                  <a:lnTo>
                    <a:pt x="1730591" y="25153"/>
                  </a:lnTo>
                  <a:lnTo>
                    <a:pt x="1740481" y="21574"/>
                  </a:lnTo>
                  <a:lnTo>
                    <a:pt x="1750370" y="17989"/>
                  </a:lnTo>
                  <a:lnTo>
                    <a:pt x="1760259" y="14400"/>
                  </a:lnTo>
                  <a:lnTo>
                    <a:pt x="1770148" y="10806"/>
                  </a:lnTo>
                  <a:lnTo>
                    <a:pt x="1780037" y="7208"/>
                  </a:lnTo>
                  <a:lnTo>
                    <a:pt x="1789926" y="3606"/>
                  </a:lnTo>
                  <a:lnTo>
                    <a:pt x="1799815" y="0"/>
                  </a:lnTo>
                  <a:lnTo>
                    <a:pt x="1799815" y="129225"/>
                  </a:lnTo>
                  <a:lnTo>
                    <a:pt x="1789926" y="131449"/>
                  </a:lnTo>
                  <a:lnTo>
                    <a:pt x="1780037" y="133671"/>
                  </a:lnTo>
                  <a:lnTo>
                    <a:pt x="1770148" y="135890"/>
                  </a:lnTo>
                  <a:lnTo>
                    <a:pt x="1760259" y="138107"/>
                  </a:lnTo>
                  <a:lnTo>
                    <a:pt x="1750370" y="140320"/>
                  </a:lnTo>
                  <a:lnTo>
                    <a:pt x="1740481" y="142531"/>
                  </a:lnTo>
                  <a:lnTo>
                    <a:pt x="1730591" y="144739"/>
                  </a:lnTo>
                  <a:lnTo>
                    <a:pt x="1720702" y="146943"/>
                  </a:lnTo>
                  <a:lnTo>
                    <a:pt x="1710813" y="149144"/>
                  </a:lnTo>
                  <a:lnTo>
                    <a:pt x="1700924" y="151342"/>
                  </a:lnTo>
                  <a:lnTo>
                    <a:pt x="1691035" y="153536"/>
                  </a:lnTo>
                  <a:lnTo>
                    <a:pt x="1681146" y="155727"/>
                  </a:lnTo>
                  <a:lnTo>
                    <a:pt x="1671257" y="157914"/>
                  </a:lnTo>
                  <a:lnTo>
                    <a:pt x="1661368" y="160097"/>
                  </a:lnTo>
                  <a:lnTo>
                    <a:pt x="1651479" y="162276"/>
                  </a:lnTo>
                  <a:lnTo>
                    <a:pt x="1641590" y="164452"/>
                  </a:lnTo>
                  <a:lnTo>
                    <a:pt x="1631701" y="166624"/>
                  </a:lnTo>
                  <a:lnTo>
                    <a:pt x="1621811" y="168791"/>
                  </a:lnTo>
                  <a:lnTo>
                    <a:pt x="1611922" y="170954"/>
                  </a:lnTo>
                  <a:lnTo>
                    <a:pt x="1602033" y="173113"/>
                  </a:lnTo>
                  <a:lnTo>
                    <a:pt x="1592144" y="175267"/>
                  </a:lnTo>
                  <a:lnTo>
                    <a:pt x="1582255" y="177417"/>
                  </a:lnTo>
                  <a:lnTo>
                    <a:pt x="1572366" y="179563"/>
                  </a:lnTo>
                  <a:lnTo>
                    <a:pt x="1562477" y="181703"/>
                  </a:lnTo>
                  <a:lnTo>
                    <a:pt x="1552588" y="183839"/>
                  </a:lnTo>
                  <a:lnTo>
                    <a:pt x="1542699" y="185970"/>
                  </a:lnTo>
                  <a:lnTo>
                    <a:pt x="1532810" y="188096"/>
                  </a:lnTo>
                  <a:lnTo>
                    <a:pt x="1522920" y="190217"/>
                  </a:lnTo>
                  <a:lnTo>
                    <a:pt x="1513031" y="192333"/>
                  </a:lnTo>
                  <a:lnTo>
                    <a:pt x="1503142" y="194443"/>
                  </a:lnTo>
                  <a:lnTo>
                    <a:pt x="1493253" y="196549"/>
                  </a:lnTo>
                  <a:lnTo>
                    <a:pt x="1483364" y="198649"/>
                  </a:lnTo>
                  <a:lnTo>
                    <a:pt x="1473475" y="200744"/>
                  </a:lnTo>
                  <a:lnTo>
                    <a:pt x="1463586" y="202833"/>
                  </a:lnTo>
                  <a:lnTo>
                    <a:pt x="1453697" y="204917"/>
                  </a:lnTo>
                  <a:lnTo>
                    <a:pt x="1443808" y="206995"/>
                  </a:lnTo>
                  <a:lnTo>
                    <a:pt x="1433919" y="209068"/>
                  </a:lnTo>
                  <a:lnTo>
                    <a:pt x="1424029" y="211136"/>
                  </a:lnTo>
                  <a:lnTo>
                    <a:pt x="1414140" y="213198"/>
                  </a:lnTo>
                  <a:lnTo>
                    <a:pt x="1404251" y="215255"/>
                  </a:lnTo>
                  <a:lnTo>
                    <a:pt x="1394362" y="217306"/>
                  </a:lnTo>
                  <a:lnTo>
                    <a:pt x="1384473" y="219352"/>
                  </a:lnTo>
                  <a:lnTo>
                    <a:pt x="1374584" y="221393"/>
                  </a:lnTo>
                  <a:lnTo>
                    <a:pt x="1364695" y="223429"/>
                  </a:lnTo>
                  <a:lnTo>
                    <a:pt x="1354806" y="225459"/>
                  </a:lnTo>
                  <a:lnTo>
                    <a:pt x="1344917" y="227485"/>
                  </a:lnTo>
                  <a:lnTo>
                    <a:pt x="1335028" y="229506"/>
                  </a:lnTo>
                  <a:lnTo>
                    <a:pt x="1325139" y="231522"/>
                  </a:lnTo>
                  <a:lnTo>
                    <a:pt x="1315249" y="233535"/>
                  </a:lnTo>
                  <a:lnTo>
                    <a:pt x="1305360" y="235543"/>
                  </a:lnTo>
                  <a:lnTo>
                    <a:pt x="1295471" y="237547"/>
                  </a:lnTo>
                  <a:lnTo>
                    <a:pt x="1285582" y="239547"/>
                  </a:lnTo>
                  <a:lnTo>
                    <a:pt x="1275693" y="241545"/>
                  </a:lnTo>
                  <a:lnTo>
                    <a:pt x="1265804" y="243539"/>
                  </a:lnTo>
                  <a:lnTo>
                    <a:pt x="1255915" y="245531"/>
                  </a:lnTo>
                  <a:lnTo>
                    <a:pt x="1246026" y="247521"/>
                  </a:lnTo>
                  <a:lnTo>
                    <a:pt x="1236137" y="249510"/>
                  </a:lnTo>
                  <a:lnTo>
                    <a:pt x="1226248" y="251497"/>
                  </a:lnTo>
                  <a:lnTo>
                    <a:pt x="1216358" y="253484"/>
                  </a:lnTo>
                  <a:lnTo>
                    <a:pt x="1206469" y="255470"/>
                  </a:lnTo>
                  <a:lnTo>
                    <a:pt x="1196580" y="257458"/>
                  </a:lnTo>
                  <a:lnTo>
                    <a:pt x="1186691" y="259446"/>
                  </a:lnTo>
                  <a:lnTo>
                    <a:pt x="1176802" y="261437"/>
                  </a:lnTo>
                  <a:lnTo>
                    <a:pt x="1166913" y="263430"/>
                  </a:lnTo>
                  <a:lnTo>
                    <a:pt x="1157024" y="265426"/>
                  </a:lnTo>
                  <a:lnTo>
                    <a:pt x="1147135" y="267427"/>
                  </a:lnTo>
                  <a:lnTo>
                    <a:pt x="1137246" y="269432"/>
                  </a:lnTo>
                  <a:lnTo>
                    <a:pt x="1127357" y="271443"/>
                  </a:lnTo>
                  <a:lnTo>
                    <a:pt x="1117467" y="273462"/>
                  </a:lnTo>
                  <a:lnTo>
                    <a:pt x="1107578" y="275487"/>
                  </a:lnTo>
                  <a:lnTo>
                    <a:pt x="1097689" y="277522"/>
                  </a:lnTo>
                  <a:lnTo>
                    <a:pt x="1087800" y="279565"/>
                  </a:lnTo>
                  <a:lnTo>
                    <a:pt x="1077911" y="281620"/>
                  </a:lnTo>
                  <a:lnTo>
                    <a:pt x="1068022" y="283686"/>
                  </a:lnTo>
                  <a:lnTo>
                    <a:pt x="1058133" y="285764"/>
                  </a:lnTo>
                  <a:lnTo>
                    <a:pt x="1048244" y="287857"/>
                  </a:lnTo>
                  <a:lnTo>
                    <a:pt x="1038355" y="289963"/>
                  </a:lnTo>
                  <a:lnTo>
                    <a:pt x="1028466" y="292086"/>
                  </a:lnTo>
                  <a:lnTo>
                    <a:pt x="1018576" y="294225"/>
                  </a:lnTo>
                  <a:lnTo>
                    <a:pt x="1008687" y="296382"/>
                  </a:lnTo>
                  <a:lnTo>
                    <a:pt x="998798" y="298557"/>
                  </a:lnTo>
                  <a:lnTo>
                    <a:pt x="988909" y="300753"/>
                  </a:lnTo>
                  <a:lnTo>
                    <a:pt x="979020" y="302968"/>
                  </a:lnTo>
                  <a:lnTo>
                    <a:pt x="969131" y="305206"/>
                  </a:lnTo>
                  <a:lnTo>
                    <a:pt x="959242" y="307466"/>
                  </a:lnTo>
                  <a:lnTo>
                    <a:pt x="949353" y="309749"/>
                  </a:lnTo>
                  <a:lnTo>
                    <a:pt x="939464" y="312057"/>
                  </a:lnTo>
                  <a:lnTo>
                    <a:pt x="929575" y="314389"/>
                  </a:lnTo>
                  <a:lnTo>
                    <a:pt x="919686" y="316747"/>
                  </a:lnTo>
                  <a:lnTo>
                    <a:pt x="909796" y="319131"/>
                  </a:lnTo>
                  <a:lnTo>
                    <a:pt x="899907" y="321541"/>
                  </a:lnTo>
                  <a:lnTo>
                    <a:pt x="890018" y="323979"/>
                  </a:lnTo>
                  <a:lnTo>
                    <a:pt x="880129" y="326445"/>
                  </a:lnTo>
                  <a:lnTo>
                    <a:pt x="870240" y="328939"/>
                  </a:lnTo>
                  <a:lnTo>
                    <a:pt x="860351" y="331461"/>
                  </a:lnTo>
                  <a:lnTo>
                    <a:pt x="850462" y="334012"/>
                  </a:lnTo>
                  <a:lnTo>
                    <a:pt x="840573" y="336592"/>
                  </a:lnTo>
                  <a:lnTo>
                    <a:pt x="830684" y="339201"/>
                  </a:lnTo>
                  <a:lnTo>
                    <a:pt x="820795" y="341838"/>
                  </a:lnTo>
                  <a:lnTo>
                    <a:pt x="810905" y="344505"/>
                  </a:lnTo>
                  <a:lnTo>
                    <a:pt x="801016" y="347201"/>
                  </a:lnTo>
                  <a:lnTo>
                    <a:pt x="791127" y="349925"/>
                  </a:lnTo>
                  <a:lnTo>
                    <a:pt x="781238" y="352678"/>
                  </a:lnTo>
                  <a:lnTo>
                    <a:pt x="771349" y="355459"/>
                  </a:lnTo>
                  <a:lnTo>
                    <a:pt x="761460" y="358269"/>
                  </a:lnTo>
                  <a:lnTo>
                    <a:pt x="751571" y="361106"/>
                  </a:lnTo>
                  <a:lnTo>
                    <a:pt x="741682" y="363970"/>
                  </a:lnTo>
                  <a:lnTo>
                    <a:pt x="731793" y="366861"/>
                  </a:lnTo>
                  <a:lnTo>
                    <a:pt x="721904" y="369779"/>
                  </a:lnTo>
                  <a:lnTo>
                    <a:pt x="712014" y="372723"/>
                  </a:lnTo>
                  <a:lnTo>
                    <a:pt x="702125" y="375692"/>
                  </a:lnTo>
                  <a:lnTo>
                    <a:pt x="692236" y="378686"/>
                  </a:lnTo>
                  <a:lnTo>
                    <a:pt x="682347" y="381704"/>
                  </a:lnTo>
                  <a:lnTo>
                    <a:pt x="672458" y="384746"/>
                  </a:lnTo>
                  <a:lnTo>
                    <a:pt x="662569" y="387812"/>
                  </a:lnTo>
                  <a:lnTo>
                    <a:pt x="652680" y="390900"/>
                  </a:lnTo>
                  <a:lnTo>
                    <a:pt x="642791" y="394010"/>
                  </a:lnTo>
                  <a:lnTo>
                    <a:pt x="632902" y="397141"/>
                  </a:lnTo>
                  <a:lnTo>
                    <a:pt x="623013" y="400293"/>
                  </a:lnTo>
                  <a:lnTo>
                    <a:pt x="613124" y="403465"/>
                  </a:lnTo>
                  <a:lnTo>
                    <a:pt x="603234" y="406657"/>
                  </a:lnTo>
                  <a:lnTo>
                    <a:pt x="593345" y="409868"/>
                  </a:lnTo>
                  <a:lnTo>
                    <a:pt x="583456" y="413097"/>
                  </a:lnTo>
                  <a:lnTo>
                    <a:pt x="573567" y="416344"/>
                  </a:lnTo>
                  <a:lnTo>
                    <a:pt x="563678" y="419608"/>
                  </a:lnTo>
                  <a:lnTo>
                    <a:pt x="553789" y="422889"/>
                  </a:lnTo>
                  <a:lnTo>
                    <a:pt x="543900" y="426185"/>
                  </a:lnTo>
                  <a:lnTo>
                    <a:pt x="534011" y="429497"/>
                  </a:lnTo>
                  <a:lnTo>
                    <a:pt x="524122" y="432825"/>
                  </a:lnTo>
                  <a:lnTo>
                    <a:pt x="514233" y="436166"/>
                  </a:lnTo>
                  <a:lnTo>
                    <a:pt x="504343" y="439522"/>
                  </a:lnTo>
                  <a:lnTo>
                    <a:pt x="494454" y="442891"/>
                  </a:lnTo>
                  <a:lnTo>
                    <a:pt x="484565" y="446272"/>
                  </a:lnTo>
                  <a:lnTo>
                    <a:pt x="474676" y="449667"/>
                  </a:lnTo>
                  <a:lnTo>
                    <a:pt x="464787" y="453073"/>
                  </a:lnTo>
                  <a:lnTo>
                    <a:pt x="454898" y="456491"/>
                  </a:lnTo>
                  <a:lnTo>
                    <a:pt x="445009" y="459920"/>
                  </a:lnTo>
                  <a:lnTo>
                    <a:pt x="435120" y="463360"/>
                  </a:lnTo>
                  <a:lnTo>
                    <a:pt x="425231" y="466810"/>
                  </a:lnTo>
                  <a:lnTo>
                    <a:pt x="415342" y="470270"/>
                  </a:lnTo>
                  <a:lnTo>
                    <a:pt x="405452" y="473740"/>
                  </a:lnTo>
                  <a:lnTo>
                    <a:pt x="395563" y="477219"/>
                  </a:lnTo>
                  <a:lnTo>
                    <a:pt x="385674" y="480706"/>
                  </a:lnTo>
                  <a:lnTo>
                    <a:pt x="375785" y="484203"/>
                  </a:lnTo>
                  <a:lnTo>
                    <a:pt x="365896" y="487707"/>
                  </a:lnTo>
                  <a:lnTo>
                    <a:pt x="356007" y="491220"/>
                  </a:lnTo>
                  <a:lnTo>
                    <a:pt x="346118" y="494740"/>
                  </a:lnTo>
                  <a:lnTo>
                    <a:pt x="336229" y="498267"/>
                  </a:lnTo>
                  <a:lnTo>
                    <a:pt x="326340" y="501801"/>
                  </a:lnTo>
                  <a:lnTo>
                    <a:pt x="316451" y="505342"/>
                  </a:lnTo>
                  <a:lnTo>
                    <a:pt x="306562" y="508890"/>
                  </a:lnTo>
                  <a:lnTo>
                    <a:pt x="296672" y="512444"/>
                  </a:lnTo>
                  <a:lnTo>
                    <a:pt x="286783" y="516004"/>
                  </a:lnTo>
                  <a:lnTo>
                    <a:pt x="276894" y="519569"/>
                  </a:lnTo>
                  <a:lnTo>
                    <a:pt x="267005" y="523141"/>
                  </a:lnTo>
                  <a:lnTo>
                    <a:pt x="257116" y="526717"/>
                  </a:lnTo>
                  <a:lnTo>
                    <a:pt x="247227" y="530299"/>
                  </a:lnTo>
                  <a:lnTo>
                    <a:pt x="237338" y="533886"/>
                  </a:lnTo>
                  <a:lnTo>
                    <a:pt x="227449" y="537478"/>
                  </a:lnTo>
                  <a:lnTo>
                    <a:pt x="217560" y="541074"/>
                  </a:lnTo>
                  <a:lnTo>
                    <a:pt x="207671" y="544675"/>
                  </a:lnTo>
                  <a:lnTo>
                    <a:pt x="197781" y="548280"/>
                  </a:lnTo>
                  <a:lnTo>
                    <a:pt x="187892" y="551890"/>
                  </a:lnTo>
                  <a:lnTo>
                    <a:pt x="178003" y="555503"/>
                  </a:lnTo>
                  <a:lnTo>
                    <a:pt x="168114" y="559120"/>
                  </a:lnTo>
                  <a:lnTo>
                    <a:pt x="158225" y="562741"/>
                  </a:lnTo>
                  <a:lnTo>
                    <a:pt x="148336" y="566365"/>
                  </a:lnTo>
                  <a:lnTo>
                    <a:pt x="138447" y="569993"/>
                  </a:lnTo>
                  <a:lnTo>
                    <a:pt x="128558" y="573624"/>
                  </a:lnTo>
                  <a:lnTo>
                    <a:pt x="118669" y="577258"/>
                  </a:lnTo>
                  <a:lnTo>
                    <a:pt x="108780" y="580896"/>
                  </a:lnTo>
                  <a:lnTo>
                    <a:pt x="98890" y="584536"/>
                  </a:lnTo>
                  <a:lnTo>
                    <a:pt x="89001" y="588180"/>
                  </a:lnTo>
                  <a:lnTo>
                    <a:pt x="79112" y="591826"/>
                  </a:lnTo>
                  <a:lnTo>
                    <a:pt x="69223" y="595474"/>
                  </a:lnTo>
                  <a:lnTo>
                    <a:pt x="59334" y="599126"/>
                  </a:lnTo>
                  <a:lnTo>
                    <a:pt x="49445" y="602780"/>
                  </a:lnTo>
                  <a:lnTo>
                    <a:pt x="39556" y="606436"/>
                  </a:lnTo>
                  <a:lnTo>
                    <a:pt x="29667" y="610094"/>
                  </a:lnTo>
                  <a:lnTo>
                    <a:pt x="19778" y="613755"/>
                  </a:lnTo>
                  <a:lnTo>
                    <a:pt x="9889" y="617418"/>
                  </a:lnTo>
                  <a:lnTo>
                    <a:pt x="0" y="621083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5023700"/>
              <a:ext cx="1799815" cy="459569"/>
            </a:xfrm>
            <a:custGeom>
              <a:avLst/>
              <a:pathLst>
                <a:path w="1799815" h="459569">
                  <a:moveTo>
                    <a:pt x="0" y="459569"/>
                  </a:moveTo>
                  <a:lnTo>
                    <a:pt x="9889" y="457332"/>
                  </a:lnTo>
                  <a:lnTo>
                    <a:pt x="19778" y="455098"/>
                  </a:lnTo>
                  <a:lnTo>
                    <a:pt x="29667" y="452865"/>
                  </a:lnTo>
                  <a:lnTo>
                    <a:pt x="39556" y="450634"/>
                  </a:lnTo>
                  <a:lnTo>
                    <a:pt x="49445" y="448406"/>
                  </a:lnTo>
                  <a:lnTo>
                    <a:pt x="59334" y="446181"/>
                  </a:lnTo>
                  <a:lnTo>
                    <a:pt x="69223" y="443957"/>
                  </a:lnTo>
                  <a:lnTo>
                    <a:pt x="79112" y="441737"/>
                  </a:lnTo>
                  <a:lnTo>
                    <a:pt x="89001" y="439519"/>
                  </a:lnTo>
                  <a:lnTo>
                    <a:pt x="98890" y="437303"/>
                  </a:lnTo>
                  <a:lnTo>
                    <a:pt x="108780" y="435091"/>
                  </a:lnTo>
                  <a:lnTo>
                    <a:pt x="118669" y="432881"/>
                  </a:lnTo>
                  <a:lnTo>
                    <a:pt x="128558" y="430675"/>
                  </a:lnTo>
                  <a:lnTo>
                    <a:pt x="138447" y="428471"/>
                  </a:lnTo>
                  <a:lnTo>
                    <a:pt x="148336" y="426271"/>
                  </a:lnTo>
                  <a:lnTo>
                    <a:pt x="158225" y="424074"/>
                  </a:lnTo>
                  <a:lnTo>
                    <a:pt x="168114" y="421880"/>
                  </a:lnTo>
                  <a:lnTo>
                    <a:pt x="178003" y="419690"/>
                  </a:lnTo>
                  <a:lnTo>
                    <a:pt x="187892" y="417503"/>
                  </a:lnTo>
                  <a:lnTo>
                    <a:pt x="197781" y="415320"/>
                  </a:lnTo>
                  <a:lnTo>
                    <a:pt x="207671" y="413141"/>
                  </a:lnTo>
                  <a:lnTo>
                    <a:pt x="217560" y="410966"/>
                  </a:lnTo>
                  <a:lnTo>
                    <a:pt x="227449" y="408794"/>
                  </a:lnTo>
                  <a:lnTo>
                    <a:pt x="237338" y="406627"/>
                  </a:lnTo>
                  <a:lnTo>
                    <a:pt x="247227" y="404464"/>
                  </a:lnTo>
                  <a:lnTo>
                    <a:pt x="257116" y="402306"/>
                  </a:lnTo>
                  <a:lnTo>
                    <a:pt x="267005" y="400151"/>
                  </a:lnTo>
                  <a:lnTo>
                    <a:pt x="276894" y="398002"/>
                  </a:lnTo>
                  <a:lnTo>
                    <a:pt x="286783" y="395857"/>
                  </a:lnTo>
                  <a:lnTo>
                    <a:pt x="296672" y="393716"/>
                  </a:lnTo>
                  <a:lnTo>
                    <a:pt x="306562" y="391581"/>
                  </a:lnTo>
                  <a:lnTo>
                    <a:pt x="316451" y="389451"/>
                  </a:lnTo>
                  <a:lnTo>
                    <a:pt x="326340" y="387326"/>
                  </a:lnTo>
                  <a:lnTo>
                    <a:pt x="336229" y="385206"/>
                  </a:lnTo>
                  <a:lnTo>
                    <a:pt x="346118" y="383091"/>
                  </a:lnTo>
                  <a:lnTo>
                    <a:pt x="356007" y="380982"/>
                  </a:lnTo>
                  <a:lnTo>
                    <a:pt x="365896" y="378878"/>
                  </a:lnTo>
                  <a:lnTo>
                    <a:pt x="375785" y="376781"/>
                  </a:lnTo>
                  <a:lnTo>
                    <a:pt x="385674" y="374689"/>
                  </a:lnTo>
                  <a:lnTo>
                    <a:pt x="395563" y="372602"/>
                  </a:lnTo>
                  <a:lnTo>
                    <a:pt x="405452" y="370522"/>
                  </a:lnTo>
                  <a:lnTo>
                    <a:pt x="415342" y="368448"/>
                  </a:lnTo>
                  <a:lnTo>
                    <a:pt x="425231" y="366380"/>
                  </a:lnTo>
                  <a:lnTo>
                    <a:pt x="435120" y="364318"/>
                  </a:lnTo>
                  <a:lnTo>
                    <a:pt x="445009" y="362263"/>
                  </a:lnTo>
                  <a:lnTo>
                    <a:pt x="454898" y="360214"/>
                  </a:lnTo>
                  <a:lnTo>
                    <a:pt x="464787" y="358171"/>
                  </a:lnTo>
                  <a:lnTo>
                    <a:pt x="474676" y="356135"/>
                  </a:lnTo>
                  <a:lnTo>
                    <a:pt x="484565" y="354105"/>
                  </a:lnTo>
                  <a:lnTo>
                    <a:pt x="494454" y="352082"/>
                  </a:lnTo>
                  <a:lnTo>
                    <a:pt x="504343" y="350066"/>
                  </a:lnTo>
                  <a:lnTo>
                    <a:pt x="514233" y="348056"/>
                  </a:lnTo>
                  <a:lnTo>
                    <a:pt x="524122" y="346053"/>
                  </a:lnTo>
                  <a:lnTo>
                    <a:pt x="534011" y="344056"/>
                  </a:lnTo>
                  <a:lnTo>
                    <a:pt x="543900" y="342066"/>
                  </a:lnTo>
                  <a:lnTo>
                    <a:pt x="553789" y="340082"/>
                  </a:lnTo>
                  <a:lnTo>
                    <a:pt x="563678" y="338105"/>
                  </a:lnTo>
                  <a:lnTo>
                    <a:pt x="573567" y="336134"/>
                  </a:lnTo>
                  <a:lnTo>
                    <a:pt x="583456" y="334169"/>
                  </a:lnTo>
                  <a:lnTo>
                    <a:pt x="593345" y="332210"/>
                  </a:lnTo>
                  <a:lnTo>
                    <a:pt x="603234" y="330257"/>
                  </a:lnTo>
                  <a:lnTo>
                    <a:pt x="613124" y="328310"/>
                  </a:lnTo>
                  <a:lnTo>
                    <a:pt x="623013" y="326368"/>
                  </a:lnTo>
                  <a:lnTo>
                    <a:pt x="632902" y="324432"/>
                  </a:lnTo>
                  <a:lnTo>
                    <a:pt x="642791" y="322501"/>
                  </a:lnTo>
                  <a:lnTo>
                    <a:pt x="652680" y="320574"/>
                  </a:lnTo>
                  <a:lnTo>
                    <a:pt x="662569" y="318652"/>
                  </a:lnTo>
                  <a:lnTo>
                    <a:pt x="672458" y="316733"/>
                  </a:lnTo>
                  <a:lnTo>
                    <a:pt x="682347" y="314819"/>
                  </a:lnTo>
                  <a:lnTo>
                    <a:pt x="692236" y="312908"/>
                  </a:lnTo>
                  <a:lnTo>
                    <a:pt x="702125" y="310999"/>
                  </a:lnTo>
                  <a:lnTo>
                    <a:pt x="712014" y="309093"/>
                  </a:lnTo>
                  <a:lnTo>
                    <a:pt x="721904" y="307189"/>
                  </a:lnTo>
                  <a:lnTo>
                    <a:pt x="731793" y="305286"/>
                  </a:lnTo>
                  <a:lnTo>
                    <a:pt x="741682" y="303383"/>
                  </a:lnTo>
                  <a:lnTo>
                    <a:pt x="751571" y="301481"/>
                  </a:lnTo>
                  <a:lnTo>
                    <a:pt x="761460" y="299578"/>
                  </a:lnTo>
                  <a:lnTo>
                    <a:pt x="771349" y="297674"/>
                  </a:lnTo>
                  <a:lnTo>
                    <a:pt x="781238" y="295768"/>
                  </a:lnTo>
                  <a:lnTo>
                    <a:pt x="791127" y="293859"/>
                  </a:lnTo>
                  <a:lnTo>
                    <a:pt x="801016" y="291947"/>
                  </a:lnTo>
                  <a:lnTo>
                    <a:pt x="810905" y="290030"/>
                  </a:lnTo>
                  <a:lnTo>
                    <a:pt x="820795" y="288108"/>
                  </a:lnTo>
                  <a:lnTo>
                    <a:pt x="830684" y="286180"/>
                  </a:lnTo>
                  <a:lnTo>
                    <a:pt x="840573" y="284245"/>
                  </a:lnTo>
                  <a:lnTo>
                    <a:pt x="850462" y="282302"/>
                  </a:lnTo>
                  <a:lnTo>
                    <a:pt x="860351" y="280350"/>
                  </a:lnTo>
                  <a:lnTo>
                    <a:pt x="870240" y="278388"/>
                  </a:lnTo>
                  <a:lnTo>
                    <a:pt x="880129" y="276415"/>
                  </a:lnTo>
                  <a:lnTo>
                    <a:pt x="890018" y="274431"/>
                  </a:lnTo>
                  <a:lnTo>
                    <a:pt x="899907" y="272433"/>
                  </a:lnTo>
                  <a:lnTo>
                    <a:pt x="909796" y="270422"/>
                  </a:lnTo>
                  <a:lnTo>
                    <a:pt x="919686" y="268396"/>
                  </a:lnTo>
                  <a:lnTo>
                    <a:pt x="929575" y="266353"/>
                  </a:lnTo>
                  <a:lnTo>
                    <a:pt x="939464" y="264294"/>
                  </a:lnTo>
                  <a:lnTo>
                    <a:pt x="949353" y="262217"/>
                  </a:lnTo>
                  <a:lnTo>
                    <a:pt x="959242" y="260120"/>
                  </a:lnTo>
                  <a:lnTo>
                    <a:pt x="969131" y="258004"/>
                  </a:lnTo>
                  <a:lnTo>
                    <a:pt x="979020" y="255867"/>
                  </a:lnTo>
                  <a:lnTo>
                    <a:pt x="988909" y="253708"/>
                  </a:lnTo>
                  <a:lnTo>
                    <a:pt x="998798" y="251526"/>
                  </a:lnTo>
                  <a:lnTo>
                    <a:pt x="1008687" y="249321"/>
                  </a:lnTo>
                  <a:lnTo>
                    <a:pt x="1018576" y="247092"/>
                  </a:lnTo>
                  <a:lnTo>
                    <a:pt x="1028466" y="244837"/>
                  </a:lnTo>
                  <a:lnTo>
                    <a:pt x="1038355" y="242557"/>
                  </a:lnTo>
                  <a:lnTo>
                    <a:pt x="1048244" y="240250"/>
                  </a:lnTo>
                  <a:lnTo>
                    <a:pt x="1058133" y="237916"/>
                  </a:lnTo>
                  <a:lnTo>
                    <a:pt x="1068022" y="235555"/>
                  </a:lnTo>
                  <a:lnTo>
                    <a:pt x="1077911" y="233165"/>
                  </a:lnTo>
                  <a:lnTo>
                    <a:pt x="1087800" y="230748"/>
                  </a:lnTo>
                  <a:lnTo>
                    <a:pt x="1097689" y="228301"/>
                  </a:lnTo>
                  <a:lnTo>
                    <a:pt x="1107578" y="225825"/>
                  </a:lnTo>
                  <a:lnTo>
                    <a:pt x="1117467" y="223320"/>
                  </a:lnTo>
                  <a:lnTo>
                    <a:pt x="1127357" y="220785"/>
                  </a:lnTo>
                  <a:lnTo>
                    <a:pt x="1137246" y="218221"/>
                  </a:lnTo>
                  <a:lnTo>
                    <a:pt x="1147135" y="215627"/>
                  </a:lnTo>
                  <a:lnTo>
                    <a:pt x="1157024" y="213004"/>
                  </a:lnTo>
                  <a:lnTo>
                    <a:pt x="1166913" y="210351"/>
                  </a:lnTo>
                  <a:lnTo>
                    <a:pt x="1176802" y="207669"/>
                  </a:lnTo>
                  <a:lnTo>
                    <a:pt x="1186691" y="204958"/>
                  </a:lnTo>
                  <a:lnTo>
                    <a:pt x="1196580" y="202217"/>
                  </a:lnTo>
                  <a:lnTo>
                    <a:pt x="1206469" y="199449"/>
                  </a:lnTo>
                  <a:lnTo>
                    <a:pt x="1216358" y="196651"/>
                  </a:lnTo>
                  <a:lnTo>
                    <a:pt x="1226248" y="193826"/>
                  </a:lnTo>
                  <a:lnTo>
                    <a:pt x="1236137" y="190974"/>
                  </a:lnTo>
                  <a:lnTo>
                    <a:pt x="1246026" y="188094"/>
                  </a:lnTo>
                  <a:lnTo>
                    <a:pt x="1255915" y="185188"/>
                  </a:lnTo>
                  <a:lnTo>
                    <a:pt x="1265804" y="182256"/>
                  </a:lnTo>
                  <a:lnTo>
                    <a:pt x="1275693" y="179299"/>
                  </a:lnTo>
                  <a:lnTo>
                    <a:pt x="1285582" y="176316"/>
                  </a:lnTo>
                  <a:lnTo>
                    <a:pt x="1295471" y="173309"/>
                  </a:lnTo>
                  <a:lnTo>
                    <a:pt x="1305360" y="170278"/>
                  </a:lnTo>
                  <a:lnTo>
                    <a:pt x="1315249" y="167224"/>
                  </a:lnTo>
                  <a:lnTo>
                    <a:pt x="1325139" y="164148"/>
                  </a:lnTo>
                  <a:lnTo>
                    <a:pt x="1335028" y="161049"/>
                  </a:lnTo>
                  <a:lnTo>
                    <a:pt x="1344917" y="157929"/>
                  </a:lnTo>
                  <a:lnTo>
                    <a:pt x="1354806" y="154788"/>
                  </a:lnTo>
                  <a:lnTo>
                    <a:pt x="1364695" y="151627"/>
                  </a:lnTo>
                  <a:lnTo>
                    <a:pt x="1374584" y="148447"/>
                  </a:lnTo>
                  <a:lnTo>
                    <a:pt x="1384473" y="145247"/>
                  </a:lnTo>
                  <a:lnTo>
                    <a:pt x="1394362" y="142029"/>
                  </a:lnTo>
                  <a:lnTo>
                    <a:pt x="1404251" y="138793"/>
                  </a:lnTo>
                  <a:lnTo>
                    <a:pt x="1414140" y="135540"/>
                  </a:lnTo>
                  <a:lnTo>
                    <a:pt x="1424029" y="132271"/>
                  </a:lnTo>
                  <a:lnTo>
                    <a:pt x="1433919" y="128985"/>
                  </a:lnTo>
                  <a:lnTo>
                    <a:pt x="1443808" y="125684"/>
                  </a:lnTo>
                  <a:lnTo>
                    <a:pt x="1453697" y="122367"/>
                  </a:lnTo>
                  <a:lnTo>
                    <a:pt x="1463586" y="119037"/>
                  </a:lnTo>
                  <a:lnTo>
                    <a:pt x="1473475" y="115692"/>
                  </a:lnTo>
                  <a:lnTo>
                    <a:pt x="1483364" y="112334"/>
                  </a:lnTo>
                  <a:lnTo>
                    <a:pt x="1493253" y="108962"/>
                  </a:lnTo>
                  <a:lnTo>
                    <a:pt x="1503142" y="105578"/>
                  </a:lnTo>
                  <a:lnTo>
                    <a:pt x="1513031" y="102182"/>
                  </a:lnTo>
                  <a:lnTo>
                    <a:pt x="1522920" y="98774"/>
                  </a:lnTo>
                  <a:lnTo>
                    <a:pt x="1532810" y="95356"/>
                  </a:lnTo>
                  <a:lnTo>
                    <a:pt x="1542699" y="91926"/>
                  </a:lnTo>
                  <a:lnTo>
                    <a:pt x="1552588" y="88485"/>
                  </a:lnTo>
                  <a:lnTo>
                    <a:pt x="1562477" y="85035"/>
                  </a:lnTo>
                  <a:lnTo>
                    <a:pt x="1572366" y="81575"/>
                  </a:lnTo>
                  <a:lnTo>
                    <a:pt x="1582255" y="78106"/>
                  </a:lnTo>
                  <a:lnTo>
                    <a:pt x="1592144" y="74628"/>
                  </a:lnTo>
                  <a:lnTo>
                    <a:pt x="1602033" y="71141"/>
                  </a:lnTo>
                  <a:lnTo>
                    <a:pt x="1611922" y="67645"/>
                  </a:lnTo>
                  <a:lnTo>
                    <a:pt x="1621811" y="64142"/>
                  </a:lnTo>
                  <a:lnTo>
                    <a:pt x="1631701" y="60631"/>
                  </a:lnTo>
                  <a:lnTo>
                    <a:pt x="1641590" y="57112"/>
                  </a:lnTo>
                  <a:lnTo>
                    <a:pt x="1651479" y="53587"/>
                  </a:lnTo>
                  <a:lnTo>
                    <a:pt x="1661368" y="50054"/>
                  </a:lnTo>
                  <a:lnTo>
                    <a:pt x="1671257" y="46515"/>
                  </a:lnTo>
                  <a:lnTo>
                    <a:pt x="1681146" y="42969"/>
                  </a:lnTo>
                  <a:lnTo>
                    <a:pt x="1691035" y="39417"/>
                  </a:lnTo>
                  <a:lnTo>
                    <a:pt x="1700924" y="35860"/>
                  </a:lnTo>
                  <a:lnTo>
                    <a:pt x="1710813" y="32296"/>
                  </a:lnTo>
                  <a:lnTo>
                    <a:pt x="1720702" y="28727"/>
                  </a:lnTo>
                  <a:lnTo>
                    <a:pt x="1730591" y="25153"/>
                  </a:lnTo>
                  <a:lnTo>
                    <a:pt x="1740481" y="21574"/>
                  </a:lnTo>
                  <a:lnTo>
                    <a:pt x="1750370" y="17989"/>
                  </a:lnTo>
                  <a:lnTo>
                    <a:pt x="1760259" y="14400"/>
                  </a:lnTo>
                  <a:lnTo>
                    <a:pt x="1770148" y="10806"/>
                  </a:lnTo>
                  <a:lnTo>
                    <a:pt x="1780037" y="7208"/>
                  </a:lnTo>
                  <a:lnTo>
                    <a:pt x="1789926" y="360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5152925"/>
              <a:ext cx="1799815" cy="491858"/>
            </a:xfrm>
            <a:custGeom>
              <a:avLst/>
              <a:pathLst>
                <a:path w="1799815" h="491858">
                  <a:moveTo>
                    <a:pt x="1799815" y="0"/>
                  </a:moveTo>
                  <a:lnTo>
                    <a:pt x="1799815" y="0"/>
                  </a:lnTo>
                  <a:lnTo>
                    <a:pt x="1789926" y="2224"/>
                  </a:lnTo>
                  <a:lnTo>
                    <a:pt x="1780037" y="4446"/>
                  </a:lnTo>
                  <a:lnTo>
                    <a:pt x="1770148" y="6665"/>
                  </a:lnTo>
                  <a:lnTo>
                    <a:pt x="1760259" y="8882"/>
                  </a:lnTo>
                  <a:lnTo>
                    <a:pt x="1750370" y="11095"/>
                  </a:lnTo>
                  <a:lnTo>
                    <a:pt x="1740481" y="13306"/>
                  </a:lnTo>
                  <a:lnTo>
                    <a:pt x="1730591" y="15513"/>
                  </a:lnTo>
                  <a:lnTo>
                    <a:pt x="1720702" y="17718"/>
                  </a:lnTo>
                  <a:lnTo>
                    <a:pt x="1710813" y="19919"/>
                  </a:lnTo>
                  <a:lnTo>
                    <a:pt x="1700924" y="22117"/>
                  </a:lnTo>
                  <a:lnTo>
                    <a:pt x="1691035" y="24311"/>
                  </a:lnTo>
                  <a:lnTo>
                    <a:pt x="1681146" y="26502"/>
                  </a:lnTo>
                  <a:lnTo>
                    <a:pt x="1671257" y="28689"/>
                  </a:lnTo>
                  <a:lnTo>
                    <a:pt x="1661368" y="30872"/>
                  </a:lnTo>
                  <a:lnTo>
                    <a:pt x="1651479" y="33051"/>
                  </a:lnTo>
                  <a:lnTo>
                    <a:pt x="1641590" y="35227"/>
                  </a:lnTo>
                  <a:lnTo>
                    <a:pt x="1631701" y="37399"/>
                  </a:lnTo>
                  <a:lnTo>
                    <a:pt x="1621811" y="39566"/>
                  </a:lnTo>
                  <a:lnTo>
                    <a:pt x="1611922" y="41729"/>
                  </a:lnTo>
                  <a:lnTo>
                    <a:pt x="1602033" y="43888"/>
                  </a:lnTo>
                  <a:lnTo>
                    <a:pt x="1592144" y="46042"/>
                  </a:lnTo>
                  <a:lnTo>
                    <a:pt x="1582255" y="48192"/>
                  </a:lnTo>
                  <a:lnTo>
                    <a:pt x="1572366" y="50338"/>
                  </a:lnTo>
                  <a:lnTo>
                    <a:pt x="1562477" y="52478"/>
                  </a:lnTo>
                  <a:lnTo>
                    <a:pt x="1552588" y="54614"/>
                  </a:lnTo>
                  <a:lnTo>
                    <a:pt x="1542699" y="56745"/>
                  </a:lnTo>
                  <a:lnTo>
                    <a:pt x="1532810" y="58871"/>
                  </a:lnTo>
                  <a:lnTo>
                    <a:pt x="1522920" y="60992"/>
                  </a:lnTo>
                  <a:lnTo>
                    <a:pt x="1513031" y="63108"/>
                  </a:lnTo>
                  <a:lnTo>
                    <a:pt x="1503142" y="65218"/>
                  </a:lnTo>
                  <a:lnTo>
                    <a:pt x="1493253" y="67324"/>
                  </a:lnTo>
                  <a:lnTo>
                    <a:pt x="1483364" y="69424"/>
                  </a:lnTo>
                  <a:lnTo>
                    <a:pt x="1473475" y="71519"/>
                  </a:lnTo>
                  <a:lnTo>
                    <a:pt x="1463586" y="73608"/>
                  </a:lnTo>
                  <a:lnTo>
                    <a:pt x="1453697" y="75692"/>
                  </a:lnTo>
                  <a:lnTo>
                    <a:pt x="1443808" y="77770"/>
                  </a:lnTo>
                  <a:lnTo>
                    <a:pt x="1433919" y="79843"/>
                  </a:lnTo>
                  <a:lnTo>
                    <a:pt x="1424029" y="81911"/>
                  </a:lnTo>
                  <a:lnTo>
                    <a:pt x="1414140" y="83973"/>
                  </a:lnTo>
                  <a:lnTo>
                    <a:pt x="1404251" y="86030"/>
                  </a:lnTo>
                  <a:lnTo>
                    <a:pt x="1394362" y="88081"/>
                  </a:lnTo>
                  <a:lnTo>
                    <a:pt x="1384473" y="90127"/>
                  </a:lnTo>
                  <a:lnTo>
                    <a:pt x="1374584" y="92168"/>
                  </a:lnTo>
                  <a:lnTo>
                    <a:pt x="1364695" y="94204"/>
                  </a:lnTo>
                  <a:lnTo>
                    <a:pt x="1354806" y="96234"/>
                  </a:lnTo>
                  <a:lnTo>
                    <a:pt x="1344917" y="98260"/>
                  </a:lnTo>
                  <a:lnTo>
                    <a:pt x="1335028" y="100281"/>
                  </a:lnTo>
                  <a:lnTo>
                    <a:pt x="1325139" y="102297"/>
                  </a:lnTo>
                  <a:lnTo>
                    <a:pt x="1315249" y="104310"/>
                  </a:lnTo>
                  <a:lnTo>
                    <a:pt x="1305360" y="106318"/>
                  </a:lnTo>
                  <a:lnTo>
                    <a:pt x="1295471" y="108322"/>
                  </a:lnTo>
                  <a:lnTo>
                    <a:pt x="1285582" y="110322"/>
                  </a:lnTo>
                  <a:lnTo>
                    <a:pt x="1275693" y="112320"/>
                  </a:lnTo>
                  <a:lnTo>
                    <a:pt x="1265804" y="114314"/>
                  </a:lnTo>
                  <a:lnTo>
                    <a:pt x="1255915" y="116306"/>
                  </a:lnTo>
                  <a:lnTo>
                    <a:pt x="1246026" y="118296"/>
                  </a:lnTo>
                  <a:lnTo>
                    <a:pt x="1236137" y="120285"/>
                  </a:lnTo>
                  <a:lnTo>
                    <a:pt x="1226248" y="122272"/>
                  </a:lnTo>
                  <a:lnTo>
                    <a:pt x="1216358" y="124259"/>
                  </a:lnTo>
                  <a:lnTo>
                    <a:pt x="1206469" y="126245"/>
                  </a:lnTo>
                  <a:lnTo>
                    <a:pt x="1196580" y="128233"/>
                  </a:lnTo>
                  <a:lnTo>
                    <a:pt x="1186691" y="130221"/>
                  </a:lnTo>
                  <a:lnTo>
                    <a:pt x="1176802" y="132212"/>
                  </a:lnTo>
                  <a:lnTo>
                    <a:pt x="1166913" y="134205"/>
                  </a:lnTo>
                  <a:lnTo>
                    <a:pt x="1157024" y="136201"/>
                  </a:lnTo>
                  <a:lnTo>
                    <a:pt x="1147135" y="138202"/>
                  </a:lnTo>
                  <a:lnTo>
                    <a:pt x="1137246" y="140207"/>
                  </a:lnTo>
                  <a:lnTo>
                    <a:pt x="1127357" y="142218"/>
                  </a:lnTo>
                  <a:lnTo>
                    <a:pt x="1117467" y="144237"/>
                  </a:lnTo>
                  <a:lnTo>
                    <a:pt x="1107578" y="146262"/>
                  </a:lnTo>
                  <a:lnTo>
                    <a:pt x="1097689" y="148297"/>
                  </a:lnTo>
                  <a:lnTo>
                    <a:pt x="1087800" y="150340"/>
                  </a:lnTo>
                  <a:lnTo>
                    <a:pt x="1077911" y="152395"/>
                  </a:lnTo>
                  <a:lnTo>
                    <a:pt x="1068022" y="154461"/>
                  </a:lnTo>
                  <a:lnTo>
                    <a:pt x="1058133" y="156539"/>
                  </a:lnTo>
                  <a:lnTo>
                    <a:pt x="1048244" y="158632"/>
                  </a:lnTo>
                  <a:lnTo>
                    <a:pt x="1038355" y="160738"/>
                  </a:lnTo>
                  <a:lnTo>
                    <a:pt x="1028466" y="162861"/>
                  </a:lnTo>
                  <a:lnTo>
                    <a:pt x="1018576" y="165000"/>
                  </a:lnTo>
                  <a:lnTo>
                    <a:pt x="1008687" y="167157"/>
                  </a:lnTo>
                  <a:lnTo>
                    <a:pt x="998798" y="169332"/>
                  </a:lnTo>
                  <a:lnTo>
                    <a:pt x="988909" y="171528"/>
                  </a:lnTo>
                  <a:lnTo>
                    <a:pt x="979020" y="173743"/>
                  </a:lnTo>
                  <a:lnTo>
                    <a:pt x="969131" y="175981"/>
                  </a:lnTo>
                  <a:lnTo>
                    <a:pt x="959242" y="178241"/>
                  </a:lnTo>
                  <a:lnTo>
                    <a:pt x="949353" y="180524"/>
                  </a:lnTo>
                  <a:lnTo>
                    <a:pt x="939464" y="182832"/>
                  </a:lnTo>
                  <a:lnTo>
                    <a:pt x="929575" y="185164"/>
                  </a:lnTo>
                  <a:lnTo>
                    <a:pt x="919686" y="187522"/>
                  </a:lnTo>
                  <a:lnTo>
                    <a:pt x="909796" y="189906"/>
                  </a:lnTo>
                  <a:lnTo>
                    <a:pt x="899907" y="192316"/>
                  </a:lnTo>
                  <a:lnTo>
                    <a:pt x="890018" y="194754"/>
                  </a:lnTo>
                  <a:lnTo>
                    <a:pt x="880129" y="197220"/>
                  </a:lnTo>
                  <a:lnTo>
                    <a:pt x="870240" y="199714"/>
                  </a:lnTo>
                  <a:lnTo>
                    <a:pt x="860351" y="202236"/>
                  </a:lnTo>
                  <a:lnTo>
                    <a:pt x="850462" y="204787"/>
                  </a:lnTo>
                  <a:lnTo>
                    <a:pt x="840573" y="207367"/>
                  </a:lnTo>
                  <a:lnTo>
                    <a:pt x="830684" y="209976"/>
                  </a:lnTo>
                  <a:lnTo>
                    <a:pt x="820795" y="212613"/>
                  </a:lnTo>
                  <a:lnTo>
                    <a:pt x="810905" y="215280"/>
                  </a:lnTo>
                  <a:lnTo>
                    <a:pt x="801016" y="217976"/>
                  </a:lnTo>
                  <a:lnTo>
                    <a:pt x="791127" y="220700"/>
                  </a:lnTo>
                  <a:lnTo>
                    <a:pt x="781238" y="223453"/>
                  </a:lnTo>
                  <a:lnTo>
                    <a:pt x="771349" y="226234"/>
                  </a:lnTo>
                  <a:lnTo>
                    <a:pt x="761460" y="229044"/>
                  </a:lnTo>
                  <a:lnTo>
                    <a:pt x="751571" y="231881"/>
                  </a:lnTo>
                  <a:lnTo>
                    <a:pt x="741682" y="234745"/>
                  </a:lnTo>
                  <a:lnTo>
                    <a:pt x="731793" y="237636"/>
                  </a:lnTo>
                  <a:lnTo>
                    <a:pt x="721904" y="240554"/>
                  </a:lnTo>
                  <a:lnTo>
                    <a:pt x="712014" y="243498"/>
                  </a:lnTo>
                  <a:lnTo>
                    <a:pt x="702125" y="246467"/>
                  </a:lnTo>
                  <a:lnTo>
                    <a:pt x="692236" y="249461"/>
                  </a:lnTo>
                  <a:lnTo>
                    <a:pt x="682347" y="252479"/>
                  </a:lnTo>
                  <a:lnTo>
                    <a:pt x="672458" y="255521"/>
                  </a:lnTo>
                  <a:lnTo>
                    <a:pt x="662569" y="258587"/>
                  </a:lnTo>
                  <a:lnTo>
                    <a:pt x="652680" y="261675"/>
                  </a:lnTo>
                  <a:lnTo>
                    <a:pt x="642791" y="264785"/>
                  </a:lnTo>
                  <a:lnTo>
                    <a:pt x="632902" y="267916"/>
                  </a:lnTo>
                  <a:lnTo>
                    <a:pt x="623013" y="271068"/>
                  </a:lnTo>
                  <a:lnTo>
                    <a:pt x="613124" y="274240"/>
                  </a:lnTo>
                  <a:lnTo>
                    <a:pt x="603234" y="277432"/>
                  </a:lnTo>
                  <a:lnTo>
                    <a:pt x="593345" y="280643"/>
                  </a:lnTo>
                  <a:lnTo>
                    <a:pt x="583456" y="283872"/>
                  </a:lnTo>
                  <a:lnTo>
                    <a:pt x="573567" y="287119"/>
                  </a:lnTo>
                  <a:lnTo>
                    <a:pt x="563678" y="290383"/>
                  </a:lnTo>
                  <a:lnTo>
                    <a:pt x="553789" y="293663"/>
                  </a:lnTo>
                  <a:lnTo>
                    <a:pt x="543900" y="296960"/>
                  </a:lnTo>
                  <a:lnTo>
                    <a:pt x="534011" y="300272"/>
                  </a:lnTo>
                  <a:lnTo>
                    <a:pt x="524122" y="303600"/>
                  </a:lnTo>
                  <a:lnTo>
                    <a:pt x="514233" y="306941"/>
                  </a:lnTo>
                  <a:lnTo>
                    <a:pt x="504343" y="310297"/>
                  </a:lnTo>
                  <a:lnTo>
                    <a:pt x="494454" y="313666"/>
                  </a:lnTo>
                  <a:lnTo>
                    <a:pt x="484565" y="317047"/>
                  </a:lnTo>
                  <a:lnTo>
                    <a:pt x="474676" y="320442"/>
                  </a:lnTo>
                  <a:lnTo>
                    <a:pt x="464787" y="323848"/>
                  </a:lnTo>
                  <a:lnTo>
                    <a:pt x="454898" y="327266"/>
                  </a:lnTo>
                  <a:lnTo>
                    <a:pt x="445009" y="330695"/>
                  </a:lnTo>
                  <a:lnTo>
                    <a:pt x="435120" y="334135"/>
                  </a:lnTo>
                  <a:lnTo>
                    <a:pt x="425231" y="337585"/>
                  </a:lnTo>
                  <a:lnTo>
                    <a:pt x="415342" y="341045"/>
                  </a:lnTo>
                  <a:lnTo>
                    <a:pt x="405452" y="344515"/>
                  </a:lnTo>
                  <a:lnTo>
                    <a:pt x="395563" y="347994"/>
                  </a:lnTo>
                  <a:lnTo>
                    <a:pt x="385674" y="351481"/>
                  </a:lnTo>
                  <a:lnTo>
                    <a:pt x="375785" y="354978"/>
                  </a:lnTo>
                  <a:lnTo>
                    <a:pt x="365896" y="358482"/>
                  </a:lnTo>
                  <a:lnTo>
                    <a:pt x="356007" y="361995"/>
                  </a:lnTo>
                  <a:lnTo>
                    <a:pt x="346118" y="365515"/>
                  </a:lnTo>
                  <a:lnTo>
                    <a:pt x="336229" y="369042"/>
                  </a:lnTo>
                  <a:lnTo>
                    <a:pt x="326340" y="372576"/>
                  </a:lnTo>
                  <a:lnTo>
                    <a:pt x="316451" y="376117"/>
                  </a:lnTo>
                  <a:lnTo>
                    <a:pt x="306562" y="379665"/>
                  </a:lnTo>
                  <a:lnTo>
                    <a:pt x="296672" y="383219"/>
                  </a:lnTo>
                  <a:lnTo>
                    <a:pt x="286783" y="386779"/>
                  </a:lnTo>
                  <a:lnTo>
                    <a:pt x="276894" y="390344"/>
                  </a:lnTo>
                  <a:lnTo>
                    <a:pt x="267005" y="393916"/>
                  </a:lnTo>
                  <a:lnTo>
                    <a:pt x="257116" y="397492"/>
                  </a:lnTo>
                  <a:lnTo>
                    <a:pt x="247227" y="401074"/>
                  </a:lnTo>
                  <a:lnTo>
                    <a:pt x="237338" y="404661"/>
                  </a:lnTo>
                  <a:lnTo>
                    <a:pt x="227449" y="408253"/>
                  </a:lnTo>
                  <a:lnTo>
                    <a:pt x="217560" y="411849"/>
                  </a:lnTo>
                  <a:lnTo>
                    <a:pt x="207671" y="415450"/>
                  </a:lnTo>
                  <a:lnTo>
                    <a:pt x="197781" y="419055"/>
                  </a:lnTo>
                  <a:lnTo>
                    <a:pt x="187892" y="422665"/>
                  </a:lnTo>
                  <a:lnTo>
                    <a:pt x="178003" y="426278"/>
                  </a:lnTo>
                  <a:lnTo>
                    <a:pt x="168114" y="429895"/>
                  </a:lnTo>
                  <a:lnTo>
                    <a:pt x="158225" y="433516"/>
                  </a:lnTo>
                  <a:lnTo>
                    <a:pt x="148336" y="437140"/>
                  </a:lnTo>
                  <a:lnTo>
                    <a:pt x="138447" y="440768"/>
                  </a:lnTo>
                  <a:lnTo>
                    <a:pt x="128558" y="444399"/>
                  </a:lnTo>
                  <a:lnTo>
                    <a:pt x="118669" y="448033"/>
                  </a:lnTo>
                  <a:lnTo>
                    <a:pt x="108780" y="451671"/>
                  </a:lnTo>
                  <a:lnTo>
                    <a:pt x="98890" y="455311"/>
                  </a:lnTo>
                  <a:lnTo>
                    <a:pt x="89001" y="458954"/>
                  </a:lnTo>
                  <a:lnTo>
                    <a:pt x="79112" y="462601"/>
                  </a:lnTo>
                  <a:lnTo>
                    <a:pt x="69223" y="466249"/>
                  </a:lnTo>
                  <a:lnTo>
                    <a:pt x="59334" y="469901"/>
                  </a:lnTo>
                  <a:lnTo>
                    <a:pt x="49445" y="473555"/>
                  </a:lnTo>
                  <a:lnTo>
                    <a:pt x="39556" y="477211"/>
                  </a:lnTo>
                  <a:lnTo>
                    <a:pt x="29667" y="480869"/>
                  </a:lnTo>
                  <a:lnTo>
                    <a:pt x="19778" y="484530"/>
                  </a:lnTo>
                  <a:lnTo>
                    <a:pt x="9889" y="488193"/>
                  </a:lnTo>
                  <a:lnTo>
                    <a:pt x="0" y="491858"/>
                  </a:lnTo>
                  <a:lnTo>
                    <a:pt x="0" y="4918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5089127"/>
              <a:ext cx="1799815" cy="474159"/>
            </a:xfrm>
            <a:custGeom>
              <a:avLst/>
              <a:pathLst>
                <a:path w="1799815" h="474159">
                  <a:moveTo>
                    <a:pt x="0" y="474159"/>
                  </a:moveTo>
                  <a:lnTo>
                    <a:pt x="9889" y="471194"/>
                  </a:lnTo>
                  <a:lnTo>
                    <a:pt x="19778" y="468230"/>
                  </a:lnTo>
                  <a:lnTo>
                    <a:pt x="29667" y="465268"/>
                  </a:lnTo>
                  <a:lnTo>
                    <a:pt x="39556" y="462308"/>
                  </a:lnTo>
                  <a:lnTo>
                    <a:pt x="49445" y="459351"/>
                  </a:lnTo>
                  <a:lnTo>
                    <a:pt x="59334" y="456395"/>
                  </a:lnTo>
                  <a:lnTo>
                    <a:pt x="69223" y="453442"/>
                  </a:lnTo>
                  <a:lnTo>
                    <a:pt x="79112" y="450491"/>
                  </a:lnTo>
                  <a:lnTo>
                    <a:pt x="89001" y="447543"/>
                  </a:lnTo>
                  <a:lnTo>
                    <a:pt x="98890" y="444597"/>
                  </a:lnTo>
                  <a:lnTo>
                    <a:pt x="108780" y="441654"/>
                  </a:lnTo>
                  <a:lnTo>
                    <a:pt x="118669" y="438714"/>
                  </a:lnTo>
                  <a:lnTo>
                    <a:pt x="128558" y="435776"/>
                  </a:lnTo>
                  <a:lnTo>
                    <a:pt x="138447" y="432841"/>
                  </a:lnTo>
                  <a:lnTo>
                    <a:pt x="148336" y="429910"/>
                  </a:lnTo>
                  <a:lnTo>
                    <a:pt x="158225" y="426981"/>
                  </a:lnTo>
                  <a:lnTo>
                    <a:pt x="168114" y="424056"/>
                  </a:lnTo>
                  <a:lnTo>
                    <a:pt x="178003" y="421135"/>
                  </a:lnTo>
                  <a:lnTo>
                    <a:pt x="187892" y="418217"/>
                  </a:lnTo>
                  <a:lnTo>
                    <a:pt x="197781" y="415302"/>
                  </a:lnTo>
                  <a:lnTo>
                    <a:pt x="207671" y="412392"/>
                  </a:lnTo>
                  <a:lnTo>
                    <a:pt x="217560" y="409486"/>
                  </a:lnTo>
                  <a:lnTo>
                    <a:pt x="227449" y="406583"/>
                  </a:lnTo>
                  <a:lnTo>
                    <a:pt x="237338" y="403685"/>
                  </a:lnTo>
                  <a:lnTo>
                    <a:pt x="247227" y="400792"/>
                  </a:lnTo>
                  <a:lnTo>
                    <a:pt x="257116" y="397903"/>
                  </a:lnTo>
                  <a:lnTo>
                    <a:pt x="267005" y="395019"/>
                  </a:lnTo>
                  <a:lnTo>
                    <a:pt x="276894" y="392139"/>
                  </a:lnTo>
                  <a:lnTo>
                    <a:pt x="286783" y="389265"/>
                  </a:lnTo>
                  <a:lnTo>
                    <a:pt x="296672" y="386397"/>
                  </a:lnTo>
                  <a:lnTo>
                    <a:pt x="306562" y="383534"/>
                  </a:lnTo>
                  <a:lnTo>
                    <a:pt x="316451" y="380677"/>
                  </a:lnTo>
                  <a:lnTo>
                    <a:pt x="326340" y="377825"/>
                  </a:lnTo>
                  <a:lnTo>
                    <a:pt x="336229" y="374980"/>
                  </a:lnTo>
                  <a:lnTo>
                    <a:pt x="346118" y="372142"/>
                  </a:lnTo>
                  <a:lnTo>
                    <a:pt x="356007" y="369310"/>
                  </a:lnTo>
                  <a:lnTo>
                    <a:pt x="365896" y="366485"/>
                  </a:lnTo>
                  <a:lnTo>
                    <a:pt x="375785" y="363667"/>
                  </a:lnTo>
                  <a:lnTo>
                    <a:pt x="385674" y="360856"/>
                  </a:lnTo>
                  <a:lnTo>
                    <a:pt x="395563" y="358053"/>
                  </a:lnTo>
                  <a:lnTo>
                    <a:pt x="405452" y="355259"/>
                  </a:lnTo>
                  <a:lnTo>
                    <a:pt x="415342" y="352472"/>
                  </a:lnTo>
                  <a:lnTo>
                    <a:pt x="425231" y="349694"/>
                  </a:lnTo>
                  <a:lnTo>
                    <a:pt x="435120" y="346924"/>
                  </a:lnTo>
                  <a:lnTo>
                    <a:pt x="445009" y="344164"/>
                  </a:lnTo>
                  <a:lnTo>
                    <a:pt x="454898" y="341413"/>
                  </a:lnTo>
                  <a:lnTo>
                    <a:pt x="464787" y="338671"/>
                  </a:lnTo>
                  <a:lnTo>
                    <a:pt x="474676" y="335940"/>
                  </a:lnTo>
                  <a:lnTo>
                    <a:pt x="484565" y="333219"/>
                  </a:lnTo>
                  <a:lnTo>
                    <a:pt x="494454" y="330508"/>
                  </a:lnTo>
                  <a:lnTo>
                    <a:pt x="504343" y="327808"/>
                  </a:lnTo>
                  <a:lnTo>
                    <a:pt x="514233" y="325120"/>
                  </a:lnTo>
                  <a:lnTo>
                    <a:pt x="524122" y="322443"/>
                  </a:lnTo>
                  <a:lnTo>
                    <a:pt x="534011" y="319777"/>
                  </a:lnTo>
                  <a:lnTo>
                    <a:pt x="543900" y="317124"/>
                  </a:lnTo>
                  <a:lnTo>
                    <a:pt x="553789" y="314484"/>
                  </a:lnTo>
                  <a:lnTo>
                    <a:pt x="563678" y="311856"/>
                  </a:lnTo>
                  <a:lnTo>
                    <a:pt x="573567" y="309241"/>
                  </a:lnTo>
                  <a:lnTo>
                    <a:pt x="583456" y="306640"/>
                  </a:lnTo>
                  <a:lnTo>
                    <a:pt x="593345" y="304052"/>
                  </a:lnTo>
                  <a:lnTo>
                    <a:pt x="603234" y="301478"/>
                  </a:lnTo>
                  <a:lnTo>
                    <a:pt x="613124" y="298918"/>
                  </a:lnTo>
                  <a:lnTo>
                    <a:pt x="623013" y="296373"/>
                  </a:lnTo>
                  <a:lnTo>
                    <a:pt x="632902" y="293842"/>
                  </a:lnTo>
                  <a:lnTo>
                    <a:pt x="642791" y="291327"/>
                  </a:lnTo>
                  <a:lnTo>
                    <a:pt x="652680" y="288826"/>
                  </a:lnTo>
                  <a:lnTo>
                    <a:pt x="662569" y="286341"/>
                  </a:lnTo>
                  <a:lnTo>
                    <a:pt x="672458" y="283871"/>
                  </a:lnTo>
                  <a:lnTo>
                    <a:pt x="682347" y="281416"/>
                  </a:lnTo>
                  <a:lnTo>
                    <a:pt x="692236" y="278978"/>
                  </a:lnTo>
                  <a:lnTo>
                    <a:pt x="702125" y="276555"/>
                  </a:lnTo>
                  <a:lnTo>
                    <a:pt x="712014" y="274147"/>
                  </a:lnTo>
                  <a:lnTo>
                    <a:pt x="721904" y="271756"/>
                  </a:lnTo>
                  <a:lnTo>
                    <a:pt x="731793" y="269380"/>
                  </a:lnTo>
                  <a:lnTo>
                    <a:pt x="741682" y="267020"/>
                  </a:lnTo>
                  <a:lnTo>
                    <a:pt x="751571" y="264675"/>
                  </a:lnTo>
                  <a:lnTo>
                    <a:pt x="761460" y="262345"/>
                  </a:lnTo>
                  <a:lnTo>
                    <a:pt x="771349" y="260031"/>
                  </a:lnTo>
                  <a:lnTo>
                    <a:pt x="781238" y="257732"/>
                  </a:lnTo>
                  <a:lnTo>
                    <a:pt x="791127" y="255447"/>
                  </a:lnTo>
                  <a:lnTo>
                    <a:pt x="801016" y="253176"/>
                  </a:lnTo>
                  <a:lnTo>
                    <a:pt x="810905" y="250919"/>
                  </a:lnTo>
                  <a:lnTo>
                    <a:pt x="820795" y="248675"/>
                  </a:lnTo>
                  <a:lnTo>
                    <a:pt x="830684" y="246444"/>
                  </a:lnTo>
                  <a:lnTo>
                    <a:pt x="840573" y="244225"/>
                  </a:lnTo>
                  <a:lnTo>
                    <a:pt x="850462" y="242018"/>
                  </a:lnTo>
                  <a:lnTo>
                    <a:pt x="860351" y="239822"/>
                  </a:lnTo>
                  <a:lnTo>
                    <a:pt x="870240" y="237636"/>
                  </a:lnTo>
                  <a:lnTo>
                    <a:pt x="880129" y="235460"/>
                  </a:lnTo>
                  <a:lnTo>
                    <a:pt x="890018" y="233292"/>
                  </a:lnTo>
                  <a:lnTo>
                    <a:pt x="899907" y="231132"/>
                  </a:lnTo>
                  <a:lnTo>
                    <a:pt x="909796" y="228979"/>
                  </a:lnTo>
                  <a:lnTo>
                    <a:pt x="919686" y="226833"/>
                  </a:lnTo>
                  <a:lnTo>
                    <a:pt x="929575" y="224692"/>
                  </a:lnTo>
                  <a:lnTo>
                    <a:pt x="939464" y="222554"/>
                  </a:lnTo>
                  <a:lnTo>
                    <a:pt x="949353" y="220421"/>
                  </a:lnTo>
                  <a:lnTo>
                    <a:pt x="959242" y="218289"/>
                  </a:lnTo>
                  <a:lnTo>
                    <a:pt x="969131" y="216159"/>
                  </a:lnTo>
                  <a:lnTo>
                    <a:pt x="979020" y="214029"/>
                  </a:lnTo>
                  <a:lnTo>
                    <a:pt x="988909" y="211899"/>
                  </a:lnTo>
                  <a:lnTo>
                    <a:pt x="998798" y="209767"/>
                  </a:lnTo>
                  <a:lnTo>
                    <a:pt x="1008687" y="207632"/>
                  </a:lnTo>
                  <a:lnTo>
                    <a:pt x="1018576" y="205494"/>
                  </a:lnTo>
                  <a:lnTo>
                    <a:pt x="1028466" y="203351"/>
                  </a:lnTo>
                  <a:lnTo>
                    <a:pt x="1038355" y="201202"/>
                  </a:lnTo>
                  <a:lnTo>
                    <a:pt x="1048244" y="199047"/>
                  </a:lnTo>
                  <a:lnTo>
                    <a:pt x="1058133" y="196885"/>
                  </a:lnTo>
                  <a:lnTo>
                    <a:pt x="1068022" y="194714"/>
                  </a:lnTo>
                  <a:lnTo>
                    <a:pt x="1077911" y="192534"/>
                  </a:lnTo>
                  <a:lnTo>
                    <a:pt x="1087800" y="190345"/>
                  </a:lnTo>
                  <a:lnTo>
                    <a:pt x="1097689" y="188145"/>
                  </a:lnTo>
                  <a:lnTo>
                    <a:pt x="1107578" y="185934"/>
                  </a:lnTo>
                  <a:lnTo>
                    <a:pt x="1117467" y="183711"/>
                  </a:lnTo>
                  <a:lnTo>
                    <a:pt x="1127357" y="181476"/>
                  </a:lnTo>
                  <a:lnTo>
                    <a:pt x="1137246" y="179227"/>
                  </a:lnTo>
                  <a:lnTo>
                    <a:pt x="1147135" y="176965"/>
                  </a:lnTo>
                  <a:lnTo>
                    <a:pt x="1157024" y="174690"/>
                  </a:lnTo>
                  <a:lnTo>
                    <a:pt x="1166913" y="172400"/>
                  </a:lnTo>
                  <a:lnTo>
                    <a:pt x="1176802" y="170095"/>
                  </a:lnTo>
                  <a:lnTo>
                    <a:pt x="1186691" y="167775"/>
                  </a:lnTo>
                  <a:lnTo>
                    <a:pt x="1196580" y="165441"/>
                  </a:lnTo>
                  <a:lnTo>
                    <a:pt x="1206469" y="163090"/>
                  </a:lnTo>
                  <a:lnTo>
                    <a:pt x="1216358" y="160725"/>
                  </a:lnTo>
                  <a:lnTo>
                    <a:pt x="1226248" y="158343"/>
                  </a:lnTo>
                  <a:lnTo>
                    <a:pt x="1236137" y="155946"/>
                  </a:lnTo>
                  <a:lnTo>
                    <a:pt x="1246026" y="153534"/>
                  </a:lnTo>
                  <a:lnTo>
                    <a:pt x="1255915" y="151105"/>
                  </a:lnTo>
                  <a:lnTo>
                    <a:pt x="1265804" y="148661"/>
                  </a:lnTo>
                  <a:lnTo>
                    <a:pt x="1275693" y="146201"/>
                  </a:lnTo>
                  <a:lnTo>
                    <a:pt x="1285582" y="143726"/>
                  </a:lnTo>
                  <a:lnTo>
                    <a:pt x="1295471" y="141235"/>
                  </a:lnTo>
                  <a:lnTo>
                    <a:pt x="1305360" y="138729"/>
                  </a:lnTo>
                  <a:lnTo>
                    <a:pt x="1315249" y="136208"/>
                  </a:lnTo>
                  <a:lnTo>
                    <a:pt x="1325139" y="133673"/>
                  </a:lnTo>
                  <a:lnTo>
                    <a:pt x="1335028" y="131122"/>
                  </a:lnTo>
                  <a:lnTo>
                    <a:pt x="1344917" y="128558"/>
                  </a:lnTo>
                  <a:lnTo>
                    <a:pt x="1354806" y="125979"/>
                  </a:lnTo>
                  <a:lnTo>
                    <a:pt x="1364695" y="123386"/>
                  </a:lnTo>
                  <a:lnTo>
                    <a:pt x="1374584" y="120780"/>
                  </a:lnTo>
                  <a:lnTo>
                    <a:pt x="1384473" y="118161"/>
                  </a:lnTo>
                  <a:lnTo>
                    <a:pt x="1394362" y="115528"/>
                  </a:lnTo>
                  <a:lnTo>
                    <a:pt x="1404251" y="112883"/>
                  </a:lnTo>
                  <a:lnTo>
                    <a:pt x="1414140" y="110226"/>
                  </a:lnTo>
                  <a:lnTo>
                    <a:pt x="1424029" y="107556"/>
                  </a:lnTo>
                  <a:lnTo>
                    <a:pt x="1433919" y="104875"/>
                  </a:lnTo>
                  <a:lnTo>
                    <a:pt x="1443808" y="102183"/>
                  </a:lnTo>
                  <a:lnTo>
                    <a:pt x="1453697" y="99479"/>
                  </a:lnTo>
                  <a:lnTo>
                    <a:pt x="1463586" y="96765"/>
                  </a:lnTo>
                  <a:lnTo>
                    <a:pt x="1473475" y="94040"/>
                  </a:lnTo>
                  <a:lnTo>
                    <a:pt x="1483364" y="91305"/>
                  </a:lnTo>
                  <a:lnTo>
                    <a:pt x="1493253" y="88560"/>
                  </a:lnTo>
                  <a:lnTo>
                    <a:pt x="1503142" y="85806"/>
                  </a:lnTo>
                  <a:lnTo>
                    <a:pt x="1513031" y="83042"/>
                  </a:lnTo>
                  <a:lnTo>
                    <a:pt x="1522920" y="80270"/>
                  </a:lnTo>
                  <a:lnTo>
                    <a:pt x="1532810" y="77489"/>
                  </a:lnTo>
                  <a:lnTo>
                    <a:pt x="1542699" y="74699"/>
                  </a:lnTo>
                  <a:lnTo>
                    <a:pt x="1552588" y="71901"/>
                  </a:lnTo>
                  <a:lnTo>
                    <a:pt x="1562477" y="69096"/>
                  </a:lnTo>
                  <a:lnTo>
                    <a:pt x="1572366" y="66283"/>
                  </a:lnTo>
                  <a:lnTo>
                    <a:pt x="1582255" y="63462"/>
                  </a:lnTo>
                  <a:lnTo>
                    <a:pt x="1592144" y="60635"/>
                  </a:lnTo>
                  <a:lnTo>
                    <a:pt x="1602033" y="57800"/>
                  </a:lnTo>
                  <a:lnTo>
                    <a:pt x="1611922" y="54960"/>
                  </a:lnTo>
                  <a:lnTo>
                    <a:pt x="1621811" y="52112"/>
                  </a:lnTo>
                  <a:lnTo>
                    <a:pt x="1631701" y="49259"/>
                  </a:lnTo>
                  <a:lnTo>
                    <a:pt x="1641590" y="46400"/>
                  </a:lnTo>
                  <a:lnTo>
                    <a:pt x="1651479" y="43535"/>
                  </a:lnTo>
                  <a:lnTo>
                    <a:pt x="1661368" y="40664"/>
                  </a:lnTo>
                  <a:lnTo>
                    <a:pt x="1671257" y="37788"/>
                  </a:lnTo>
                  <a:lnTo>
                    <a:pt x="1681146" y="34908"/>
                  </a:lnTo>
                  <a:lnTo>
                    <a:pt x="1691035" y="32022"/>
                  </a:lnTo>
                  <a:lnTo>
                    <a:pt x="1700924" y="29131"/>
                  </a:lnTo>
                  <a:lnTo>
                    <a:pt x="1710813" y="26236"/>
                  </a:lnTo>
                  <a:lnTo>
                    <a:pt x="1720702" y="23336"/>
                  </a:lnTo>
                  <a:lnTo>
                    <a:pt x="1730591" y="20433"/>
                  </a:lnTo>
                  <a:lnTo>
                    <a:pt x="1740481" y="17525"/>
                  </a:lnTo>
                  <a:lnTo>
                    <a:pt x="1750370" y="14613"/>
                  </a:lnTo>
                  <a:lnTo>
                    <a:pt x="1760259" y="11697"/>
                  </a:lnTo>
                  <a:lnTo>
                    <a:pt x="1770148" y="8778"/>
                  </a:lnTo>
                  <a:lnTo>
                    <a:pt x="1780037" y="5855"/>
                  </a:lnTo>
                  <a:lnTo>
                    <a:pt x="1789926" y="292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31585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277332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71410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27529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247674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2021-01-15T16:34:40Z</dcterms:modified>
</cp:coreProperties>
</file>