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48686" y="356241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8686" y="319367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48686" y="282364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48686" y="243979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48686" y="208807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48686" y="173635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48686" y="135250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153065" y="2024583"/>
              <a:ext cx="1962705" cy="1537827"/>
            </a:xfrm>
            <a:custGeom>
              <a:avLst/>
              <a:pathLst>
                <a:path w="1962705" h="1537827">
                  <a:moveTo>
                    <a:pt x="0" y="1537827"/>
                  </a:moveTo>
                  <a:lnTo>
                    <a:pt x="11524" y="1530115"/>
                  </a:lnTo>
                  <a:lnTo>
                    <a:pt x="27650" y="1519321"/>
                  </a:lnTo>
                  <a:lnTo>
                    <a:pt x="43775" y="1508523"/>
                  </a:lnTo>
                  <a:lnTo>
                    <a:pt x="59901" y="1497722"/>
                  </a:lnTo>
                  <a:lnTo>
                    <a:pt x="76026" y="1486916"/>
                  </a:lnTo>
                  <a:lnTo>
                    <a:pt x="92152" y="1476107"/>
                  </a:lnTo>
                  <a:lnTo>
                    <a:pt x="108277" y="1465293"/>
                  </a:lnTo>
                  <a:lnTo>
                    <a:pt x="124403" y="1454475"/>
                  </a:lnTo>
                  <a:lnTo>
                    <a:pt x="140528" y="1443652"/>
                  </a:lnTo>
                  <a:lnTo>
                    <a:pt x="156654" y="1432824"/>
                  </a:lnTo>
                  <a:lnTo>
                    <a:pt x="172779" y="1421992"/>
                  </a:lnTo>
                  <a:lnTo>
                    <a:pt x="188905" y="1411154"/>
                  </a:lnTo>
                  <a:lnTo>
                    <a:pt x="205030" y="1400311"/>
                  </a:lnTo>
                  <a:lnTo>
                    <a:pt x="221155" y="1389463"/>
                  </a:lnTo>
                  <a:lnTo>
                    <a:pt x="237281" y="1378609"/>
                  </a:lnTo>
                  <a:lnTo>
                    <a:pt x="253406" y="1367748"/>
                  </a:lnTo>
                  <a:lnTo>
                    <a:pt x="269532" y="1356882"/>
                  </a:lnTo>
                  <a:lnTo>
                    <a:pt x="285657" y="1346009"/>
                  </a:lnTo>
                  <a:lnTo>
                    <a:pt x="301783" y="1335130"/>
                  </a:lnTo>
                  <a:lnTo>
                    <a:pt x="317908" y="1324243"/>
                  </a:lnTo>
                  <a:lnTo>
                    <a:pt x="334034" y="1313349"/>
                  </a:lnTo>
                  <a:lnTo>
                    <a:pt x="350159" y="1302448"/>
                  </a:lnTo>
                  <a:lnTo>
                    <a:pt x="366285" y="1291538"/>
                  </a:lnTo>
                  <a:lnTo>
                    <a:pt x="382410" y="1280621"/>
                  </a:lnTo>
                  <a:lnTo>
                    <a:pt x="398536" y="1269694"/>
                  </a:lnTo>
                  <a:lnTo>
                    <a:pt x="414661" y="1258759"/>
                  </a:lnTo>
                  <a:lnTo>
                    <a:pt x="430786" y="1247814"/>
                  </a:lnTo>
                  <a:lnTo>
                    <a:pt x="446912" y="1236860"/>
                  </a:lnTo>
                  <a:lnTo>
                    <a:pt x="463037" y="1225895"/>
                  </a:lnTo>
                  <a:lnTo>
                    <a:pt x="479163" y="1214920"/>
                  </a:lnTo>
                  <a:lnTo>
                    <a:pt x="495288" y="1203933"/>
                  </a:lnTo>
                  <a:lnTo>
                    <a:pt x="511414" y="1192934"/>
                  </a:lnTo>
                  <a:lnTo>
                    <a:pt x="527539" y="1181923"/>
                  </a:lnTo>
                  <a:lnTo>
                    <a:pt x="543665" y="1170899"/>
                  </a:lnTo>
                  <a:lnTo>
                    <a:pt x="559790" y="1159862"/>
                  </a:lnTo>
                  <a:lnTo>
                    <a:pt x="575916" y="1148810"/>
                  </a:lnTo>
                  <a:lnTo>
                    <a:pt x="592041" y="1137744"/>
                  </a:lnTo>
                  <a:lnTo>
                    <a:pt x="608166" y="1126661"/>
                  </a:lnTo>
                  <a:lnTo>
                    <a:pt x="624292" y="1115563"/>
                  </a:lnTo>
                  <a:lnTo>
                    <a:pt x="640417" y="1104446"/>
                  </a:lnTo>
                  <a:lnTo>
                    <a:pt x="656543" y="1093312"/>
                  </a:lnTo>
                  <a:lnTo>
                    <a:pt x="672668" y="1082158"/>
                  </a:lnTo>
                  <a:lnTo>
                    <a:pt x="688794" y="1070985"/>
                  </a:lnTo>
                  <a:lnTo>
                    <a:pt x="704919" y="1059790"/>
                  </a:lnTo>
                  <a:lnTo>
                    <a:pt x="721045" y="1048572"/>
                  </a:lnTo>
                  <a:lnTo>
                    <a:pt x="737170" y="1037331"/>
                  </a:lnTo>
                  <a:lnTo>
                    <a:pt x="753296" y="1026065"/>
                  </a:lnTo>
                  <a:lnTo>
                    <a:pt x="769421" y="1014773"/>
                  </a:lnTo>
                  <a:lnTo>
                    <a:pt x="785547" y="1003453"/>
                  </a:lnTo>
                  <a:lnTo>
                    <a:pt x="801672" y="992103"/>
                  </a:lnTo>
                  <a:lnTo>
                    <a:pt x="817797" y="980723"/>
                  </a:lnTo>
                  <a:lnTo>
                    <a:pt x="833923" y="969311"/>
                  </a:lnTo>
                  <a:lnTo>
                    <a:pt x="850048" y="957864"/>
                  </a:lnTo>
                  <a:lnTo>
                    <a:pt x="866174" y="946380"/>
                  </a:lnTo>
                  <a:lnTo>
                    <a:pt x="882299" y="934859"/>
                  </a:lnTo>
                  <a:lnTo>
                    <a:pt x="898425" y="923296"/>
                  </a:lnTo>
                  <a:lnTo>
                    <a:pt x="914550" y="911691"/>
                  </a:lnTo>
                  <a:lnTo>
                    <a:pt x="930676" y="900041"/>
                  </a:lnTo>
                  <a:lnTo>
                    <a:pt x="946801" y="888344"/>
                  </a:lnTo>
                  <a:lnTo>
                    <a:pt x="962927" y="876596"/>
                  </a:lnTo>
                  <a:lnTo>
                    <a:pt x="979052" y="864795"/>
                  </a:lnTo>
                  <a:lnTo>
                    <a:pt x="995178" y="852939"/>
                  </a:lnTo>
                  <a:lnTo>
                    <a:pt x="1011303" y="841024"/>
                  </a:lnTo>
                  <a:lnTo>
                    <a:pt x="1027428" y="829048"/>
                  </a:lnTo>
                  <a:lnTo>
                    <a:pt x="1043554" y="817007"/>
                  </a:lnTo>
                  <a:lnTo>
                    <a:pt x="1059679" y="804899"/>
                  </a:lnTo>
                  <a:lnTo>
                    <a:pt x="1075805" y="792720"/>
                  </a:lnTo>
                  <a:lnTo>
                    <a:pt x="1091930" y="780467"/>
                  </a:lnTo>
                  <a:lnTo>
                    <a:pt x="1108056" y="768137"/>
                  </a:lnTo>
                  <a:lnTo>
                    <a:pt x="1124181" y="755726"/>
                  </a:lnTo>
                  <a:lnTo>
                    <a:pt x="1140307" y="743233"/>
                  </a:lnTo>
                  <a:lnTo>
                    <a:pt x="1156432" y="730654"/>
                  </a:lnTo>
                  <a:lnTo>
                    <a:pt x="1172558" y="717986"/>
                  </a:lnTo>
                  <a:lnTo>
                    <a:pt x="1188683" y="705226"/>
                  </a:lnTo>
                  <a:lnTo>
                    <a:pt x="1204809" y="692373"/>
                  </a:lnTo>
                  <a:lnTo>
                    <a:pt x="1220934" y="679424"/>
                  </a:lnTo>
                  <a:lnTo>
                    <a:pt x="1237059" y="666377"/>
                  </a:lnTo>
                  <a:lnTo>
                    <a:pt x="1253185" y="653231"/>
                  </a:lnTo>
                  <a:lnTo>
                    <a:pt x="1269310" y="639985"/>
                  </a:lnTo>
                  <a:lnTo>
                    <a:pt x="1285436" y="626639"/>
                  </a:lnTo>
                  <a:lnTo>
                    <a:pt x="1301561" y="613191"/>
                  </a:lnTo>
                  <a:lnTo>
                    <a:pt x="1317687" y="599642"/>
                  </a:lnTo>
                  <a:lnTo>
                    <a:pt x="1333812" y="585992"/>
                  </a:lnTo>
                  <a:lnTo>
                    <a:pt x="1349938" y="572243"/>
                  </a:lnTo>
                  <a:lnTo>
                    <a:pt x="1366063" y="558395"/>
                  </a:lnTo>
                  <a:lnTo>
                    <a:pt x="1382189" y="544450"/>
                  </a:lnTo>
                  <a:lnTo>
                    <a:pt x="1398314" y="530409"/>
                  </a:lnTo>
                  <a:lnTo>
                    <a:pt x="1414440" y="516276"/>
                  </a:lnTo>
                  <a:lnTo>
                    <a:pt x="1430565" y="502052"/>
                  </a:lnTo>
                  <a:lnTo>
                    <a:pt x="1446690" y="487741"/>
                  </a:lnTo>
                  <a:lnTo>
                    <a:pt x="1462816" y="473344"/>
                  </a:lnTo>
                  <a:lnTo>
                    <a:pt x="1478941" y="458865"/>
                  </a:lnTo>
                  <a:lnTo>
                    <a:pt x="1495067" y="444307"/>
                  </a:lnTo>
                  <a:lnTo>
                    <a:pt x="1511192" y="429672"/>
                  </a:lnTo>
                  <a:lnTo>
                    <a:pt x="1527318" y="414965"/>
                  </a:lnTo>
                  <a:lnTo>
                    <a:pt x="1543443" y="400189"/>
                  </a:lnTo>
                  <a:lnTo>
                    <a:pt x="1559569" y="385345"/>
                  </a:lnTo>
                  <a:lnTo>
                    <a:pt x="1575694" y="370438"/>
                  </a:lnTo>
                  <a:lnTo>
                    <a:pt x="1591820" y="355471"/>
                  </a:lnTo>
                  <a:lnTo>
                    <a:pt x="1607945" y="340446"/>
                  </a:lnTo>
                  <a:lnTo>
                    <a:pt x="1624071" y="325366"/>
                  </a:lnTo>
                  <a:lnTo>
                    <a:pt x="1640196" y="310235"/>
                  </a:lnTo>
                  <a:lnTo>
                    <a:pt x="1656321" y="295054"/>
                  </a:lnTo>
                  <a:lnTo>
                    <a:pt x="1672447" y="279826"/>
                  </a:lnTo>
                  <a:lnTo>
                    <a:pt x="1688572" y="264554"/>
                  </a:lnTo>
                  <a:lnTo>
                    <a:pt x="1704698" y="249240"/>
                  </a:lnTo>
                  <a:lnTo>
                    <a:pt x="1720823" y="233886"/>
                  </a:lnTo>
                  <a:lnTo>
                    <a:pt x="1736949" y="218495"/>
                  </a:lnTo>
                  <a:lnTo>
                    <a:pt x="1753074" y="203068"/>
                  </a:lnTo>
                  <a:lnTo>
                    <a:pt x="1769200" y="187607"/>
                  </a:lnTo>
                  <a:lnTo>
                    <a:pt x="1785325" y="172114"/>
                  </a:lnTo>
                  <a:lnTo>
                    <a:pt x="1801451" y="156591"/>
                  </a:lnTo>
                  <a:lnTo>
                    <a:pt x="1817576" y="141039"/>
                  </a:lnTo>
                  <a:lnTo>
                    <a:pt x="1833702" y="125460"/>
                  </a:lnTo>
                  <a:lnTo>
                    <a:pt x="1849827" y="109854"/>
                  </a:lnTo>
                  <a:lnTo>
                    <a:pt x="1865952" y="94225"/>
                  </a:lnTo>
                  <a:lnTo>
                    <a:pt x="1882078" y="78572"/>
                  </a:lnTo>
                  <a:lnTo>
                    <a:pt x="1898203" y="62897"/>
                  </a:lnTo>
                  <a:lnTo>
                    <a:pt x="1914329" y="47202"/>
                  </a:lnTo>
                  <a:lnTo>
                    <a:pt x="1930454" y="31486"/>
                  </a:lnTo>
                  <a:lnTo>
                    <a:pt x="1946580" y="15752"/>
                  </a:lnTo>
                  <a:lnTo>
                    <a:pt x="1962705" y="0"/>
                  </a:lnTo>
                  <a:lnTo>
                    <a:pt x="1962705" y="279316"/>
                  </a:lnTo>
                  <a:lnTo>
                    <a:pt x="1946580" y="290426"/>
                  </a:lnTo>
                  <a:lnTo>
                    <a:pt x="1930454" y="301555"/>
                  </a:lnTo>
                  <a:lnTo>
                    <a:pt x="1914329" y="312702"/>
                  </a:lnTo>
                  <a:lnTo>
                    <a:pt x="1898203" y="323869"/>
                  </a:lnTo>
                  <a:lnTo>
                    <a:pt x="1882078" y="335057"/>
                  </a:lnTo>
                  <a:lnTo>
                    <a:pt x="1865952" y="346267"/>
                  </a:lnTo>
                  <a:lnTo>
                    <a:pt x="1849827" y="357500"/>
                  </a:lnTo>
                  <a:lnTo>
                    <a:pt x="1833702" y="368758"/>
                  </a:lnTo>
                  <a:lnTo>
                    <a:pt x="1817576" y="380042"/>
                  </a:lnTo>
                  <a:lnTo>
                    <a:pt x="1801451" y="391352"/>
                  </a:lnTo>
                  <a:lnTo>
                    <a:pt x="1785325" y="402692"/>
                  </a:lnTo>
                  <a:lnTo>
                    <a:pt x="1769200" y="414062"/>
                  </a:lnTo>
                  <a:lnTo>
                    <a:pt x="1753074" y="425464"/>
                  </a:lnTo>
                  <a:lnTo>
                    <a:pt x="1736949" y="436899"/>
                  </a:lnTo>
                  <a:lnTo>
                    <a:pt x="1720823" y="448371"/>
                  </a:lnTo>
                  <a:lnTo>
                    <a:pt x="1704698" y="459880"/>
                  </a:lnTo>
                  <a:lnTo>
                    <a:pt x="1688572" y="471428"/>
                  </a:lnTo>
                  <a:lnTo>
                    <a:pt x="1672447" y="483019"/>
                  </a:lnTo>
                  <a:lnTo>
                    <a:pt x="1656321" y="494654"/>
                  </a:lnTo>
                  <a:lnTo>
                    <a:pt x="1640196" y="506336"/>
                  </a:lnTo>
                  <a:lnTo>
                    <a:pt x="1624071" y="518067"/>
                  </a:lnTo>
                  <a:lnTo>
                    <a:pt x="1607945" y="529850"/>
                  </a:lnTo>
                  <a:lnTo>
                    <a:pt x="1591820" y="541688"/>
                  </a:lnTo>
                  <a:lnTo>
                    <a:pt x="1575694" y="553584"/>
                  </a:lnTo>
                  <a:lnTo>
                    <a:pt x="1559569" y="565539"/>
                  </a:lnTo>
                  <a:lnTo>
                    <a:pt x="1543443" y="577559"/>
                  </a:lnTo>
                  <a:lnTo>
                    <a:pt x="1527318" y="589645"/>
                  </a:lnTo>
                  <a:lnTo>
                    <a:pt x="1511192" y="601801"/>
                  </a:lnTo>
                  <a:lnTo>
                    <a:pt x="1495067" y="614029"/>
                  </a:lnTo>
                  <a:lnTo>
                    <a:pt x="1478941" y="626334"/>
                  </a:lnTo>
                  <a:lnTo>
                    <a:pt x="1462816" y="638718"/>
                  </a:lnTo>
                  <a:lnTo>
                    <a:pt x="1446690" y="651184"/>
                  </a:lnTo>
                  <a:lnTo>
                    <a:pt x="1430565" y="663735"/>
                  </a:lnTo>
                  <a:lnTo>
                    <a:pt x="1414440" y="676374"/>
                  </a:lnTo>
                  <a:lnTo>
                    <a:pt x="1398314" y="689103"/>
                  </a:lnTo>
                  <a:lnTo>
                    <a:pt x="1382189" y="701926"/>
                  </a:lnTo>
                  <a:lnTo>
                    <a:pt x="1366063" y="714843"/>
                  </a:lnTo>
                  <a:lnTo>
                    <a:pt x="1349938" y="727858"/>
                  </a:lnTo>
                  <a:lnTo>
                    <a:pt x="1333812" y="740971"/>
                  </a:lnTo>
                  <a:lnTo>
                    <a:pt x="1317687" y="754184"/>
                  </a:lnTo>
                  <a:lnTo>
                    <a:pt x="1301561" y="767498"/>
                  </a:lnTo>
                  <a:lnTo>
                    <a:pt x="1285436" y="780913"/>
                  </a:lnTo>
                  <a:lnTo>
                    <a:pt x="1269310" y="794429"/>
                  </a:lnTo>
                  <a:lnTo>
                    <a:pt x="1253185" y="808046"/>
                  </a:lnTo>
                  <a:lnTo>
                    <a:pt x="1237059" y="821763"/>
                  </a:lnTo>
                  <a:lnTo>
                    <a:pt x="1220934" y="835579"/>
                  </a:lnTo>
                  <a:lnTo>
                    <a:pt x="1204809" y="849493"/>
                  </a:lnTo>
                  <a:lnTo>
                    <a:pt x="1188683" y="863503"/>
                  </a:lnTo>
                  <a:lnTo>
                    <a:pt x="1172558" y="877606"/>
                  </a:lnTo>
                  <a:lnTo>
                    <a:pt x="1156432" y="891800"/>
                  </a:lnTo>
                  <a:lnTo>
                    <a:pt x="1140307" y="906084"/>
                  </a:lnTo>
                  <a:lnTo>
                    <a:pt x="1124181" y="920453"/>
                  </a:lnTo>
                  <a:lnTo>
                    <a:pt x="1108056" y="934906"/>
                  </a:lnTo>
                  <a:lnTo>
                    <a:pt x="1091930" y="949438"/>
                  </a:lnTo>
                  <a:lnTo>
                    <a:pt x="1075805" y="964048"/>
                  </a:lnTo>
                  <a:lnTo>
                    <a:pt x="1059679" y="978732"/>
                  </a:lnTo>
                  <a:lnTo>
                    <a:pt x="1043554" y="993486"/>
                  </a:lnTo>
                  <a:lnTo>
                    <a:pt x="1027428" y="1008308"/>
                  </a:lnTo>
                  <a:lnTo>
                    <a:pt x="1011303" y="1023195"/>
                  </a:lnTo>
                  <a:lnTo>
                    <a:pt x="995178" y="1038143"/>
                  </a:lnTo>
                  <a:lnTo>
                    <a:pt x="979052" y="1053149"/>
                  </a:lnTo>
                  <a:lnTo>
                    <a:pt x="962927" y="1068211"/>
                  </a:lnTo>
                  <a:lnTo>
                    <a:pt x="946801" y="1083326"/>
                  </a:lnTo>
                  <a:lnTo>
                    <a:pt x="930676" y="1098492"/>
                  </a:lnTo>
                  <a:lnTo>
                    <a:pt x="914550" y="1113704"/>
                  </a:lnTo>
                  <a:lnTo>
                    <a:pt x="898425" y="1128962"/>
                  </a:lnTo>
                  <a:lnTo>
                    <a:pt x="882299" y="1144263"/>
                  </a:lnTo>
                  <a:lnTo>
                    <a:pt x="866174" y="1159604"/>
                  </a:lnTo>
                  <a:lnTo>
                    <a:pt x="850048" y="1174983"/>
                  </a:lnTo>
                  <a:lnTo>
                    <a:pt x="833923" y="1190399"/>
                  </a:lnTo>
                  <a:lnTo>
                    <a:pt x="817797" y="1205849"/>
                  </a:lnTo>
                  <a:lnTo>
                    <a:pt x="801672" y="1221332"/>
                  </a:lnTo>
                  <a:lnTo>
                    <a:pt x="785547" y="1236845"/>
                  </a:lnTo>
                  <a:lnTo>
                    <a:pt x="769421" y="1252388"/>
                  </a:lnTo>
                  <a:lnTo>
                    <a:pt x="753296" y="1267958"/>
                  </a:lnTo>
                  <a:lnTo>
                    <a:pt x="737170" y="1283555"/>
                  </a:lnTo>
                  <a:lnTo>
                    <a:pt x="721045" y="1299177"/>
                  </a:lnTo>
                  <a:lnTo>
                    <a:pt x="704919" y="1314822"/>
                  </a:lnTo>
                  <a:lnTo>
                    <a:pt x="688794" y="1330490"/>
                  </a:lnTo>
                  <a:lnTo>
                    <a:pt x="672668" y="1346179"/>
                  </a:lnTo>
                  <a:lnTo>
                    <a:pt x="656543" y="1361888"/>
                  </a:lnTo>
                  <a:lnTo>
                    <a:pt x="640417" y="1377616"/>
                  </a:lnTo>
                  <a:lnTo>
                    <a:pt x="624292" y="1393363"/>
                  </a:lnTo>
                  <a:lnTo>
                    <a:pt x="608166" y="1409127"/>
                  </a:lnTo>
                  <a:lnTo>
                    <a:pt x="592041" y="1424907"/>
                  </a:lnTo>
                  <a:lnTo>
                    <a:pt x="575916" y="1440704"/>
                  </a:lnTo>
                  <a:lnTo>
                    <a:pt x="559790" y="1456515"/>
                  </a:lnTo>
                  <a:lnTo>
                    <a:pt x="543665" y="1472340"/>
                  </a:lnTo>
                  <a:lnTo>
                    <a:pt x="527539" y="1488179"/>
                  </a:lnTo>
                  <a:lnTo>
                    <a:pt x="511414" y="1504031"/>
                  </a:lnTo>
                  <a:lnTo>
                    <a:pt x="495288" y="1519895"/>
                  </a:lnTo>
                  <a:lnTo>
                    <a:pt x="479163" y="1535771"/>
                  </a:lnTo>
                  <a:lnTo>
                    <a:pt x="477076" y="1537827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53065" y="2024583"/>
              <a:ext cx="1962705" cy="1537827"/>
            </a:xfrm>
            <a:custGeom>
              <a:avLst/>
              <a:pathLst>
                <a:path w="1962705" h="1537827">
                  <a:moveTo>
                    <a:pt x="0" y="1537827"/>
                  </a:moveTo>
                  <a:lnTo>
                    <a:pt x="11524" y="1530115"/>
                  </a:lnTo>
                  <a:lnTo>
                    <a:pt x="27650" y="1519321"/>
                  </a:lnTo>
                  <a:lnTo>
                    <a:pt x="43775" y="1508523"/>
                  </a:lnTo>
                  <a:lnTo>
                    <a:pt x="59901" y="1497722"/>
                  </a:lnTo>
                  <a:lnTo>
                    <a:pt x="76026" y="1486916"/>
                  </a:lnTo>
                  <a:lnTo>
                    <a:pt x="92152" y="1476107"/>
                  </a:lnTo>
                  <a:lnTo>
                    <a:pt x="108277" y="1465293"/>
                  </a:lnTo>
                  <a:lnTo>
                    <a:pt x="124403" y="1454475"/>
                  </a:lnTo>
                  <a:lnTo>
                    <a:pt x="140528" y="1443652"/>
                  </a:lnTo>
                  <a:lnTo>
                    <a:pt x="156654" y="1432824"/>
                  </a:lnTo>
                  <a:lnTo>
                    <a:pt x="172779" y="1421992"/>
                  </a:lnTo>
                  <a:lnTo>
                    <a:pt x="188905" y="1411154"/>
                  </a:lnTo>
                  <a:lnTo>
                    <a:pt x="205030" y="1400311"/>
                  </a:lnTo>
                  <a:lnTo>
                    <a:pt x="221155" y="1389463"/>
                  </a:lnTo>
                  <a:lnTo>
                    <a:pt x="237281" y="1378609"/>
                  </a:lnTo>
                  <a:lnTo>
                    <a:pt x="253406" y="1367748"/>
                  </a:lnTo>
                  <a:lnTo>
                    <a:pt x="269532" y="1356882"/>
                  </a:lnTo>
                  <a:lnTo>
                    <a:pt x="285657" y="1346009"/>
                  </a:lnTo>
                  <a:lnTo>
                    <a:pt x="301783" y="1335130"/>
                  </a:lnTo>
                  <a:lnTo>
                    <a:pt x="317908" y="1324243"/>
                  </a:lnTo>
                  <a:lnTo>
                    <a:pt x="334034" y="1313349"/>
                  </a:lnTo>
                  <a:lnTo>
                    <a:pt x="350159" y="1302448"/>
                  </a:lnTo>
                  <a:lnTo>
                    <a:pt x="366285" y="1291538"/>
                  </a:lnTo>
                  <a:lnTo>
                    <a:pt x="382410" y="1280621"/>
                  </a:lnTo>
                  <a:lnTo>
                    <a:pt x="398536" y="1269694"/>
                  </a:lnTo>
                  <a:lnTo>
                    <a:pt x="414661" y="1258759"/>
                  </a:lnTo>
                  <a:lnTo>
                    <a:pt x="430786" y="1247814"/>
                  </a:lnTo>
                  <a:lnTo>
                    <a:pt x="446912" y="1236860"/>
                  </a:lnTo>
                  <a:lnTo>
                    <a:pt x="463037" y="1225895"/>
                  </a:lnTo>
                  <a:lnTo>
                    <a:pt x="479163" y="1214920"/>
                  </a:lnTo>
                  <a:lnTo>
                    <a:pt x="495288" y="1203933"/>
                  </a:lnTo>
                  <a:lnTo>
                    <a:pt x="511414" y="1192934"/>
                  </a:lnTo>
                  <a:lnTo>
                    <a:pt x="527539" y="1181923"/>
                  </a:lnTo>
                  <a:lnTo>
                    <a:pt x="543665" y="1170899"/>
                  </a:lnTo>
                  <a:lnTo>
                    <a:pt x="559790" y="1159862"/>
                  </a:lnTo>
                  <a:lnTo>
                    <a:pt x="575916" y="1148810"/>
                  </a:lnTo>
                  <a:lnTo>
                    <a:pt x="592041" y="1137744"/>
                  </a:lnTo>
                  <a:lnTo>
                    <a:pt x="608166" y="1126661"/>
                  </a:lnTo>
                  <a:lnTo>
                    <a:pt x="624292" y="1115563"/>
                  </a:lnTo>
                  <a:lnTo>
                    <a:pt x="640417" y="1104446"/>
                  </a:lnTo>
                  <a:lnTo>
                    <a:pt x="656543" y="1093312"/>
                  </a:lnTo>
                  <a:lnTo>
                    <a:pt x="672668" y="1082158"/>
                  </a:lnTo>
                  <a:lnTo>
                    <a:pt x="688794" y="1070985"/>
                  </a:lnTo>
                  <a:lnTo>
                    <a:pt x="704919" y="1059790"/>
                  </a:lnTo>
                  <a:lnTo>
                    <a:pt x="721045" y="1048572"/>
                  </a:lnTo>
                  <a:lnTo>
                    <a:pt x="737170" y="1037331"/>
                  </a:lnTo>
                  <a:lnTo>
                    <a:pt x="753296" y="1026065"/>
                  </a:lnTo>
                  <a:lnTo>
                    <a:pt x="769421" y="1014773"/>
                  </a:lnTo>
                  <a:lnTo>
                    <a:pt x="785547" y="1003453"/>
                  </a:lnTo>
                  <a:lnTo>
                    <a:pt x="801672" y="992103"/>
                  </a:lnTo>
                  <a:lnTo>
                    <a:pt x="817797" y="980723"/>
                  </a:lnTo>
                  <a:lnTo>
                    <a:pt x="833923" y="969311"/>
                  </a:lnTo>
                  <a:lnTo>
                    <a:pt x="850048" y="957864"/>
                  </a:lnTo>
                  <a:lnTo>
                    <a:pt x="866174" y="946380"/>
                  </a:lnTo>
                  <a:lnTo>
                    <a:pt x="882299" y="934859"/>
                  </a:lnTo>
                  <a:lnTo>
                    <a:pt x="898425" y="923296"/>
                  </a:lnTo>
                  <a:lnTo>
                    <a:pt x="914550" y="911691"/>
                  </a:lnTo>
                  <a:lnTo>
                    <a:pt x="930676" y="900041"/>
                  </a:lnTo>
                  <a:lnTo>
                    <a:pt x="946801" y="888344"/>
                  </a:lnTo>
                  <a:lnTo>
                    <a:pt x="962927" y="876596"/>
                  </a:lnTo>
                  <a:lnTo>
                    <a:pt x="979052" y="864795"/>
                  </a:lnTo>
                  <a:lnTo>
                    <a:pt x="995178" y="852939"/>
                  </a:lnTo>
                  <a:lnTo>
                    <a:pt x="1011303" y="841024"/>
                  </a:lnTo>
                  <a:lnTo>
                    <a:pt x="1027428" y="829048"/>
                  </a:lnTo>
                  <a:lnTo>
                    <a:pt x="1043554" y="817007"/>
                  </a:lnTo>
                  <a:lnTo>
                    <a:pt x="1059679" y="804899"/>
                  </a:lnTo>
                  <a:lnTo>
                    <a:pt x="1075805" y="792720"/>
                  </a:lnTo>
                  <a:lnTo>
                    <a:pt x="1091930" y="780467"/>
                  </a:lnTo>
                  <a:lnTo>
                    <a:pt x="1108056" y="768137"/>
                  </a:lnTo>
                  <a:lnTo>
                    <a:pt x="1124181" y="755726"/>
                  </a:lnTo>
                  <a:lnTo>
                    <a:pt x="1140307" y="743233"/>
                  </a:lnTo>
                  <a:lnTo>
                    <a:pt x="1156432" y="730654"/>
                  </a:lnTo>
                  <a:lnTo>
                    <a:pt x="1172558" y="717986"/>
                  </a:lnTo>
                  <a:lnTo>
                    <a:pt x="1188683" y="705226"/>
                  </a:lnTo>
                  <a:lnTo>
                    <a:pt x="1204809" y="692373"/>
                  </a:lnTo>
                  <a:lnTo>
                    <a:pt x="1220934" y="679424"/>
                  </a:lnTo>
                  <a:lnTo>
                    <a:pt x="1237059" y="666377"/>
                  </a:lnTo>
                  <a:lnTo>
                    <a:pt x="1253185" y="653231"/>
                  </a:lnTo>
                  <a:lnTo>
                    <a:pt x="1269310" y="639985"/>
                  </a:lnTo>
                  <a:lnTo>
                    <a:pt x="1285436" y="626639"/>
                  </a:lnTo>
                  <a:lnTo>
                    <a:pt x="1301561" y="613191"/>
                  </a:lnTo>
                  <a:lnTo>
                    <a:pt x="1317687" y="599642"/>
                  </a:lnTo>
                  <a:lnTo>
                    <a:pt x="1333812" y="585992"/>
                  </a:lnTo>
                  <a:lnTo>
                    <a:pt x="1349938" y="572243"/>
                  </a:lnTo>
                  <a:lnTo>
                    <a:pt x="1366063" y="558395"/>
                  </a:lnTo>
                  <a:lnTo>
                    <a:pt x="1382189" y="544450"/>
                  </a:lnTo>
                  <a:lnTo>
                    <a:pt x="1398314" y="530409"/>
                  </a:lnTo>
                  <a:lnTo>
                    <a:pt x="1414440" y="516276"/>
                  </a:lnTo>
                  <a:lnTo>
                    <a:pt x="1430565" y="502052"/>
                  </a:lnTo>
                  <a:lnTo>
                    <a:pt x="1446690" y="487741"/>
                  </a:lnTo>
                  <a:lnTo>
                    <a:pt x="1462816" y="473344"/>
                  </a:lnTo>
                  <a:lnTo>
                    <a:pt x="1478941" y="458865"/>
                  </a:lnTo>
                  <a:lnTo>
                    <a:pt x="1495067" y="444307"/>
                  </a:lnTo>
                  <a:lnTo>
                    <a:pt x="1511192" y="429672"/>
                  </a:lnTo>
                  <a:lnTo>
                    <a:pt x="1527318" y="414965"/>
                  </a:lnTo>
                  <a:lnTo>
                    <a:pt x="1543443" y="400189"/>
                  </a:lnTo>
                  <a:lnTo>
                    <a:pt x="1559569" y="385345"/>
                  </a:lnTo>
                  <a:lnTo>
                    <a:pt x="1575694" y="370438"/>
                  </a:lnTo>
                  <a:lnTo>
                    <a:pt x="1591820" y="355471"/>
                  </a:lnTo>
                  <a:lnTo>
                    <a:pt x="1607945" y="340446"/>
                  </a:lnTo>
                  <a:lnTo>
                    <a:pt x="1624071" y="325366"/>
                  </a:lnTo>
                  <a:lnTo>
                    <a:pt x="1640196" y="310235"/>
                  </a:lnTo>
                  <a:lnTo>
                    <a:pt x="1656321" y="295054"/>
                  </a:lnTo>
                  <a:lnTo>
                    <a:pt x="1672447" y="279826"/>
                  </a:lnTo>
                  <a:lnTo>
                    <a:pt x="1688572" y="264554"/>
                  </a:lnTo>
                  <a:lnTo>
                    <a:pt x="1704698" y="249240"/>
                  </a:lnTo>
                  <a:lnTo>
                    <a:pt x="1720823" y="233886"/>
                  </a:lnTo>
                  <a:lnTo>
                    <a:pt x="1736949" y="218495"/>
                  </a:lnTo>
                  <a:lnTo>
                    <a:pt x="1753074" y="203068"/>
                  </a:lnTo>
                  <a:lnTo>
                    <a:pt x="1769200" y="187607"/>
                  </a:lnTo>
                  <a:lnTo>
                    <a:pt x="1785325" y="172114"/>
                  </a:lnTo>
                  <a:lnTo>
                    <a:pt x="1801451" y="156591"/>
                  </a:lnTo>
                  <a:lnTo>
                    <a:pt x="1817576" y="141039"/>
                  </a:lnTo>
                  <a:lnTo>
                    <a:pt x="1833702" y="125460"/>
                  </a:lnTo>
                  <a:lnTo>
                    <a:pt x="1849827" y="109854"/>
                  </a:lnTo>
                  <a:lnTo>
                    <a:pt x="1865952" y="94225"/>
                  </a:lnTo>
                  <a:lnTo>
                    <a:pt x="1882078" y="78572"/>
                  </a:lnTo>
                  <a:lnTo>
                    <a:pt x="1898203" y="62897"/>
                  </a:lnTo>
                  <a:lnTo>
                    <a:pt x="1914329" y="47202"/>
                  </a:lnTo>
                  <a:lnTo>
                    <a:pt x="1930454" y="31486"/>
                  </a:lnTo>
                  <a:lnTo>
                    <a:pt x="1946580" y="15752"/>
                  </a:lnTo>
                  <a:lnTo>
                    <a:pt x="1962705" y="0"/>
                  </a:lnTo>
                  <a:lnTo>
                    <a:pt x="19627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30142" y="2303899"/>
              <a:ext cx="1485628" cy="1258510"/>
            </a:xfrm>
            <a:custGeom>
              <a:avLst/>
              <a:pathLst>
                <a:path w="1485628" h="1258510">
                  <a:moveTo>
                    <a:pt x="1485628" y="0"/>
                  </a:moveTo>
                  <a:lnTo>
                    <a:pt x="1485628" y="0"/>
                  </a:lnTo>
                  <a:lnTo>
                    <a:pt x="1469503" y="11110"/>
                  </a:lnTo>
                  <a:lnTo>
                    <a:pt x="1453377" y="22238"/>
                  </a:lnTo>
                  <a:lnTo>
                    <a:pt x="1437252" y="33386"/>
                  </a:lnTo>
                  <a:lnTo>
                    <a:pt x="1421126" y="44553"/>
                  </a:lnTo>
                  <a:lnTo>
                    <a:pt x="1405001" y="55741"/>
                  </a:lnTo>
                  <a:lnTo>
                    <a:pt x="1388875" y="66951"/>
                  </a:lnTo>
                  <a:lnTo>
                    <a:pt x="1372750" y="78184"/>
                  </a:lnTo>
                  <a:lnTo>
                    <a:pt x="1356625" y="89442"/>
                  </a:lnTo>
                  <a:lnTo>
                    <a:pt x="1340499" y="100725"/>
                  </a:lnTo>
                  <a:lnTo>
                    <a:pt x="1324374" y="112036"/>
                  </a:lnTo>
                  <a:lnTo>
                    <a:pt x="1308248" y="123376"/>
                  </a:lnTo>
                  <a:lnTo>
                    <a:pt x="1292123" y="134745"/>
                  </a:lnTo>
                  <a:lnTo>
                    <a:pt x="1275997" y="146147"/>
                  </a:lnTo>
                  <a:lnTo>
                    <a:pt x="1259872" y="157583"/>
                  </a:lnTo>
                  <a:lnTo>
                    <a:pt x="1243746" y="169054"/>
                  </a:lnTo>
                  <a:lnTo>
                    <a:pt x="1227621" y="180563"/>
                  </a:lnTo>
                  <a:lnTo>
                    <a:pt x="1211495" y="192112"/>
                  </a:lnTo>
                  <a:lnTo>
                    <a:pt x="1195370" y="203703"/>
                  </a:lnTo>
                  <a:lnTo>
                    <a:pt x="1179245" y="215338"/>
                  </a:lnTo>
                  <a:lnTo>
                    <a:pt x="1163119" y="227020"/>
                  </a:lnTo>
                  <a:lnTo>
                    <a:pt x="1146994" y="238751"/>
                  </a:lnTo>
                  <a:lnTo>
                    <a:pt x="1130868" y="250534"/>
                  </a:lnTo>
                  <a:lnTo>
                    <a:pt x="1114743" y="262372"/>
                  </a:lnTo>
                  <a:lnTo>
                    <a:pt x="1098617" y="274267"/>
                  </a:lnTo>
                  <a:lnTo>
                    <a:pt x="1082492" y="286223"/>
                  </a:lnTo>
                  <a:lnTo>
                    <a:pt x="1066366" y="298243"/>
                  </a:lnTo>
                  <a:lnTo>
                    <a:pt x="1050241" y="310329"/>
                  </a:lnTo>
                  <a:lnTo>
                    <a:pt x="1034115" y="322484"/>
                  </a:lnTo>
                  <a:lnTo>
                    <a:pt x="1017990" y="334713"/>
                  </a:lnTo>
                  <a:lnTo>
                    <a:pt x="1001864" y="347018"/>
                  </a:lnTo>
                  <a:lnTo>
                    <a:pt x="985739" y="359401"/>
                  </a:lnTo>
                  <a:lnTo>
                    <a:pt x="969614" y="371867"/>
                  </a:lnTo>
                  <a:lnTo>
                    <a:pt x="953488" y="384418"/>
                  </a:lnTo>
                  <a:lnTo>
                    <a:pt x="937363" y="397057"/>
                  </a:lnTo>
                  <a:lnTo>
                    <a:pt x="921237" y="409787"/>
                  </a:lnTo>
                  <a:lnTo>
                    <a:pt x="905112" y="422609"/>
                  </a:lnTo>
                  <a:lnTo>
                    <a:pt x="888986" y="435527"/>
                  </a:lnTo>
                  <a:lnTo>
                    <a:pt x="872861" y="448542"/>
                  </a:lnTo>
                  <a:lnTo>
                    <a:pt x="856735" y="461655"/>
                  </a:lnTo>
                  <a:lnTo>
                    <a:pt x="840610" y="474868"/>
                  </a:lnTo>
                  <a:lnTo>
                    <a:pt x="824484" y="488182"/>
                  </a:lnTo>
                  <a:lnTo>
                    <a:pt x="808359" y="501597"/>
                  </a:lnTo>
                  <a:lnTo>
                    <a:pt x="792233" y="515113"/>
                  </a:lnTo>
                  <a:lnTo>
                    <a:pt x="776108" y="528730"/>
                  </a:lnTo>
                  <a:lnTo>
                    <a:pt x="759983" y="542447"/>
                  </a:lnTo>
                  <a:lnTo>
                    <a:pt x="743857" y="556263"/>
                  </a:lnTo>
                  <a:lnTo>
                    <a:pt x="727732" y="570177"/>
                  </a:lnTo>
                  <a:lnTo>
                    <a:pt x="711606" y="584186"/>
                  </a:lnTo>
                  <a:lnTo>
                    <a:pt x="695481" y="598289"/>
                  </a:lnTo>
                  <a:lnTo>
                    <a:pt x="679355" y="612484"/>
                  </a:lnTo>
                  <a:lnTo>
                    <a:pt x="663230" y="626767"/>
                  </a:lnTo>
                  <a:lnTo>
                    <a:pt x="647104" y="641137"/>
                  </a:lnTo>
                  <a:lnTo>
                    <a:pt x="630979" y="655589"/>
                  </a:lnTo>
                  <a:lnTo>
                    <a:pt x="614853" y="670122"/>
                  </a:lnTo>
                  <a:lnTo>
                    <a:pt x="598728" y="684732"/>
                  </a:lnTo>
                  <a:lnTo>
                    <a:pt x="582602" y="699415"/>
                  </a:lnTo>
                  <a:lnTo>
                    <a:pt x="566477" y="714170"/>
                  </a:lnTo>
                  <a:lnTo>
                    <a:pt x="550352" y="728992"/>
                  </a:lnTo>
                  <a:lnTo>
                    <a:pt x="534226" y="743878"/>
                  </a:lnTo>
                  <a:lnTo>
                    <a:pt x="518101" y="758826"/>
                  </a:lnTo>
                  <a:lnTo>
                    <a:pt x="501975" y="773833"/>
                  </a:lnTo>
                  <a:lnTo>
                    <a:pt x="485850" y="788895"/>
                  </a:lnTo>
                  <a:lnTo>
                    <a:pt x="469724" y="804010"/>
                  </a:lnTo>
                  <a:lnTo>
                    <a:pt x="453599" y="819175"/>
                  </a:lnTo>
                  <a:lnTo>
                    <a:pt x="437473" y="834388"/>
                  </a:lnTo>
                  <a:lnTo>
                    <a:pt x="421348" y="849646"/>
                  </a:lnTo>
                  <a:lnTo>
                    <a:pt x="405222" y="864946"/>
                  </a:lnTo>
                  <a:lnTo>
                    <a:pt x="389097" y="880287"/>
                  </a:lnTo>
                  <a:lnTo>
                    <a:pt x="372971" y="895667"/>
                  </a:lnTo>
                  <a:lnTo>
                    <a:pt x="356846" y="911083"/>
                  </a:lnTo>
                  <a:lnTo>
                    <a:pt x="340721" y="926533"/>
                  </a:lnTo>
                  <a:lnTo>
                    <a:pt x="324595" y="942015"/>
                  </a:lnTo>
                  <a:lnTo>
                    <a:pt x="308470" y="957529"/>
                  </a:lnTo>
                  <a:lnTo>
                    <a:pt x="292344" y="973072"/>
                  </a:lnTo>
                  <a:lnTo>
                    <a:pt x="276219" y="988642"/>
                  </a:lnTo>
                  <a:lnTo>
                    <a:pt x="260093" y="1004239"/>
                  </a:lnTo>
                  <a:lnTo>
                    <a:pt x="243968" y="1019861"/>
                  </a:lnTo>
                  <a:lnTo>
                    <a:pt x="227842" y="1035506"/>
                  </a:lnTo>
                  <a:lnTo>
                    <a:pt x="211717" y="1051174"/>
                  </a:lnTo>
                  <a:lnTo>
                    <a:pt x="195591" y="1066863"/>
                  </a:lnTo>
                  <a:lnTo>
                    <a:pt x="179466" y="1082572"/>
                  </a:lnTo>
                  <a:lnTo>
                    <a:pt x="163340" y="1098300"/>
                  </a:lnTo>
                  <a:lnTo>
                    <a:pt x="147215" y="1114047"/>
                  </a:lnTo>
                  <a:lnTo>
                    <a:pt x="131090" y="1129811"/>
                  </a:lnTo>
                  <a:lnTo>
                    <a:pt x="114964" y="1145591"/>
                  </a:lnTo>
                  <a:lnTo>
                    <a:pt x="98839" y="1161387"/>
                  </a:lnTo>
                  <a:lnTo>
                    <a:pt x="82713" y="1177198"/>
                  </a:lnTo>
                  <a:lnTo>
                    <a:pt x="66588" y="1193024"/>
                  </a:lnTo>
                  <a:lnTo>
                    <a:pt x="50462" y="1208863"/>
                  </a:lnTo>
                  <a:lnTo>
                    <a:pt x="34337" y="1224715"/>
                  </a:lnTo>
                  <a:lnTo>
                    <a:pt x="18211" y="1240579"/>
                  </a:lnTo>
                  <a:lnTo>
                    <a:pt x="2086" y="1256455"/>
                  </a:lnTo>
                  <a:lnTo>
                    <a:pt x="0" y="12585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001850" y="1906824"/>
              <a:ext cx="2113920" cy="1655586"/>
            </a:xfrm>
            <a:custGeom>
              <a:avLst/>
              <a:pathLst>
                <a:path w="2113920" h="1655586">
                  <a:moveTo>
                    <a:pt x="0" y="1655586"/>
                  </a:moveTo>
                  <a:lnTo>
                    <a:pt x="1485" y="1654594"/>
                  </a:lnTo>
                  <a:lnTo>
                    <a:pt x="17610" y="1643826"/>
                  </a:lnTo>
                  <a:lnTo>
                    <a:pt x="33736" y="1633055"/>
                  </a:lnTo>
                  <a:lnTo>
                    <a:pt x="49861" y="1622280"/>
                  </a:lnTo>
                  <a:lnTo>
                    <a:pt x="65986" y="1611503"/>
                  </a:lnTo>
                  <a:lnTo>
                    <a:pt x="82112" y="1600723"/>
                  </a:lnTo>
                  <a:lnTo>
                    <a:pt x="98237" y="1589939"/>
                  </a:lnTo>
                  <a:lnTo>
                    <a:pt x="114363" y="1579151"/>
                  </a:lnTo>
                  <a:lnTo>
                    <a:pt x="130488" y="1568361"/>
                  </a:lnTo>
                  <a:lnTo>
                    <a:pt x="146614" y="1557566"/>
                  </a:lnTo>
                  <a:lnTo>
                    <a:pt x="162739" y="1546768"/>
                  </a:lnTo>
                  <a:lnTo>
                    <a:pt x="178865" y="1535966"/>
                  </a:lnTo>
                  <a:lnTo>
                    <a:pt x="194990" y="1525159"/>
                  </a:lnTo>
                  <a:lnTo>
                    <a:pt x="211116" y="1514349"/>
                  </a:lnTo>
                  <a:lnTo>
                    <a:pt x="227241" y="1503534"/>
                  </a:lnTo>
                  <a:lnTo>
                    <a:pt x="243367" y="1492715"/>
                  </a:lnTo>
                  <a:lnTo>
                    <a:pt x="259492" y="1481890"/>
                  </a:lnTo>
                  <a:lnTo>
                    <a:pt x="275617" y="1471061"/>
                  </a:lnTo>
                  <a:lnTo>
                    <a:pt x="291743" y="1460227"/>
                  </a:lnTo>
                  <a:lnTo>
                    <a:pt x="307868" y="1449388"/>
                  </a:lnTo>
                  <a:lnTo>
                    <a:pt x="323994" y="1438543"/>
                  </a:lnTo>
                  <a:lnTo>
                    <a:pt x="340119" y="1427693"/>
                  </a:lnTo>
                  <a:lnTo>
                    <a:pt x="356245" y="1416836"/>
                  </a:lnTo>
                  <a:lnTo>
                    <a:pt x="372370" y="1405974"/>
                  </a:lnTo>
                  <a:lnTo>
                    <a:pt x="388496" y="1395105"/>
                  </a:lnTo>
                  <a:lnTo>
                    <a:pt x="404621" y="1384229"/>
                  </a:lnTo>
                  <a:lnTo>
                    <a:pt x="420747" y="1373347"/>
                  </a:lnTo>
                  <a:lnTo>
                    <a:pt x="436872" y="1362457"/>
                  </a:lnTo>
                  <a:lnTo>
                    <a:pt x="452998" y="1351560"/>
                  </a:lnTo>
                  <a:lnTo>
                    <a:pt x="469123" y="1340654"/>
                  </a:lnTo>
                  <a:lnTo>
                    <a:pt x="485248" y="1329741"/>
                  </a:lnTo>
                  <a:lnTo>
                    <a:pt x="501374" y="1318819"/>
                  </a:lnTo>
                  <a:lnTo>
                    <a:pt x="517499" y="1307888"/>
                  </a:lnTo>
                  <a:lnTo>
                    <a:pt x="533625" y="1296948"/>
                  </a:lnTo>
                  <a:lnTo>
                    <a:pt x="549750" y="1285997"/>
                  </a:lnTo>
                  <a:lnTo>
                    <a:pt x="565876" y="1275037"/>
                  </a:lnTo>
                  <a:lnTo>
                    <a:pt x="582001" y="1264066"/>
                  </a:lnTo>
                  <a:lnTo>
                    <a:pt x="598127" y="1253084"/>
                  </a:lnTo>
                  <a:lnTo>
                    <a:pt x="614252" y="1242090"/>
                  </a:lnTo>
                  <a:lnTo>
                    <a:pt x="630378" y="1231083"/>
                  </a:lnTo>
                  <a:lnTo>
                    <a:pt x="646503" y="1220064"/>
                  </a:lnTo>
                  <a:lnTo>
                    <a:pt x="662628" y="1209031"/>
                  </a:lnTo>
                  <a:lnTo>
                    <a:pt x="678754" y="1197984"/>
                  </a:lnTo>
                  <a:lnTo>
                    <a:pt x="694879" y="1186922"/>
                  </a:lnTo>
                  <a:lnTo>
                    <a:pt x="711005" y="1175844"/>
                  </a:lnTo>
                  <a:lnTo>
                    <a:pt x="727130" y="1164750"/>
                  </a:lnTo>
                  <a:lnTo>
                    <a:pt x="743256" y="1153638"/>
                  </a:lnTo>
                  <a:lnTo>
                    <a:pt x="759381" y="1142508"/>
                  </a:lnTo>
                  <a:lnTo>
                    <a:pt x="775507" y="1131359"/>
                  </a:lnTo>
                  <a:lnTo>
                    <a:pt x="791632" y="1120190"/>
                  </a:lnTo>
                  <a:lnTo>
                    <a:pt x="807758" y="1108999"/>
                  </a:lnTo>
                  <a:lnTo>
                    <a:pt x="823883" y="1097785"/>
                  </a:lnTo>
                  <a:lnTo>
                    <a:pt x="840009" y="1086548"/>
                  </a:lnTo>
                  <a:lnTo>
                    <a:pt x="856134" y="1075286"/>
                  </a:lnTo>
                  <a:lnTo>
                    <a:pt x="872259" y="1063997"/>
                  </a:lnTo>
                  <a:lnTo>
                    <a:pt x="888385" y="1052680"/>
                  </a:lnTo>
                  <a:lnTo>
                    <a:pt x="904510" y="1041334"/>
                  </a:lnTo>
                  <a:lnTo>
                    <a:pt x="920636" y="1029956"/>
                  </a:lnTo>
                  <a:lnTo>
                    <a:pt x="936761" y="1018546"/>
                  </a:lnTo>
                  <a:lnTo>
                    <a:pt x="952887" y="1007100"/>
                  </a:lnTo>
                  <a:lnTo>
                    <a:pt x="969012" y="995618"/>
                  </a:lnTo>
                  <a:lnTo>
                    <a:pt x="985138" y="984097"/>
                  </a:lnTo>
                  <a:lnTo>
                    <a:pt x="1001263" y="972535"/>
                  </a:lnTo>
                  <a:lnTo>
                    <a:pt x="1017389" y="960930"/>
                  </a:lnTo>
                  <a:lnTo>
                    <a:pt x="1033514" y="949278"/>
                  </a:lnTo>
                  <a:lnTo>
                    <a:pt x="1049640" y="937579"/>
                  </a:lnTo>
                  <a:lnTo>
                    <a:pt x="1065765" y="925828"/>
                  </a:lnTo>
                  <a:lnTo>
                    <a:pt x="1081890" y="914023"/>
                  </a:lnTo>
                  <a:lnTo>
                    <a:pt x="1098016" y="902162"/>
                  </a:lnTo>
                  <a:lnTo>
                    <a:pt x="1114141" y="890240"/>
                  </a:lnTo>
                  <a:lnTo>
                    <a:pt x="1130267" y="878256"/>
                  </a:lnTo>
                  <a:lnTo>
                    <a:pt x="1146392" y="866206"/>
                  </a:lnTo>
                  <a:lnTo>
                    <a:pt x="1162518" y="854087"/>
                  </a:lnTo>
                  <a:lnTo>
                    <a:pt x="1178643" y="841896"/>
                  </a:lnTo>
                  <a:lnTo>
                    <a:pt x="1194769" y="829629"/>
                  </a:lnTo>
                  <a:lnTo>
                    <a:pt x="1210894" y="817283"/>
                  </a:lnTo>
                  <a:lnTo>
                    <a:pt x="1227020" y="804855"/>
                  </a:lnTo>
                  <a:lnTo>
                    <a:pt x="1243145" y="792342"/>
                  </a:lnTo>
                  <a:lnTo>
                    <a:pt x="1259271" y="779741"/>
                  </a:lnTo>
                  <a:lnTo>
                    <a:pt x="1275396" y="767049"/>
                  </a:lnTo>
                  <a:lnTo>
                    <a:pt x="1291521" y="754263"/>
                  </a:lnTo>
                  <a:lnTo>
                    <a:pt x="1307647" y="741382"/>
                  </a:lnTo>
                  <a:lnTo>
                    <a:pt x="1323772" y="728403"/>
                  </a:lnTo>
                  <a:lnTo>
                    <a:pt x="1339898" y="715324"/>
                  </a:lnTo>
                  <a:lnTo>
                    <a:pt x="1356023" y="702144"/>
                  </a:lnTo>
                  <a:lnTo>
                    <a:pt x="1372149" y="688862"/>
                  </a:lnTo>
                  <a:lnTo>
                    <a:pt x="1388274" y="675478"/>
                  </a:lnTo>
                  <a:lnTo>
                    <a:pt x="1404400" y="661991"/>
                  </a:lnTo>
                  <a:lnTo>
                    <a:pt x="1420525" y="648401"/>
                  </a:lnTo>
                  <a:lnTo>
                    <a:pt x="1436651" y="634709"/>
                  </a:lnTo>
                  <a:lnTo>
                    <a:pt x="1452776" y="620916"/>
                  </a:lnTo>
                  <a:lnTo>
                    <a:pt x="1468902" y="607024"/>
                  </a:lnTo>
                  <a:lnTo>
                    <a:pt x="1485027" y="593035"/>
                  </a:lnTo>
                  <a:lnTo>
                    <a:pt x="1501152" y="578949"/>
                  </a:lnTo>
                  <a:lnTo>
                    <a:pt x="1517278" y="564770"/>
                  </a:lnTo>
                  <a:lnTo>
                    <a:pt x="1533403" y="550501"/>
                  </a:lnTo>
                  <a:lnTo>
                    <a:pt x="1549529" y="536144"/>
                  </a:lnTo>
                  <a:lnTo>
                    <a:pt x="1565654" y="521702"/>
                  </a:lnTo>
                  <a:lnTo>
                    <a:pt x="1581780" y="507178"/>
                  </a:lnTo>
                  <a:lnTo>
                    <a:pt x="1597905" y="492576"/>
                  </a:lnTo>
                  <a:lnTo>
                    <a:pt x="1614031" y="477898"/>
                  </a:lnTo>
                  <a:lnTo>
                    <a:pt x="1630156" y="463148"/>
                  </a:lnTo>
                  <a:lnTo>
                    <a:pt x="1646282" y="448329"/>
                  </a:lnTo>
                  <a:lnTo>
                    <a:pt x="1662407" y="433445"/>
                  </a:lnTo>
                  <a:lnTo>
                    <a:pt x="1678533" y="418498"/>
                  </a:lnTo>
                  <a:lnTo>
                    <a:pt x="1694658" y="403492"/>
                  </a:lnTo>
                  <a:lnTo>
                    <a:pt x="1710783" y="388429"/>
                  </a:lnTo>
                  <a:lnTo>
                    <a:pt x="1726909" y="373312"/>
                  </a:lnTo>
                  <a:lnTo>
                    <a:pt x="1743034" y="358145"/>
                  </a:lnTo>
                  <a:lnTo>
                    <a:pt x="1759160" y="342930"/>
                  </a:lnTo>
                  <a:lnTo>
                    <a:pt x="1775285" y="327669"/>
                  </a:lnTo>
                  <a:lnTo>
                    <a:pt x="1791411" y="312364"/>
                  </a:lnTo>
                  <a:lnTo>
                    <a:pt x="1807536" y="297019"/>
                  </a:lnTo>
                  <a:lnTo>
                    <a:pt x="1823662" y="281635"/>
                  </a:lnTo>
                  <a:lnTo>
                    <a:pt x="1839787" y="266215"/>
                  </a:lnTo>
                  <a:lnTo>
                    <a:pt x="1855913" y="250759"/>
                  </a:lnTo>
                  <a:lnTo>
                    <a:pt x="1872038" y="235271"/>
                  </a:lnTo>
                  <a:lnTo>
                    <a:pt x="1888164" y="219752"/>
                  </a:lnTo>
                  <a:lnTo>
                    <a:pt x="1904289" y="204204"/>
                  </a:lnTo>
                  <a:lnTo>
                    <a:pt x="1920414" y="188628"/>
                  </a:lnTo>
                  <a:lnTo>
                    <a:pt x="1936540" y="173025"/>
                  </a:lnTo>
                  <a:lnTo>
                    <a:pt x="1952665" y="157397"/>
                  </a:lnTo>
                  <a:lnTo>
                    <a:pt x="1968791" y="141746"/>
                  </a:lnTo>
                  <a:lnTo>
                    <a:pt x="1984916" y="126072"/>
                  </a:lnTo>
                  <a:lnTo>
                    <a:pt x="2001042" y="110377"/>
                  </a:lnTo>
                  <a:lnTo>
                    <a:pt x="2017167" y="94662"/>
                  </a:lnTo>
                  <a:lnTo>
                    <a:pt x="2033293" y="78927"/>
                  </a:lnTo>
                  <a:lnTo>
                    <a:pt x="2049418" y="63175"/>
                  </a:lnTo>
                  <a:lnTo>
                    <a:pt x="2065544" y="47405"/>
                  </a:lnTo>
                  <a:lnTo>
                    <a:pt x="2081669" y="31618"/>
                  </a:lnTo>
                  <a:lnTo>
                    <a:pt x="2097794" y="15816"/>
                  </a:lnTo>
                  <a:lnTo>
                    <a:pt x="2113920" y="0"/>
                  </a:lnTo>
                  <a:lnTo>
                    <a:pt x="2113920" y="294013"/>
                  </a:lnTo>
                  <a:lnTo>
                    <a:pt x="2097794" y="305059"/>
                  </a:lnTo>
                  <a:lnTo>
                    <a:pt x="2081669" y="316120"/>
                  </a:lnTo>
                  <a:lnTo>
                    <a:pt x="2065544" y="327196"/>
                  </a:lnTo>
                  <a:lnTo>
                    <a:pt x="2049418" y="338289"/>
                  </a:lnTo>
                  <a:lnTo>
                    <a:pt x="2033293" y="349399"/>
                  </a:lnTo>
                  <a:lnTo>
                    <a:pt x="2017167" y="360528"/>
                  </a:lnTo>
                  <a:lnTo>
                    <a:pt x="2001042" y="371675"/>
                  </a:lnTo>
                  <a:lnTo>
                    <a:pt x="1984916" y="382843"/>
                  </a:lnTo>
                  <a:lnTo>
                    <a:pt x="1968791" y="394032"/>
                  </a:lnTo>
                  <a:lnTo>
                    <a:pt x="1952665" y="405243"/>
                  </a:lnTo>
                  <a:lnTo>
                    <a:pt x="1936540" y="416479"/>
                  </a:lnTo>
                  <a:lnTo>
                    <a:pt x="1920414" y="427739"/>
                  </a:lnTo>
                  <a:lnTo>
                    <a:pt x="1904289" y="439025"/>
                  </a:lnTo>
                  <a:lnTo>
                    <a:pt x="1888164" y="450339"/>
                  </a:lnTo>
                  <a:lnTo>
                    <a:pt x="1872038" y="461683"/>
                  </a:lnTo>
                  <a:lnTo>
                    <a:pt x="1855913" y="473058"/>
                  </a:lnTo>
                  <a:lnTo>
                    <a:pt x="1839787" y="484465"/>
                  </a:lnTo>
                  <a:lnTo>
                    <a:pt x="1823662" y="495908"/>
                  </a:lnTo>
                  <a:lnTo>
                    <a:pt x="1807536" y="507386"/>
                  </a:lnTo>
                  <a:lnTo>
                    <a:pt x="1791411" y="518904"/>
                  </a:lnTo>
                  <a:lnTo>
                    <a:pt x="1775285" y="530462"/>
                  </a:lnTo>
                  <a:lnTo>
                    <a:pt x="1759160" y="542064"/>
                  </a:lnTo>
                  <a:lnTo>
                    <a:pt x="1743034" y="553711"/>
                  </a:lnTo>
                  <a:lnTo>
                    <a:pt x="1726909" y="565407"/>
                  </a:lnTo>
                  <a:lnTo>
                    <a:pt x="1710783" y="577153"/>
                  </a:lnTo>
                  <a:lnTo>
                    <a:pt x="1694658" y="588953"/>
                  </a:lnTo>
                  <a:lnTo>
                    <a:pt x="1678533" y="600810"/>
                  </a:lnTo>
                  <a:lnTo>
                    <a:pt x="1662407" y="612726"/>
                  </a:lnTo>
                  <a:lnTo>
                    <a:pt x="1646282" y="624704"/>
                  </a:lnTo>
                  <a:lnTo>
                    <a:pt x="1630156" y="636748"/>
                  </a:lnTo>
                  <a:lnTo>
                    <a:pt x="1614031" y="648861"/>
                  </a:lnTo>
                  <a:lnTo>
                    <a:pt x="1597905" y="661046"/>
                  </a:lnTo>
                  <a:lnTo>
                    <a:pt x="1581780" y="673306"/>
                  </a:lnTo>
                  <a:lnTo>
                    <a:pt x="1565654" y="685645"/>
                  </a:lnTo>
                  <a:lnTo>
                    <a:pt x="1549529" y="698066"/>
                  </a:lnTo>
                  <a:lnTo>
                    <a:pt x="1533403" y="710572"/>
                  </a:lnTo>
                  <a:lnTo>
                    <a:pt x="1517278" y="723165"/>
                  </a:lnTo>
                  <a:lnTo>
                    <a:pt x="1501152" y="735849"/>
                  </a:lnTo>
                  <a:lnTo>
                    <a:pt x="1485027" y="748627"/>
                  </a:lnTo>
                  <a:lnTo>
                    <a:pt x="1468902" y="761500"/>
                  </a:lnTo>
                  <a:lnTo>
                    <a:pt x="1452776" y="774470"/>
                  </a:lnTo>
                  <a:lnTo>
                    <a:pt x="1436651" y="787540"/>
                  </a:lnTo>
                  <a:lnTo>
                    <a:pt x="1420525" y="800711"/>
                  </a:lnTo>
                  <a:lnTo>
                    <a:pt x="1404400" y="813984"/>
                  </a:lnTo>
                  <a:lnTo>
                    <a:pt x="1388274" y="827360"/>
                  </a:lnTo>
                  <a:lnTo>
                    <a:pt x="1372149" y="840838"/>
                  </a:lnTo>
                  <a:lnTo>
                    <a:pt x="1356023" y="854419"/>
                  </a:lnTo>
                  <a:lnTo>
                    <a:pt x="1339898" y="868102"/>
                  </a:lnTo>
                  <a:lnTo>
                    <a:pt x="1323772" y="881886"/>
                  </a:lnTo>
                  <a:lnTo>
                    <a:pt x="1307647" y="895770"/>
                  </a:lnTo>
                  <a:lnTo>
                    <a:pt x="1291521" y="909751"/>
                  </a:lnTo>
                  <a:lnTo>
                    <a:pt x="1275396" y="923828"/>
                  </a:lnTo>
                  <a:lnTo>
                    <a:pt x="1259271" y="937999"/>
                  </a:lnTo>
                  <a:lnTo>
                    <a:pt x="1243145" y="952261"/>
                  </a:lnTo>
                  <a:lnTo>
                    <a:pt x="1227020" y="966610"/>
                  </a:lnTo>
                  <a:lnTo>
                    <a:pt x="1210894" y="981045"/>
                  </a:lnTo>
                  <a:lnTo>
                    <a:pt x="1194769" y="995562"/>
                  </a:lnTo>
                  <a:lnTo>
                    <a:pt x="1178643" y="1010158"/>
                  </a:lnTo>
                  <a:lnTo>
                    <a:pt x="1162518" y="1024829"/>
                  </a:lnTo>
                  <a:lnTo>
                    <a:pt x="1146392" y="1039573"/>
                  </a:lnTo>
                  <a:lnTo>
                    <a:pt x="1130267" y="1054386"/>
                  </a:lnTo>
                  <a:lnTo>
                    <a:pt x="1114141" y="1069265"/>
                  </a:lnTo>
                  <a:lnTo>
                    <a:pt x="1098016" y="1084206"/>
                  </a:lnTo>
                  <a:lnTo>
                    <a:pt x="1081890" y="1099207"/>
                  </a:lnTo>
                  <a:lnTo>
                    <a:pt x="1065765" y="1114266"/>
                  </a:lnTo>
                  <a:lnTo>
                    <a:pt x="1049640" y="1129377"/>
                  </a:lnTo>
                  <a:lnTo>
                    <a:pt x="1033514" y="1144540"/>
                  </a:lnTo>
                  <a:lnTo>
                    <a:pt x="1017389" y="1159752"/>
                  </a:lnTo>
                  <a:lnTo>
                    <a:pt x="1001263" y="1175009"/>
                  </a:lnTo>
                  <a:lnTo>
                    <a:pt x="985138" y="1190310"/>
                  </a:lnTo>
                  <a:lnTo>
                    <a:pt x="969012" y="1205652"/>
                  </a:lnTo>
                  <a:lnTo>
                    <a:pt x="952887" y="1221032"/>
                  </a:lnTo>
                  <a:lnTo>
                    <a:pt x="936761" y="1236450"/>
                  </a:lnTo>
                  <a:lnTo>
                    <a:pt x="920636" y="1251902"/>
                  </a:lnTo>
                  <a:lnTo>
                    <a:pt x="904510" y="1267387"/>
                  </a:lnTo>
                  <a:lnTo>
                    <a:pt x="888385" y="1282904"/>
                  </a:lnTo>
                  <a:lnTo>
                    <a:pt x="872259" y="1298450"/>
                  </a:lnTo>
                  <a:lnTo>
                    <a:pt x="856134" y="1314024"/>
                  </a:lnTo>
                  <a:lnTo>
                    <a:pt x="840009" y="1329624"/>
                  </a:lnTo>
                  <a:lnTo>
                    <a:pt x="823883" y="1345250"/>
                  </a:lnTo>
                  <a:lnTo>
                    <a:pt x="807758" y="1360899"/>
                  </a:lnTo>
                  <a:lnTo>
                    <a:pt x="791632" y="1376571"/>
                  </a:lnTo>
                  <a:lnTo>
                    <a:pt x="775507" y="1392264"/>
                  </a:lnTo>
                  <a:lnTo>
                    <a:pt x="759381" y="1407978"/>
                  </a:lnTo>
                  <a:lnTo>
                    <a:pt x="743256" y="1423710"/>
                  </a:lnTo>
                  <a:lnTo>
                    <a:pt x="727130" y="1439461"/>
                  </a:lnTo>
                  <a:lnTo>
                    <a:pt x="711005" y="1455230"/>
                  </a:lnTo>
                  <a:lnTo>
                    <a:pt x="694879" y="1471015"/>
                  </a:lnTo>
                  <a:lnTo>
                    <a:pt x="678754" y="1486816"/>
                  </a:lnTo>
                  <a:lnTo>
                    <a:pt x="662628" y="1502631"/>
                  </a:lnTo>
                  <a:lnTo>
                    <a:pt x="646503" y="1518461"/>
                  </a:lnTo>
                  <a:lnTo>
                    <a:pt x="630378" y="1534305"/>
                  </a:lnTo>
                  <a:lnTo>
                    <a:pt x="614252" y="1550161"/>
                  </a:lnTo>
                  <a:lnTo>
                    <a:pt x="598127" y="1566030"/>
                  </a:lnTo>
                  <a:lnTo>
                    <a:pt x="582001" y="1581910"/>
                  </a:lnTo>
                  <a:lnTo>
                    <a:pt x="565876" y="1597802"/>
                  </a:lnTo>
                  <a:lnTo>
                    <a:pt x="549750" y="1613705"/>
                  </a:lnTo>
                  <a:lnTo>
                    <a:pt x="533625" y="1629617"/>
                  </a:lnTo>
                  <a:lnTo>
                    <a:pt x="517499" y="1645540"/>
                  </a:lnTo>
                  <a:lnTo>
                    <a:pt x="507331" y="1655586"/>
                  </a:lnTo>
                  <a:close/>
                </a:path>
              </a:pathLst>
            </a:custGeom>
            <a:solidFill>
              <a:srgbClr val="67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01850" y="1906824"/>
              <a:ext cx="2113920" cy="1655586"/>
            </a:xfrm>
            <a:custGeom>
              <a:avLst/>
              <a:pathLst>
                <a:path w="2113920" h="1655586">
                  <a:moveTo>
                    <a:pt x="0" y="1655586"/>
                  </a:moveTo>
                  <a:lnTo>
                    <a:pt x="1485" y="1654594"/>
                  </a:lnTo>
                  <a:lnTo>
                    <a:pt x="17610" y="1643826"/>
                  </a:lnTo>
                  <a:lnTo>
                    <a:pt x="33736" y="1633055"/>
                  </a:lnTo>
                  <a:lnTo>
                    <a:pt x="49861" y="1622280"/>
                  </a:lnTo>
                  <a:lnTo>
                    <a:pt x="65986" y="1611503"/>
                  </a:lnTo>
                  <a:lnTo>
                    <a:pt x="82112" y="1600723"/>
                  </a:lnTo>
                  <a:lnTo>
                    <a:pt x="98237" y="1589939"/>
                  </a:lnTo>
                  <a:lnTo>
                    <a:pt x="114363" y="1579151"/>
                  </a:lnTo>
                  <a:lnTo>
                    <a:pt x="130488" y="1568361"/>
                  </a:lnTo>
                  <a:lnTo>
                    <a:pt x="146614" y="1557566"/>
                  </a:lnTo>
                  <a:lnTo>
                    <a:pt x="162739" y="1546768"/>
                  </a:lnTo>
                  <a:lnTo>
                    <a:pt x="178865" y="1535966"/>
                  </a:lnTo>
                  <a:lnTo>
                    <a:pt x="194990" y="1525159"/>
                  </a:lnTo>
                  <a:lnTo>
                    <a:pt x="211116" y="1514349"/>
                  </a:lnTo>
                  <a:lnTo>
                    <a:pt x="227241" y="1503534"/>
                  </a:lnTo>
                  <a:lnTo>
                    <a:pt x="243367" y="1492715"/>
                  </a:lnTo>
                  <a:lnTo>
                    <a:pt x="259492" y="1481890"/>
                  </a:lnTo>
                  <a:lnTo>
                    <a:pt x="275617" y="1471061"/>
                  </a:lnTo>
                  <a:lnTo>
                    <a:pt x="291743" y="1460227"/>
                  </a:lnTo>
                  <a:lnTo>
                    <a:pt x="307868" y="1449388"/>
                  </a:lnTo>
                  <a:lnTo>
                    <a:pt x="323994" y="1438543"/>
                  </a:lnTo>
                  <a:lnTo>
                    <a:pt x="340119" y="1427693"/>
                  </a:lnTo>
                  <a:lnTo>
                    <a:pt x="356245" y="1416836"/>
                  </a:lnTo>
                  <a:lnTo>
                    <a:pt x="372370" y="1405974"/>
                  </a:lnTo>
                  <a:lnTo>
                    <a:pt x="388496" y="1395105"/>
                  </a:lnTo>
                  <a:lnTo>
                    <a:pt x="404621" y="1384229"/>
                  </a:lnTo>
                  <a:lnTo>
                    <a:pt x="420747" y="1373347"/>
                  </a:lnTo>
                  <a:lnTo>
                    <a:pt x="436872" y="1362457"/>
                  </a:lnTo>
                  <a:lnTo>
                    <a:pt x="452998" y="1351560"/>
                  </a:lnTo>
                  <a:lnTo>
                    <a:pt x="469123" y="1340654"/>
                  </a:lnTo>
                  <a:lnTo>
                    <a:pt x="485248" y="1329741"/>
                  </a:lnTo>
                  <a:lnTo>
                    <a:pt x="501374" y="1318819"/>
                  </a:lnTo>
                  <a:lnTo>
                    <a:pt x="517499" y="1307888"/>
                  </a:lnTo>
                  <a:lnTo>
                    <a:pt x="533625" y="1296948"/>
                  </a:lnTo>
                  <a:lnTo>
                    <a:pt x="549750" y="1285997"/>
                  </a:lnTo>
                  <a:lnTo>
                    <a:pt x="565876" y="1275037"/>
                  </a:lnTo>
                  <a:lnTo>
                    <a:pt x="582001" y="1264066"/>
                  </a:lnTo>
                  <a:lnTo>
                    <a:pt x="598127" y="1253084"/>
                  </a:lnTo>
                  <a:lnTo>
                    <a:pt x="614252" y="1242090"/>
                  </a:lnTo>
                  <a:lnTo>
                    <a:pt x="630378" y="1231083"/>
                  </a:lnTo>
                  <a:lnTo>
                    <a:pt x="646503" y="1220064"/>
                  </a:lnTo>
                  <a:lnTo>
                    <a:pt x="662628" y="1209031"/>
                  </a:lnTo>
                  <a:lnTo>
                    <a:pt x="678754" y="1197984"/>
                  </a:lnTo>
                  <a:lnTo>
                    <a:pt x="694879" y="1186922"/>
                  </a:lnTo>
                  <a:lnTo>
                    <a:pt x="711005" y="1175844"/>
                  </a:lnTo>
                  <a:lnTo>
                    <a:pt x="727130" y="1164750"/>
                  </a:lnTo>
                  <a:lnTo>
                    <a:pt x="743256" y="1153638"/>
                  </a:lnTo>
                  <a:lnTo>
                    <a:pt x="759381" y="1142508"/>
                  </a:lnTo>
                  <a:lnTo>
                    <a:pt x="775507" y="1131359"/>
                  </a:lnTo>
                  <a:lnTo>
                    <a:pt x="791632" y="1120190"/>
                  </a:lnTo>
                  <a:lnTo>
                    <a:pt x="807758" y="1108999"/>
                  </a:lnTo>
                  <a:lnTo>
                    <a:pt x="823883" y="1097785"/>
                  </a:lnTo>
                  <a:lnTo>
                    <a:pt x="840009" y="1086548"/>
                  </a:lnTo>
                  <a:lnTo>
                    <a:pt x="856134" y="1075286"/>
                  </a:lnTo>
                  <a:lnTo>
                    <a:pt x="872259" y="1063997"/>
                  </a:lnTo>
                  <a:lnTo>
                    <a:pt x="888385" y="1052680"/>
                  </a:lnTo>
                  <a:lnTo>
                    <a:pt x="904510" y="1041334"/>
                  </a:lnTo>
                  <a:lnTo>
                    <a:pt x="920636" y="1029956"/>
                  </a:lnTo>
                  <a:lnTo>
                    <a:pt x="936761" y="1018546"/>
                  </a:lnTo>
                  <a:lnTo>
                    <a:pt x="952887" y="1007100"/>
                  </a:lnTo>
                  <a:lnTo>
                    <a:pt x="969012" y="995618"/>
                  </a:lnTo>
                  <a:lnTo>
                    <a:pt x="985138" y="984097"/>
                  </a:lnTo>
                  <a:lnTo>
                    <a:pt x="1001263" y="972535"/>
                  </a:lnTo>
                  <a:lnTo>
                    <a:pt x="1017389" y="960930"/>
                  </a:lnTo>
                  <a:lnTo>
                    <a:pt x="1033514" y="949278"/>
                  </a:lnTo>
                  <a:lnTo>
                    <a:pt x="1049640" y="937579"/>
                  </a:lnTo>
                  <a:lnTo>
                    <a:pt x="1065765" y="925828"/>
                  </a:lnTo>
                  <a:lnTo>
                    <a:pt x="1081890" y="914023"/>
                  </a:lnTo>
                  <a:lnTo>
                    <a:pt x="1098016" y="902162"/>
                  </a:lnTo>
                  <a:lnTo>
                    <a:pt x="1114141" y="890240"/>
                  </a:lnTo>
                  <a:lnTo>
                    <a:pt x="1130267" y="878256"/>
                  </a:lnTo>
                  <a:lnTo>
                    <a:pt x="1146392" y="866206"/>
                  </a:lnTo>
                  <a:lnTo>
                    <a:pt x="1162518" y="854087"/>
                  </a:lnTo>
                  <a:lnTo>
                    <a:pt x="1178643" y="841896"/>
                  </a:lnTo>
                  <a:lnTo>
                    <a:pt x="1194769" y="829629"/>
                  </a:lnTo>
                  <a:lnTo>
                    <a:pt x="1210894" y="817283"/>
                  </a:lnTo>
                  <a:lnTo>
                    <a:pt x="1227020" y="804855"/>
                  </a:lnTo>
                  <a:lnTo>
                    <a:pt x="1243145" y="792342"/>
                  </a:lnTo>
                  <a:lnTo>
                    <a:pt x="1259271" y="779741"/>
                  </a:lnTo>
                  <a:lnTo>
                    <a:pt x="1275396" y="767049"/>
                  </a:lnTo>
                  <a:lnTo>
                    <a:pt x="1291521" y="754263"/>
                  </a:lnTo>
                  <a:lnTo>
                    <a:pt x="1307647" y="741382"/>
                  </a:lnTo>
                  <a:lnTo>
                    <a:pt x="1323772" y="728403"/>
                  </a:lnTo>
                  <a:lnTo>
                    <a:pt x="1339898" y="715324"/>
                  </a:lnTo>
                  <a:lnTo>
                    <a:pt x="1356023" y="702144"/>
                  </a:lnTo>
                  <a:lnTo>
                    <a:pt x="1372149" y="688862"/>
                  </a:lnTo>
                  <a:lnTo>
                    <a:pt x="1388274" y="675478"/>
                  </a:lnTo>
                  <a:lnTo>
                    <a:pt x="1404400" y="661991"/>
                  </a:lnTo>
                  <a:lnTo>
                    <a:pt x="1420525" y="648401"/>
                  </a:lnTo>
                  <a:lnTo>
                    <a:pt x="1436651" y="634709"/>
                  </a:lnTo>
                  <a:lnTo>
                    <a:pt x="1452776" y="620916"/>
                  </a:lnTo>
                  <a:lnTo>
                    <a:pt x="1468902" y="607024"/>
                  </a:lnTo>
                  <a:lnTo>
                    <a:pt x="1485027" y="593035"/>
                  </a:lnTo>
                  <a:lnTo>
                    <a:pt x="1501152" y="578949"/>
                  </a:lnTo>
                  <a:lnTo>
                    <a:pt x="1517278" y="564770"/>
                  </a:lnTo>
                  <a:lnTo>
                    <a:pt x="1533403" y="550501"/>
                  </a:lnTo>
                  <a:lnTo>
                    <a:pt x="1549529" y="536144"/>
                  </a:lnTo>
                  <a:lnTo>
                    <a:pt x="1565654" y="521702"/>
                  </a:lnTo>
                  <a:lnTo>
                    <a:pt x="1581780" y="507178"/>
                  </a:lnTo>
                  <a:lnTo>
                    <a:pt x="1597905" y="492576"/>
                  </a:lnTo>
                  <a:lnTo>
                    <a:pt x="1614031" y="477898"/>
                  </a:lnTo>
                  <a:lnTo>
                    <a:pt x="1630156" y="463148"/>
                  </a:lnTo>
                  <a:lnTo>
                    <a:pt x="1646282" y="448329"/>
                  </a:lnTo>
                  <a:lnTo>
                    <a:pt x="1662407" y="433445"/>
                  </a:lnTo>
                  <a:lnTo>
                    <a:pt x="1678533" y="418498"/>
                  </a:lnTo>
                  <a:lnTo>
                    <a:pt x="1694658" y="403492"/>
                  </a:lnTo>
                  <a:lnTo>
                    <a:pt x="1710783" y="388429"/>
                  </a:lnTo>
                  <a:lnTo>
                    <a:pt x="1726909" y="373312"/>
                  </a:lnTo>
                  <a:lnTo>
                    <a:pt x="1743034" y="358145"/>
                  </a:lnTo>
                  <a:lnTo>
                    <a:pt x="1759160" y="342930"/>
                  </a:lnTo>
                  <a:lnTo>
                    <a:pt x="1775285" y="327669"/>
                  </a:lnTo>
                  <a:lnTo>
                    <a:pt x="1791411" y="312364"/>
                  </a:lnTo>
                  <a:lnTo>
                    <a:pt x="1807536" y="297019"/>
                  </a:lnTo>
                  <a:lnTo>
                    <a:pt x="1823662" y="281635"/>
                  </a:lnTo>
                  <a:lnTo>
                    <a:pt x="1839787" y="266215"/>
                  </a:lnTo>
                  <a:lnTo>
                    <a:pt x="1855913" y="250759"/>
                  </a:lnTo>
                  <a:lnTo>
                    <a:pt x="1872038" y="235271"/>
                  </a:lnTo>
                  <a:lnTo>
                    <a:pt x="1888164" y="219752"/>
                  </a:lnTo>
                  <a:lnTo>
                    <a:pt x="1904289" y="204204"/>
                  </a:lnTo>
                  <a:lnTo>
                    <a:pt x="1920414" y="188628"/>
                  </a:lnTo>
                  <a:lnTo>
                    <a:pt x="1936540" y="173025"/>
                  </a:lnTo>
                  <a:lnTo>
                    <a:pt x="1952665" y="157397"/>
                  </a:lnTo>
                  <a:lnTo>
                    <a:pt x="1968791" y="141746"/>
                  </a:lnTo>
                  <a:lnTo>
                    <a:pt x="1984916" y="126072"/>
                  </a:lnTo>
                  <a:lnTo>
                    <a:pt x="2001042" y="110377"/>
                  </a:lnTo>
                  <a:lnTo>
                    <a:pt x="2017167" y="94662"/>
                  </a:lnTo>
                  <a:lnTo>
                    <a:pt x="2033293" y="78927"/>
                  </a:lnTo>
                  <a:lnTo>
                    <a:pt x="2049418" y="63175"/>
                  </a:lnTo>
                  <a:lnTo>
                    <a:pt x="2065544" y="47405"/>
                  </a:lnTo>
                  <a:lnTo>
                    <a:pt x="2081669" y="31618"/>
                  </a:lnTo>
                  <a:lnTo>
                    <a:pt x="2097794" y="15816"/>
                  </a:lnTo>
                  <a:lnTo>
                    <a:pt x="2113920" y="0"/>
                  </a:lnTo>
                  <a:lnTo>
                    <a:pt x="21139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09182" y="2200837"/>
              <a:ext cx="1606588" cy="1361572"/>
            </a:xfrm>
            <a:custGeom>
              <a:avLst/>
              <a:pathLst>
                <a:path w="1606588" h="1361572">
                  <a:moveTo>
                    <a:pt x="1606588" y="0"/>
                  </a:moveTo>
                  <a:lnTo>
                    <a:pt x="1606588" y="0"/>
                  </a:lnTo>
                  <a:lnTo>
                    <a:pt x="1590463" y="11045"/>
                  </a:lnTo>
                  <a:lnTo>
                    <a:pt x="1574337" y="22106"/>
                  </a:lnTo>
                  <a:lnTo>
                    <a:pt x="1558212" y="33182"/>
                  </a:lnTo>
                  <a:lnTo>
                    <a:pt x="1542086" y="44275"/>
                  </a:lnTo>
                  <a:lnTo>
                    <a:pt x="1525961" y="55385"/>
                  </a:lnTo>
                  <a:lnTo>
                    <a:pt x="1509835" y="66514"/>
                  </a:lnTo>
                  <a:lnTo>
                    <a:pt x="1493710" y="77661"/>
                  </a:lnTo>
                  <a:lnTo>
                    <a:pt x="1477584" y="88829"/>
                  </a:lnTo>
                  <a:lnTo>
                    <a:pt x="1461459" y="100018"/>
                  </a:lnTo>
                  <a:lnTo>
                    <a:pt x="1445334" y="111230"/>
                  </a:lnTo>
                  <a:lnTo>
                    <a:pt x="1429208" y="122465"/>
                  </a:lnTo>
                  <a:lnTo>
                    <a:pt x="1413083" y="133725"/>
                  </a:lnTo>
                  <a:lnTo>
                    <a:pt x="1396957" y="145011"/>
                  </a:lnTo>
                  <a:lnTo>
                    <a:pt x="1380832" y="156326"/>
                  </a:lnTo>
                  <a:lnTo>
                    <a:pt x="1364706" y="167669"/>
                  </a:lnTo>
                  <a:lnTo>
                    <a:pt x="1348581" y="179044"/>
                  </a:lnTo>
                  <a:lnTo>
                    <a:pt x="1332455" y="190452"/>
                  </a:lnTo>
                  <a:lnTo>
                    <a:pt x="1316330" y="201894"/>
                  </a:lnTo>
                  <a:lnTo>
                    <a:pt x="1300204" y="213373"/>
                  </a:lnTo>
                  <a:lnTo>
                    <a:pt x="1284079" y="224890"/>
                  </a:lnTo>
                  <a:lnTo>
                    <a:pt x="1267954" y="236449"/>
                  </a:lnTo>
                  <a:lnTo>
                    <a:pt x="1251828" y="248050"/>
                  </a:lnTo>
                  <a:lnTo>
                    <a:pt x="1235703" y="259698"/>
                  </a:lnTo>
                  <a:lnTo>
                    <a:pt x="1219577" y="271393"/>
                  </a:lnTo>
                  <a:lnTo>
                    <a:pt x="1203452" y="283139"/>
                  </a:lnTo>
                  <a:lnTo>
                    <a:pt x="1187326" y="294939"/>
                  </a:lnTo>
                  <a:lnTo>
                    <a:pt x="1171201" y="306796"/>
                  </a:lnTo>
                  <a:lnTo>
                    <a:pt x="1155075" y="318712"/>
                  </a:lnTo>
                  <a:lnTo>
                    <a:pt x="1138950" y="330690"/>
                  </a:lnTo>
                  <a:lnTo>
                    <a:pt x="1122824" y="342734"/>
                  </a:lnTo>
                  <a:lnTo>
                    <a:pt x="1106699" y="354847"/>
                  </a:lnTo>
                  <a:lnTo>
                    <a:pt x="1090573" y="367032"/>
                  </a:lnTo>
                  <a:lnTo>
                    <a:pt x="1074448" y="379293"/>
                  </a:lnTo>
                  <a:lnTo>
                    <a:pt x="1058323" y="391632"/>
                  </a:lnTo>
                  <a:lnTo>
                    <a:pt x="1042197" y="404052"/>
                  </a:lnTo>
                  <a:lnTo>
                    <a:pt x="1026072" y="416558"/>
                  </a:lnTo>
                  <a:lnTo>
                    <a:pt x="1009946" y="429151"/>
                  </a:lnTo>
                  <a:lnTo>
                    <a:pt x="993821" y="441835"/>
                  </a:lnTo>
                  <a:lnTo>
                    <a:pt x="977695" y="454613"/>
                  </a:lnTo>
                  <a:lnTo>
                    <a:pt x="961570" y="467486"/>
                  </a:lnTo>
                  <a:lnTo>
                    <a:pt x="945444" y="480456"/>
                  </a:lnTo>
                  <a:lnTo>
                    <a:pt x="929319" y="493526"/>
                  </a:lnTo>
                  <a:lnTo>
                    <a:pt x="913193" y="506698"/>
                  </a:lnTo>
                  <a:lnTo>
                    <a:pt x="897068" y="519970"/>
                  </a:lnTo>
                  <a:lnTo>
                    <a:pt x="880942" y="533346"/>
                  </a:lnTo>
                  <a:lnTo>
                    <a:pt x="864817" y="546824"/>
                  </a:lnTo>
                  <a:lnTo>
                    <a:pt x="848692" y="560405"/>
                  </a:lnTo>
                  <a:lnTo>
                    <a:pt x="832566" y="574088"/>
                  </a:lnTo>
                  <a:lnTo>
                    <a:pt x="816441" y="587872"/>
                  </a:lnTo>
                  <a:lnTo>
                    <a:pt x="800315" y="601756"/>
                  </a:lnTo>
                  <a:lnTo>
                    <a:pt x="784190" y="615737"/>
                  </a:lnTo>
                  <a:lnTo>
                    <a:pt x="768064" y="629815"/>
                  </a:lnTo>
                  <a:lnTo>
                    <a:pt x="751939" y="643985"/>
                  </a:lnTo>
                  <a:lnTo>
                    <a:pt x="735813" y="658247"/>
                  </a:lnTo>
                  <a:lnTo>
                    <a:pt x="719688" y="672597"/>
                  </a:lnTo>
                  <a:lnTo>
                    <a:pt x="703562" y="687031"/>
                  </a:lnTo>
                  <a:lnTo>
                    <a:pt x="687437" y="701548"/>
                  </a:lnTo>
                  <a:lnTo>
                    <a:pt x="671311" y="716144"/>
                  </a:lnTo>
                  <a:lnTo>
                    <a:pt x="655186" y="730815"/>
                  </a:lnTo>
                  <a:lnTo>
                    <a:pt x="639061" y="745559"/>
                  </a:lnTo>
                  <a:lnTo>
                    <a:pt x="622935" y="760372"/>
                  </a:lnTo>
                  <a:lnTo>
                    <a:pt x="606810" y="775251"/>
                  </a:lnTo>
                  <a:lnTo>
                    <a:pt x="590684" y="790192"/>
                  </a:lnTo>
                  <a:lnTo>
                    <a:pt x="574559" y="805194"/>
                  </a:lnTo>
                  <a:lnTo>
                    <a:pt x="558433" y="820252"/>
                  </a:lnTo>
                  <a:lnTo>
                    <a:pt x="542308" y="835364"/>
                  </a:lnTo>
                  <a:lnTo>
                    <a:pt x="526182" y="850527"/>
                  </a:lnTo>
                  <a:lnTo>
                    <a:pt x="510057" y="865738"/>
                  </a:lnTo>
                  <a:lnTo>
                    <a:pt x="493931" y="880995"/>
                  </a:lnTo>
                  <a:lnTo>
                    <a:pt x="477806" y="896296"/>
                  </a:lnTo>
                  <a:lnTo>
                    <a:pt x="461680" y="911638"/>
                  </a:lnTo>
                  <a:lnTo>
                    <a:pt x="445555" y="927018"/>
                  </a:lnTo>
                  <a:lnTo>
                    <a:pt x="429430" y="942436"/>
                  </a:lnTo>
                  <a:lnTo>
                    <a:pt x="413304" y="957888"/>
                  </a:lnTo>
                  <a:lnTo>
                    <a:pt x="397179" y="973373"/>
                  </a:lnTo>
                  <a:lnTo>
                    <a:pt x="381053" y="988890"/>
                  </a:lnTo>
                  <a:lnTo>
                    <a:pt x="364928" y="1004436"/>
                  </a:lnTo>
                  <a:lnTo>
                    <a:pt x="348802" y="1020010"/>
                  </a:lnTo>
                  <a:lnTo>
                    <a:pt x="332677" y="1035610"/>
                  </a:lnTo>
                  <a:lnTo>
                    <a:pt x="316551" y="1051236"/>
                  </a:lnTo>
                  <a:lnTo>
                    <a:pt x="300426" y="1066885"/>
                  </a:lnTo>
                  <a:lnTo>
                    <a:pt x="284300" y="1082557"/>
                  </a:lnTo>
                  <a:lnTo>
                    <a:pt x="268175" y="1098250"/>
                  </a:lnTo>
                  <a:lnTo>
                    <a:pt x="252049" y="1113964"/>
                  </a:lnTo>
                  <a:lnTo>
                    <a:pt x="235924" y="1129697"/>
                  </a:lnTo>
                  <a:lnTo>
                    <a:pt x="219799" y="1145448"/>
                  </a:lnTo>
                  <a:lnTo>
                    <a:pt x="203673" y="1161216"/>
                  </a:lnTo>
                  <a:lnTo>
                    <a:pt x="187548" y="1177001"/>
                  </a:lnTo>
                  <a:lnTo>
                    <a:pt x="171422" y="1192802"/>
                  </a:lnTo>
                  <a:lnTo>
                    <a:pt x="155297" y="1208618"/>
                  </a:lnTo>
                  <a:lnTo>
                    <a:pt x="139171" y="1224447"/>
                  </a:lnTo>
                  <a:lnTo>
                    <a:pt x="123046" y="1240291"/>
                  </a:lnTo>
                  <a:lnTo>
                    <a:pt x="106920" y="1256147"/>
                  </a:lnTo>
                  <a:lnTo>
                    <a:pt x="90795" y="1272016"/>
                  </a:lnTo>
                  <a:lnTo>
                    <a:pt x="74669" y="1287897"/>
                  </a:lnTo>
                  <a:lnTo>
                    <a:pt x="58544" y="1303788"/>
                  </a:lnTo>
                  <a:lnTo>
                    <a:pt x="42418" y="1319691"/>
                  </a:lnTo>
                  <a:lnTo>
                    <a:pt x="26293" y="1335603"/>
                  </a:lnTo>
                  <a:lnTo>
                    <a:pt x="10168" y="1351526"/>
                  </a:lnTo>
                  <a:lnTo>
                    <a:pt x="0" y="13615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276185" y="2106559"/>
              <a:ext cx="1839585" cy="1455850"/>
            </a:xfrm>
            <a:custGeom>
              <a:avLst/>
              <a:pathLst>
                <a:path w="1839585" h="1455850">
                  <a:moveTo>
                    <a:pt x="0" y="1455850"/>
                  </a:moveTo>
                  <a:lnTo>
                    <a:pt x="1282" y="1454985"/>
                  </a:lnTo>
                  <a:lnTo>
                    <a:pt x="17407" y="1444106"/>
                  </a:lnTo>
                  <a:lnTo>
                    <a:pt x="33533" y="1433221"/>
                  </a:lnTo>
                  <a:lnTo>
                    <a:pt x="49658" y="1422329"/>
                  </a:lnTo>
                  <a:lnTo>
                    <a:pt x="65784" y="1411432"/>
                  </a:lnTo>
                  <a:lnTo>
                    <a:pt x="81909" y="1400527"/>
                  </a:lnTo>
                  <a:lnTo>
                    <a:pt x="98035" y="1389616"/>
                  </a:lnTo>
                  <a:lnTo>
                    <a:pt x="114160" y="1378697"/>
                  </a:lnTo>
                  <a:lnTo>
                    <a:pt x="130286" y="1367771"/>
                  </a:lnTo>
                  <a:lnTo>
                    <a:pt x="146411" y="1356838"/>
                  </a:lnTo>
                  <a:lnTo>
                    <a:pt x="162537" y="1345896"/>
                  </a:lnTo>
                  <a:lnTo>
                    <a:pt x="178662" y="1334947"/>
                  </a:lnTo>
                  <a:lnTo>
                    <a:pt x="194788" y="1323988"/>
                  </a:lnTo>
                  <a:lnTo>
                    <a:pt x="210913" y="1313021"/>
                  </a:lnTo>
                  <a:lnTo>
                    <a:pt x="227038" y="1302045"/>
                  </a:lnTo>
                  <a:lnTo>
                    <a:pt x="243164" y="1291058"/>
                  </a:lnTo>
                  <a:lnTo>
                    <a:pt x="259289" y="1280062"/>
                  </a:lnTo>
                  <a:lnTo>
                    <a:pt x="275415" y="1269055"/>
                  </a:lnTo>
                  <a:lnTo>
                    <a:pt x="291540" y="1258038"/>
                  </a:lnTo>
                  <a:lnTo>
                    <a:pt x="307666" y="1247009"/>
                  </a:lnTo>
                  <a:lnTo>
                    <a:pt x="323791" y="1235969"/>
                  </a:lnTo>
                  <a:lnTo>
                    <a:pt x="339917" y="1224916"/>
                  </a:lnTo>
                  <a:lnTo>
                    <a:pt x="356042" y="1213850"/>
                  </a:lnTo>
                  <a:lnTo>
                    <a:pt x="372168" y="1202771"/>
                  </a:lnTo>
                  <a:lnTo>
                    <a:pt x="388293" y="1191678"/>
                  </a:lnTo>
                  <a:lnTo>
                    <a:pt x="404419" y="1180570"/>
                  </a:lnTo>
                  <a:lnTo>
                    <a:pt x="420544" y="1169448"/>
                  </a:lnTo>
                  <a:lnTo>
                    <a:pt x="436669" y="1158309"/>
                  </a:lnTo>
                  <a:lnTo>
                    <a:pt x="452795" y="1147154"/>
                  </a:lnTo>
                  <a:lnTo>
                    <a:pt x="468920" y="1135982"/>
                  </a:lnTo>
                  <a:lnTo>
                    <a:pt x="485046" y="1124791"/>
                  </a:lnTo>
                  <a:lnTo>
                    <a:pt x="501171" y="1113582"/>
                  </a:lnTo>
                  <a:lnTo>
                    <a:pt x="517297" y="1102353"/>
                  </a:lnTo>
                  <a:lnTo>
                    <a:pt x="533422" y="1091103"/>
                  </a:lnTo>
                  <a:lnTo>
                    <a:pt x="549548" y="1079831"/>
                  </a:lnTo>
                  <a:lnTo>
                    <a:pt x="565673" y="1068537"/>
                  </a:lnTo>
                  <a:lnTo>
                    <a:pt x="581799" y="1057220"/>
                  </a:lnTo>
                  <a:lnTo>
                    <a:pt x="597924" y="1045877"/>
                  </a:lnTo>
                  <a:lnTo>
                    <a:pt x="614050" y="1034508"/>
                  </a:lnTo>
                  <a:lnTo>
                    <a:pt x="630175" y="1023112"/>
                  </a:lnTo>
                  <a:lnTo>
                    <a:pt x="646300" y="1011688"/>
                  </a:lnTo>
                  <a:lnTo>
                    <a:pt x="662426" y="1000233"/>
                  </a:lnTo>
                  <a:lnTo>
                    <a:pt x="678551" y="988748"/>
                  </a:lnTo>
                  <a:lnTo>
                    <a:pt x="694677" y="977229"/>
                  </a:lnTo>
                  <a:lnTo>
                    <a:pt x="710802" y="965676"/>
                  </a:lnTo>
                  <a:lnTo>
                    <a:pt x="726928" y="954088"/>
                  </a:lnTo>
                  <a:lnTo>
                    <a:pt x="743053" y="942461"/>
                  </a:lnTo>
                  <a:lnTo>
                    <a:pt x="759179" y="930795"/>
                  </a:lnTo>
                  <a:lnTo>
                    <a:pt x="775304" y="919088"/>
                  </a:lnTo>
                  <a:lnTo>
                    <a:pt x="791430" y="907337"/>
                  </a:lnTo>
                  <a:lnTo>
                    <a:pt x="807555" y="895542"/>
                  </a:lnTo>
                  <a:lnTo>
                    <a:pt x="823680" y="883699"/>
                  </a:lnTo>
                  <a:lnTo>
                    <a:pt x="839806" y="871806"/>
                  </a:lnTo>
                  <a:lnTo>
                    <a:pt x="855931" y="859863"/>
                  </a:lnTo>
                  <a:lnTo>
                    <a:pt x="872057" y="847865"/>
                  </a:lnTo>
                  <a:lnTo>
                    <a:pt x="888182" y="835812"/>
                  </a:lnTo>
                  <a:lnTo>
                    <a:pt x="904308" y="823700"/>
                  </a:lnTo>
                  <a:lnTo>
                    <a:pt x="920433" y="811528"/>
                  </a:lnTo>
                  <a:lnTo>
                    <a:pt x="936559" y="799293"/>
                  </a:lnTo>
                  <a:lnTo>
                    <a:pt x="952684" y="786993"/>
                  </a:lnTo>
                  <a:lnTo>
                    <a:pt x="968810" y="774626"/>
                  </a:lnTo>
                  <a:lnTo>
                    <a:pt x="984935" y="762189"/>
                  </a:lnTo>
                  <a:lnTo>
                    <a:pt x="1001061" y="749680"/>
                  </a:lnTo>
                  <a:lnTo>
                    <a:pt x="1017186" y="737097"/>
                  </a:lnTo>
                  <a:lnTo>
                    <a:pt x="1033311" y="724438"/>
                  </a:lnTo>
                  <a:lnTo>
                    <a:pt x="1049437" y="711702"/>
                  </a:lnTo>
                  <a:lnTo>
                    <a:pt x="1065562" y="698886"/>
                  </a:lnTo>
                  <a:lnTo>
                    <a:pt x="1081688" y="685988"/>
                  </a:lnTo>
                  <a:lnTo>
                    <a:pt x="1097813" y="673008"/>
                  </a:lnTo>
                  <a:lnTo>
                    <a:pt x="1113939" y="659944"/>
                  </a:lnTo>
                  <a:lnTo>
                    <a:pt x="1130064" y="646795"/>
                  </a:lnTo>
                  <a:lnTo>
                    <a:pt x="1146190" y="633561"/>
                  </a:lnTo>
                  <a:lnTo>
                    <a:pt x="1162315" y="620240"/>
                  </a:lnTo>
                  <a:lnTo>
                    <a:pt x="1178441" y="606833"/>
                  </a:lnTo>
                  <a:lnTo>
                    <a:pt x="1194566" y="593339"/>
                  </a:lnTo>
                  <a:lnTo>
                    <a:pt x="1210692" y="579758"/>
                  </a:lnTo>
                  <a:lnTo>
                    <a:pt x="1226817" y="566092"/>
                  </a:lnTo>
                  <a:lnTo>
                    <a:pt x="1242942" y="552340"/>
                  </a:lnTo>
                  <a:lnTo>
                    <a:pt x="1259068" y="538503"/>
                  </a:lnTo>
                  <a:lnTo>
                    <a:pt x="1275193" y="524584"/>
                  </a:lnTo>
                  <a:lnTo>
                    <a:pt x="1291319" y="510582"/>
                  </a:lnTo>
                  <a:lnTo>
                    <a:pt x="1307444" y="496500"/>
                  </a:lnTo>
                  <a:lnTo>
                    <a:pt x="1323570" y="482338"/>
                  </a:lnTo>
                  <a:lnTo>
                    <a:pt x="1339695" y="468100"/>
                  </a:lnTo>
                  <a:lnTo>
                    <a:pt x="1355821" y="453787"/>
                  </a:lnTo>
                  <a:lnTo>
                    <a:pt x="1371946" y="439401"/>
                  </a:lnTo>
                  <a:lnTo>
                    <a:pt x="1388072" y="424944"/>
                  </a:lnTo>
                  <a:lnTo>
                    <a:pt x="1404197" y="410418"/>
                  </a:lnTo>
                  <a:lnTo>
                    <a:pt x="1420323" y="395826"/>
                  </a:lnTo>
                  <a:lnTo>
                    <a:pt x="1436448" y="381170"/>
                  </a:lnTo>
                  <a:lnTo>
                    <a:pt x="1452573" y="366452"/>
                  </a:lnTo>
                  <a:lnTo>
                    <a:pt x="1468699" y="351674"/>
                  </a:lnTo>
                  <a:lnTo>
                    <a:pt x="1484824" y="336840"/>
                  </a:lnTo>
                  <a:lnTo>
                    <a:pt x="1500950" y="321950"/>
                  </a:lnTo>
                  <a:lnTo>
                    <a:pt x="1517075" y="307008"/>
                  </a:lnTo>
                  <a:lnTo>
                    <a:pt x="1533201" y="292015"/>
                  </a:lnTo>
                  <a:lnTo>
                    <a:pt x="1549326" y="276974"/>
                  </a:lnTo>
                  <a:lnTo>
                    <a:pt x="1565452" y="261887"/>
                  </a:lnTo>
                  <a:lnTo>
                    <a:pt x="1581577" y="246755"/>
                  </a:lnTo>
                  <a:lnTo>
                    <a:pt x="1597703" y="231581"/>
                  </a:lnTo>
                  <a:lnTo>
                    <a:pt x="1613828" y="216366"/>
                  </a:lnTo>
                  <a:lnTo>
                    <a:pt x="1629954" y="201113"/>
                  </a:lnTo>
                  <a:lnTo>
                    <a:pt x="1646079" y="185823"/>
                  </a:lnTo>
                  <a:lnTo>
                    <a:pt x="1662204" y="170497"/>
                  </a:lnTo>
                  <a:lnTo>
                    <a:pt x="1678330" y="155138"/>
                  </a:lnTo>
                  <a:lnTo>
                    <a:pt x="1694455" y="139747"/>
                  </a:lnTo>
                  <a:lnTo>
                    <a:pt x="1710581" y="124325"/>
                  </a:lnTo>
                  <a:lnTo>
                    <a:pt x="1726706" y="108874"/>
                  </a:lnTo>
                  <a:lnTo>
                    <a:pt x="1742832" y="93395"/>
                  </a:lnTo>
                  <a:lnTo>
                    <a:pt x="1758957" y="77889"/>
                  </a:lnTo>
                  <a:lnTo>
                    <a:pt x="1775083" y="62357"/>
                  </a:lnTo>
                  <a:lnTo>
                    <a:pt x="1791208" y="46802"/>
                  </a:lnTo>
                  <a:lnTo>
                    <a:pt x="1807334" y="31223"/>
                  </a:lnTo>
                  <a:lnTo>
                    <a:pt x="1823459" y="15622"/>
                  </a:lnTo>
                  <a:lnTo>
                    <a:pt x="1839585" y="0"/>
                  </a:lnTo>
                  <a:lnTo>
                    <a:pt x="1839585" y="292493"/>
                  </a:lnTo>
                  <a:lnTo>
                    <a:pt x="1823459" y="303733"/>
                  </a:lnTo>
                  <a:lnTo>
                    <a:pt x="1807334" y="314995"/>
                  </a:lnTo>
                  <a:lnTo>
                    <a:pt x="1791208" y="326279"/>
                  </a:lnTo>
                  <a:lnTo>
                    <a:pt x="1775083" y="337586"/>
                  </a:lnTo>
                  <a:lnTo>
                    <a:pt x="1758957" y="348918"/>
                  </a:lnTo>
                  <a:lnTo>
                    <a:pt x="1742832" y="360275"/>
                  </a:lnTo>
                  <a:lnTo>
                    <a:pt x="1726706" y="371658"/>
                  </a:lnTo>
                  <a:lnTo>
                    <a:pt x="1710581" y="383070"/>
                  </a:lnTo>
                  <a:lnTo>
                    <a:pt x="1694455" y="394511"/>
                  </a:lnTo>
                  <a:lnTo>
                    <a:pt x="1678330" y="405982"/>
                  </a:lnTo>
                  <a:lnTo>
                    <a:pt x="1662204" y="417486"/>
                  </a:lnTo>
                  <a:lnTo>
                    <a:pt x="1646079" y="429023"/>
                  </a:lnTo>
                  <a:lnTo>
                    <a:pt x="1629954" y="440596"/>
                  </a:lnTo>
                  <a:lnTo>
                    <a:pt x="1613828" y="452205"/>
                  </a:lnTo>
                  <a:lnTo>
                    <a:pt x="1597703" y="463853"/>
                  </a:lnTo>
                  <a:lnTo>
                    <a:pt x="1581577" y="475542"/>
                  </a:lnTo>
                  <a:lnTo>
                    <a:pt x="1565452" y="487273"/>
                  </a:lnTo>
                  <a:lnTo>
                    <a:pt x="1549326" y="499048"/>
                  </a:lnTo>
                  <a:lnTo>
                    <a:pt x="1533201" y="510870"/>
                  </a:lnTo>
                  <a:lnTo>
                    <a:pt x="1517075" y="522740"/>
                  </a:lnTo>
                  <a:lnTo>
                    <a:pt x="1500950" y="534661"/>
                  </a:lnTo>
                  <a:lnTo>
                    <a:pt x="1484824" y="546634"/>
                  </a:lnTo>
                  <a:lnTo>
                    <a:pt x="1468699" y="558662"/>
                  </a:lnTo>
                  <a:lnTo>
                    <a:pt x="1452573" y="570747"/>
                  </a:lnTo>
                  <a:lnTo>
                    <a:pt x="1436448" y="582892"/>
                  </a:lnTo>
                  <a:lnTo>
                    <a:pt x="1420323" y="595099"/>
                  </a:lnTo>
                  <a:lnTo>
                    <a:pt x="1404197" y="607369"/>
                  </a:lnTo>
                  <a:lnTo>
                    <a:pt x="1388072" y="619706"/>
                  </a:lnTo>
                  <a:lnTo>
                    <a:pt x="1371946" y="632112"/>
                  </a:lnTo>
                  <a:lnTo>
                    <a:pt x="1355821" y="644589"/>
                  </a:lnTo>
                  <a:lnTo>
                    <a:pt x="1339695" y="657138"/>
                  </a:lnTo>
                  <a:lnTo>
                    <a:pt x="1323570" y="669763"/>
                  </a:lnTo>
                  <a:lnTo>
                    <a:pt x="1307444" y="682465"/>
                  </a:lnTo>
                  <a:lnTo>
                    <a:pt x="1291319" y="695245"/>
                  </a:lnTo>
                  <a:lnTo>
                    <a:pt x="1275193" y="708106"/>
                  </a:lnTo>
                  <a:lnTo>
                    <a:pt x="1259068" y="721049"/>
                  </a:lnTo>
                  <a:lnTo>
                    <a:pt x="1242942" y="734075"/>
                  </a:lnTo>
                  <a:lnTo>
                    <a:pt x="1226817" y="747186"/>
                  </a:lnTo>
                  <a:lnTo>
                    <a:pt x="1210692" y="760383"/>
                  </a:lnTo>
                  <a:lnTo>
                    <a:pt x="1194566" y="773665"/>
                  </a:lnTo>
                  <a:lnTo>
                    <a:pt x="1178441" y="787034"/>
                  </a:lnTo>
                  <a:lnTo>
                    <a:pt x="1162315" y="800489"/>
                  </a:lnTo>
                  <a:lnTo>
                    <a:pt x="1146190" y="814031"/>
                  </a:lnTo>
                  <a:lnTo>
                    <a:pt x="1130064" y="827659"/>
                  </a:lnTo>
                  <a:lnTo>
                    <a:pt x="1113939" y="841373"/>
                  </a:lnTo>
                  <a:lnTo>
                    <a:pt x="1097813" y="855172"/>
                  </a:lnTo>
                  <a:lnTo>
                    <a:pt x="1081688" y="869055"/>
                  </a:lnTo>
                  <a:lnTo>
                    <a:pt x="1065562" y="883020"/>
                  </a:lnTo>
                  <a:lnTo>
                    <a:pt x="1049437" y="897067"/>
                  </a:lnTo>
                  <a:lnTo>
                    <a:pt x="1033311" y="911193"/>
                  </a:lnTo>
                  <a:lnTo>
                    <a:pt x="1017186" y="925397"/>
                  </a:lnTo>
                  <a:lnTo>
                    <a:pt x="1001061" y="939677"/>
                  </a:lnTo>
                  <a:lnTo>
                    <a:pt x="984935" y="954031"/>
                  </a:lnTo>
                  <a:lnTo>
                    <a:pt x="968810" y="968456"/>
                  </a:lnTo>
                  <a:lnTo>
                    <a:pt x="952684" y="982952"/>
                  </a:lnTo>
                  <a:lnTo>
                    <a:pt x="936559" y="997515"/>
                  </a:lnTo>
                  <a:lnTo>
                    <a:pt x="920433" y="1012143"/>
                  </a:lnTo>
                  <a:lnTo>
                    <a:pt x="904308" y="1026833"/>
                  </a:lnTo>
                  <a:lnTo>
                    <a:pt x="888182" y="1041584"/>
                  </a:lnTo>
                  <a:lnTo>
                    <a:pt x="872057" y="1056394"/>
                  </a:lnTo>
                  <a:lnTo>
                    <a:pt x="855931" y="1071259"/>
                  </a:lnTo>
                  <a:lnTo>
                    <a:pt x="839806" y="1086178"/>
                  </a:lnTo>
                  <a:lnTo>
                    <a:pt x="823680" y="1101149"/>
                  </a:lnTo>
                  <a:lnTo>
                    <a:pt x="807555" y="1116169"/>
                  </a:lnTo>
                  <a:lnTo>
                    <a:pt x="791430" y="1131236"/>
                  </a:lnTo>
                  <a:lnTo>
                    <a:pt x="775304" y="1146348"/>
                  </a:lnTo>
                  <a:lnTo>
                    <a:pt x="759179" y="1161503"/>
                  </a:lnTo>
                  <a:lnTo>
                    <a:pt x="743053" y="1176700"/>
                  </a:lnTo>
                  <a:lnTo>
                    <a:pt x="726928" y="1191936"/>
                  </a:lnTo>
                  <a:lnTo>
                    <a:pt x="710802" y="1207210"/>
                  </a:lnTo>
                  <a:lnTo>
                    <a:pt x="694677" y="1222520"/>
                  </a:lnTo>
                  <a:lnTo>
                    <a:pt x="678551" y="1237864"/>
                  </a:lnTo>
                  <a:lnTo>
                    <a:pt x="662426" y="1253242"/>
                  </a:lnTo>
                  <a:lnTo>
                    <a:pt x="646300" y="1268650"/>
                  </a:lnTo>
                  <a:lnTo>
                    <a:pt x="630175" y="1284088"/>
                  </a:lnTo>
                  <a:lnTo>
                    <a:pt x="614050" y="1299555"/>
                  </a:lnTo>
                  <a:lnTo>
                    <a:pt x="597924" y="1315049"/>
                  </a:lnTo>
                  <a:lnTo>
                    <a:pt x="581799" y="1330569"/>
                  </a:lnTo>
                  <a:lnTo>
                    <a:pt x="565673" y="1346114"/>
                  </a:lnTo>
                  <a:lnTo>
                    <a:pt x="549548" y="1361683"/>
                  </a:lnTo>
                  <a:lnTo>
                    <a:pt x="533422" y="1377274"/>
                  </a:lnTo>
                  <a:lnTo>
                    <a:pt x="517297" y="1392887"/>
                  </a:lnTo>
                  <a:lnTo>
                    <a:pt x="501171" y="1408521"/>
                  </a:lnTo>
                  <a:lnTo>
                    <a:pt x="485046" y="1424174"/>
                  </a:lnTo>
                  <a:lnTo>
                    <a:pt x="468920" y="1439847"/>
                  </a:lnTo>
                  <a:lnTo>
                    <a:pt x="452795" y="1455537"/>
                  </a:lnTo>
                  <a:lnTo>
                    <a:pt x="452473" y="1455850"/>
                  </a:lnTo>
                  <a:close/>
                </a:path>
              </a:pathLst>
            </a:custGeom>
            <a:solidFill>
              <a:srgbClr val="0098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6185" y="2106559"/>
              <a:ext cx="1839585" cy="1455850"/>
            </a:xfrm>
            <a:custGeom>
              <a:avLst/>
              <a:pathLst>
                <a:path w="1839585" h="1455850">
                  <a:moveTo>
                    <a:pt x="0" y="1455850"/>
                  </a:moveTo>
                  <a:lnTo>
                    <a:pt x="1282" y="1454985"/>
                  </a:lnTo>
                  <a:lnTo>
                    <a:pt x="17407" y="1444106"/>
                  </a:lnTo>
                  <a:lnTo>
                    <a:pt x="33533" y="1433221"/>
                  </a:lnTo>
                  <a:lnTo>
                    <a:pt x="49658" y="1422329"/>
                  </a:lnTo>
                  <a:lnTo>
                    <a:pt x="65784" y="1411432"/>
                  </a:lnTo>
                  <a:lnTo>
                    <a:pt x="81909" y="1400527"/>
                  </a:lnTo>
                  <a:lnTo>
                    <a:pt x="98035" y="1389616"/>
                  </a:lnTo>
                  <a:lnTo>
                    <a:pt x="114160" y="1378697"/>
                  </a:lnTo>
                  <a:lnTo>
                    <a:pt x="130286" y="1367771"/>
                  </a:lnTo>
                  <a:lnTo>
                    <a:pt x="146411" y="1356838"/>
                  </a:lnTo>
                  <a:lnTo>
                    <a:pt x="162537" y="1345896"/>
                  </a:lnTo>
                  <a:lnTo>
                    <a:pt x="178662" y="1334947"/>
                  </a:lnTo>
                  <a:lnTo>
                    <a:pt x="194788" y="1323988"/>
                  </a:lnTo>
                  <a:lnTo>
                    <a:pt x="210913" y="1313021"/>
                  </a:lnTo>
                  <a:lnTo>
                    <a:pt x="227038" y="1302045"/>
                  </a:lnTo>
                  <a:lnTo>
                    <a:pt x="243164" y="1291058"/>
                  </a:lnTo>
                  <a:lnTo>
                    <a:pt x="259289" y="1280062"/>
                  </a:lnTo>
                  <a:lnTo>
                    <a:pt x="275415" y="1269055"/>
                  </a:lnTo>
                  <a:lnTo>
                    <a:pt x="291540" y="1258038"/>
                  </a:lnTo>
                  <a:lnTo>
                    <a:pt x="307666" y="1247009"/>
                  </a:lnTo>
                  <a:lnTo>
                    <a:pt x="323791" y="1235969"/>
                  </a:lnTo>
                  <a:lnTo>
                    <a:pt x="339917" y="1224916"/>
                  </a:lnTo>
                  <a:lnTo>
                    <a:pt x="356042" y="1213850"/>
                  </a:lnTo>
                  <a:lnTo>
                    <a:pt x="372168" y="1202771"/>
                  </a:lnTo>
                  <a:lnTo>
                    <a:pt x="388293" y="1191678"/>
                  </a:lnTo>
                  <a:lnTo>
                    <a:pt x="404419" y="1180570"/>
                  </a:lnTo>
                  <a:lnTo>
                    <a:pt x="420544" y="1169448"/>
                  </a:lnTo>
                  <a:lnTo>
                    <a:pt x="436669" y="1158309"/>
                  </a:lnTo>
                  <a:lnTo>
                    <a:pt x="452795" y="1147154"/>
                  </a:lnTo>
                  <a:lnTo>
                    <a:pt x="468920" y="1135982"/>
                  </a:lnTo>
                  <a:lnTo>
                    <a:pt x="485046" y="1124791"/>
                  </a:lnTo>
                  <a:lnTo>
                    <a:pt x="501171" y="1113582"/>
                  </a:lnTo>
                  <a:lnTo>
                    <a:pt x="517297" y="1102353"/>
                  </a:lnTo>
                  <a:lnTo>
                    <a:pt x="533422" y="1091103"/>
                  </a:lnTo>
                  <a:lnTo>
                    <a:pt x="549548" y="1079831"/>
                  </a:lnTo>
                  <a:lnTo>
                    <a:pt x="565673" y="1068537"/>
                  </a:lnTo>
                  <a:lnTo>
                    <a:pt x="581799" y="1057220"/>
                  </a:lnTo>
                  <a:lnTo>
                    <a:pt x="597924" y="1045877"/>
                  </a:lnTo>
                  <a:lnTo>
                    <a:pt x="614050" y="1034508"/>
                  </a:lnTo>
                  <a:lnTo>
                    <a:pt x="630175" y="1023112"/>
                  </a:lnTo>
                  <a:lnTo>
                    <a:pt x="646300" y="1011688"/>
                  </a:lnTo>
                  <a:lnTo>
                    <a:pt x="662426" y="1000233"/>
                  </a:lnTo>
                  <a:lnTo>
                    <a:pt x="678551" y="988748"/>
                  </a:lnTo>
                  <a:lnTo>
                    <a:pt x="694677" y="977229"/>
                  </a:lnTo>
                  <a:lnTo>
                    <a:pt x="710802" y="965676"/>
                  </a:lnTo>
                  <a:lnTo>
                    <a:pt x="726928" y="954088"/>
                  </a:lnTo>
                  <a:lnTo>
                    <a:pt x="743053" y="942461"/>
                  </a:lnTo>
                  <a:lnTo>
                    <a:pt x="759179" y="930795"/>
                  </a:lnTo>
                  <a:lnTo>
                    <a:pt x="775304" y="919088"/>
                  </a:lnTo>
                  <a:lnTo>
                    <a:pt x="791430" y="907337"/>
                  </a:lnTo>
                  <a:lnTo>
                    <a:pt x="807555" y="895542"/>
                  </a:lnTo>
                  <a:lnTo>
                    <a:pt x="823680" y="883699"/>
                  </a:lnTo>
                  <a:lnTo>
                    <a:pt x="839806" y="871806"/>
                  </a:lnTo>
                  <a:lnTo>
                    <a:pt x="855931" y="859863"/>
                  </a:lnTo>
                  <a:lnTo>
                    <a:pt x="872057" y="847865"/>
                  </a:lnTo>
                  <a:lnTo>
                    <a:pt x="888182" y="835812"/>
                  </a:lnTo>
                  <a:lnTo>
                    <a:pt x="904308" y="823700"/>
                  </a:lnTo>
                  <a:lnTo>
                    <a:pt x="920433" y="811528"/>
                  </a:lnTo>
                  <a:lnTo>
                    <a:pt x="936559" y="799293"/>
                  </a:lnTo>
                  <a:lnTo>
                    <a:pt x="952684" y="786993"/>
                  </a:lnTo>
                  <a:lnTo>
                    <a:pt x="968810" y="774626"/>
                  </a:lnTo>
                  <a:lnTo>
                    <a:pt x="984935" y="762189"/>
                  </a:lnTo>
                  <a:lnTo>
                    <a:pt x="1001061" y="749680"/>
                  </a:lnTo>
                  <a:lnTo>
                    <a:pt x="1017186" y="737097"/>
                  </a:lnTo>
                  <a:lnTo>
                    <a:pt x="1033311" y="724438"/>
                  </a:lnTo>
                  <a:lnTo>
                    <a:pt x="1049437" y="711702"/>
                  </a:lnTo>
                  <a:lnTo>
                    <a:pt x="1065562" y="698886"/>
                  </a:lnTo>
                  <a:lnTo>
                    <a:pt x="1081688" y="685988"/>
                  </a:lnTo>
                  <a:lnTo>
                    <a:pt x="1097813" y="673008"/>
                  </a:lnTo>
                  <a:lnTo>
                    <a:pt x="1113939" y="659944"/>
                  </a:lnTo>
                  <a:lnTo>
                    <a:pt x="1130064" y="646795"/>
                  </a:lnTo>
                  <a:lnTo>
                    <a:pt x="1146190" y="633561"/>
                  </a:lnTo>
                  <a:lnTo>
                    <a:pt x="1162315" y="620240"/>
                  </a:lnTo>
                  <a:lnTo>
                    <a:pt x="1178441" y="606833"/>
                  </a:lnTo>
                  <a:lnTo>
                    <a:pt x="1194566" y="593339"/>
                  </a:lnTo>
                  <a:lnTo>
                    <a:pt x="1210692" y="579758"/>
                  </a:lnTo>
                  <a:lnTo>
                    <a:pt x="1226817" y="566092"/>
                  </a:lnTo>
                  <a:lnTo>
                    <a:pt x="1242942" y="552340"/>
                  </a:lnTo>
                  <a:lnTo>
                    <a:pt x="1259068" y="538503"/>
                  </a:lnTo>
                  <a:lnTo>
                    <a:pt x="1275193" y="524584"/>
                  </a:lnTo>
                  <a:lnTo>
                    <a:pt x="1291319" y="510582"/>
                  </a:lnTo>
                  <a:lnTo>
                    <a:pt x="1307444" y="496500"/>
                  </a:lnTo>
                  <a:lnTo>
                    <a:pt x="1323570" y="482338"/>
                  </a:lnTo>
                  <a:lnTo>
                    <a:pt x="1339695" y="468100"/>
                  </a:lnTo>
                  <a:lnTo>
                    <a:pt x="1355821" y="453787"/>
                  </a:lnTo>
                  <a:lnTo>
                    <a:pt x="1371946" y="439401"/>
                  </a:lnTo>
                  <a:lnTo>
                    <a:pt x="1388072" y="424944"/>
                  </a:lnTo>
                  <a:lnTo>
                    <a:pt x="1404197" y="410418"/>
                  </a:lnTo>
                  <a:lnTo>
                    <a:pt x="1420323" y="395826"/>
                  </a:lnTo>
                  <a:lnTo>
                    <a:pt x="1436448" y="381170"/>
                  </a:lnTo>
                  <a:lnTo>
                    <a:pt x="1452573" y="366452"/>
                  </a:lnTo>
                  <a:lnTo>
                    <a:pt x="1468699" y="351674"/>
                  </a:lnTo>
                  <a:lnTo>
                    <a:pt x="1484824" y="336840"/>
                  </a:lnTo>
                  <a:lnTo>
                    <a:pt x="1500950" y="321950"/>
                  </a:lnTo>
                  <a:lnTo>
                    <a:pt x="1517075" y="307008"/>
                  </a:lnTo>
                  <a:lnTo>
                    <a:pt x="1533201" y="292015"/>
                  </a:lnTo>
                  <a:lnTo>
                    <a:pt x="1549326" y="276974"/>
                  </a:lnTo>
                  <a:lnTo>
                    <a:pt x="1565452" y="261887"/>
                  </a:lnTo>
                  <a:lnTo>
                    <a:pt x="1581577" y="246755"/>
                  </a:lnTo>
                  <a:lnTo>
                    <a:pt x="1597703" y="231581"/>
                  </a:lnTo>
                  <a:lnTo>
                    <a:pt x="1613828" y="216366"/>
                  </a:lnTo>
                  <a:lnTo>
                    <a:pt x="1629954" y="201113"/>
                  </a:lnTo>
                  <a:lnTo>
                    <a:pt x="1646079" y="185823"/>
                  </a:lnTo>
                  <a:lnTo>
                    <a:pt x="1662204" y="170497"/>
                  </a:lnTo>
                  <a:lnTo>
                    <a:pt x="1678330" y="155138"/>
                  </a:lnTo>
                  <a:lnTo>
                    <a:pt x="1694455" y="139747"/>
                  </a:lnTo>
                  <a:lnTo>
                    <a:pt x="1710581" y="124325"/>
                  </a:lnTo>
                  <a:lnTo>
                    <a:pt x="1726706" y="108874"/>
                  </a:lnTo>
                  <a:lnTo>
                    <a:pt x="1742832" y="93395"/>
                  </a:lnTo>
                  <a:lnTo>
                    <a:pt x="1758957" y="77889"/>
                  </a:lnTo>
                  <a:lnTo>
                    <a:pt x="1775083" y="62357"/>
                  </a:lnTo>
                  <a:lnTo>
                    <a:pt x="1791208" y="46802"/>
                  </a:lnTo>
                  <a:lnTo>
                    <a:pt x="1807334" y="31223"/>
                  </a:lnTo>
                  <a:lnTo>
                    <a:pt x="1823459" y="15622"/>
                  </a:lnTo>
                  <a:lnTo>
                    <a:pt x="1839585" y="0"/>
                  </a:lnTo>
                  <a:lnTo>
                    <a:pt x="18395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28659" y="2399052"/>
              <a:ext cx="1387111" cy="1163357"/>
            </a:xfrm>
            <a:custGeom>
              <a:avLst/>
              <a:pathLst>
                <a:path w="1387111" h="1163357">
                  <a:moveTo>
                    <a:pt x="1387111" y="0"/>
                  </a:moveTo>
                  <a:lnTo>
                    <a:pt x="1387111" y="0"/>
                  </a:lnTo>
                  <a:lnTo>
                    <a:pt x="1370985" y="11240"/>
                  </a:lnTo>
                  <a:lnTo>
                    <a:pt x="1354860" y="22502"/>
                  </a:lnTo>
                  <a:lnTo>
                    <a:pt x="1338734" y="33786"/>
                  </a:lnTo>
                  <a:lnTo>
                    <a:pt x="1322609" y="45093"/>
                  </a:lnTo>
                  <a:lnTo>
                    <a:pt x="1306483" y="56424"/>
                  </a:lnTo>
                  <a:lnTo>
                    <a:pt x="1290358" y="67781"/>
                  </a:lnTo>
                  <a:lnTo>
                    <a:pt x="1274232" y="79165"/>
                  </a:lnTo>
                  <a:lnTo>
                    <a:pt x="1258107" y="90576"/>
                  </a:lnTo>
                  <a:lnTo>
                    <a:pt x="1241982" y="102017"/>
                  </a:lnTo>
                  <a:lnTo>
                    <a:pt x="1225856" y="113489"/>
                  </a:lnTo>
                  <a:lnTo>
                    <a:pt x="1209731" y="124992"/>
                  </a:lnTo>
                  <a:lnTo>
                    <a:pt x="1193605" y="136530"/>
                  </a:lnTo>
                  <a:lnTo>
                    <a:pt x="1177480" y="148102"/>
                  </a:lnTo>
                  <a:lnTo>
                    <a:pt x="1161354" y="159712"/>
                  </a:lnTo>
                  <a:lnTo>
                    <a:pt x="1145229" y="171360"/>
                  </a:lnTo>
                  <a:lnTo>
                    <a:pt x="1129103" y="183049"/>
                  </a:lnTo>
                  <a:lnTo>
                    <a:pt x="1112978" y="194780"/>
                  </a:lnTo>
                  <a:lnTo>
                    <a:pt x="1096852" y="206555"/>
                  </a:lnTo>
                  <a:lnTo>
                    <a:pt x="1080727" y="218376"/>
                  </a:lnTo>
                  <a:lnTo>
                    <a:pt x="1064601" y="230247"/>
                  </a:lnTo>
                  <a:lnTo>
                    <a:pt x="1048476" y="242167"/>
                  </a:lnTo>
                  <a:lnTo>
                    <a:pt x="1032351" y="254140"/>
                  </a:lnTo>
                  <a:lnTo>
                    <a:pt x="1016225" y="266168"/>
                  </a:lnTo>
                  <a:lnTo>
                    <a:pt x="1000100" y="278254"/>
                  </a:lnTo>
                  <a:lnTo>
                    <a:pt x="983974" y="290399"/>
                  </a:lnTo>
                  <a:lnTo>
                    <a:pt x="967849" y="302605"/>
                  </a:lnTo>
                  <a:lnTo>
                    <a:pt x="951723" y="314876"/>
                  </a:lnTo>
                  <a:lnTo>
                    <a:pt x="935598" y="327213"/>
                  </a:lnTo>
                  <a:lnTo>
                    <a:pt x="919472" y="339619"/>
                  </a:lnTo>
                  <a:lnTo>
                    <a:pt x="903347" y="352095"/>
                  </a:lnTo>
                  <a:lnTo>
                    <a:pt x="887221" y="364645"/>
                  </a:lnTo>
                  <a:lnTo>
                    <a:pt x="871096" y="377269"/>
                  </a:lnTo>
                  <a:lnTo>
                    <a:pt x="854970" y="389971"/>
                  </a:lnTo>
                  <a:lnTo>
                    <a:pt x="838845" y="402752"/>
                  </a:lnTo>
                  <a:lnTo>
                    <a:pt x="822720" y="415613"/>
                  </a:lnTo>
                  <a:lnTo>
                    <a:pt x="806594" y="428556"/>
                  </a:lnTo>
                  <a:lnTo>
                    <a:pt x="790469" y="441582"/>
                  </a:lnTo>
                  <a:lnTo>
                    <a:pt x="774343" y="454693"/>
                  </a:lnTo>
                  <a:lnTo>
                    <a:pt x="758218" y="467889"/>
                  </a:lnTo>
                  <a:lnTo>
                    <a:pt x="742092" y="481171"/>
                  </a:lnTo>
                  <a:lnTo>
                    <a:pt x="725967" y="494540"/>
                  </a:lnTo>
                  <a:lnTo>
                    <a:pt x="709841" y="507996"/>
                  </a:lnTo>
                  <a:lnTo>
                    <a:pt x="693716" y="521538"/>
                  </a:lnTo>
                  <a:lnTo>
                    <a:pt x="677590" y="535166"/>
                  </a:lnTo>
                  <a:lnTo>
                    <a:pt x="661465" y="548880"/>
                  </a:lnTo>
                  <a:lnTo>
                    <a:pt x="645340" y="562679"/>
                  </a:lnTo>
                  <a:lnTo>
                    <a:pt x="629214" y="576561"/>
                  </a:lnTo>
                  <a:lnTo>
                    <a:pt x="613089" y="590527"/>
                  </a:lnTo>
                  <a:lnTo>
                    <a:pt x="596963" y="604573"/>
                  </a:lnTo>
                  <a:lnTo>
                    <a:pt x="580838" y="618699"/>
                  </a:lnTo>
                  <a:lnTo>
                    <a:pt x="564712" y="632903"/>
                  </a:lnTo>
                  <a:lnTo>
                    <a:pt x="548587" y="647183"/>
                  </a:lnTo>
                  <a:lnTo>
                    <a:pt x="532461" y="661537"/>
                  </a:lnTo>
                  <a:lnTo>
                    <a:pt x="516336" y="675963"/>
                  </a:lnTo>
                  <a:lnTo>
                    <a:pt x="500210" y="690458"/>
                  </a:lnTo>
                  <a:lnTo>
                    <a:pt x="484085" y="705021"/>
                  </a:lnTo>
                  <a:lnTo>
                    <a:pt x="467959" y="719649"/>
                  </a:lnTo>
                  <a:lnTo>
                    <a:pt x="451834" y="734340"/>
                  </a:lnTo>
                  <a:lnTo>
                    <a:pt x="435709" y="749091"/>
                  </a:lnTo>
                  <a:lnTo>
                    <a:pt x="419583" y="763900"/>
                  </a:lnTo>
                  <a:lnTo>
                    <a:pt x="403458" y="778766"/>
                  </a:lnTo>
                  <a:lnTo>
                    <a:pt x="387332" y="793685"/>
                  </a:lnTo>
                  <a:lnTo>
                    <a:pt x="371207" y="808655"/>
                  </a:lnTo>
                  <a:lnTo>
                    <a:pt x="355081" y="823675"/>
                  </a:lnTo>
                  <a:lnTo>
                    <a:pt x="338956" y="838742"/>
                  </a:lnTo>
                  <a:lnTo>
                    <a:pt x="322830" y="853854"/>
                  </a:lnTo>
                  <a:lnTo>
                    <a:pt x="306705" y="869010"/>
                  </a:lnTo>
                  <a:lnTo>
                    <a:pt x="290579" y="884207"/>
                  </a:lnTo>
                  <a:lnTo>
                    <a:pt x="274454" y="899443"/>
                  </a:lnTo>
                  <a:lnTo>
                    <a:pt x="258328" y="914717"/>
                  </a:lnTo>
                  <a:lnTo>
                    <a:pt x="242203" y="930027"/>
                  </a:lnTo>
                  <a:lnTo>
                    <a:pt x="226078" y="945371"/>
                  </a:lnTo>
                  <a:lnTo>
                    <a:pt x="209952" y="960748"/>
                  </a:lnTo>
                  <a:lnTo>
                    <a:pt x="193827" y="976157"/>
                  </a:lnTo>
                  <a:lnTo>
                    <a:pt x="177701" y="991595"/>
                  </a:lnTo>
                  <a:lnTo>
                    <a:pt x="161576" y="1007062"/>
                  </a:lnTo>
                  <a:lnTo>
                    <a:pt x="145450" y="1022556"/>
                  </a:lnTo>
                  <a:lnTo>
                    <a:pt x="129325" y="1038076"/>
                  </a:lnTo>
                  <a:lnTo>
                    <a:pt x="113199" y="1053621"/>
                  </a:lnTo>
                  <a:lnTo>
                    <a:pt x="97074" y="1069190"/>
                  </a:lnTo>
                  <a:lnTo>
                    <a:pt x="80948" y="1084781"/>
                  </a:lnTo>
                  <a:lnTo>
                    <a:pt x="64823" y="1100394"/>
                  </a:lnTo>
                  <a:lnTo>
                    <a:pt x="48697" y="1116027"/>
                  </a:lnTo>
                  <a:lnTo>
                    <a:pt x="32572" y="1131681"/>
                  </a:lnTo>
                  <a:lnTo>
                    <a:pt x="16447" y="1147353"/>
                  </a:lnTo>
                  <a:lnTo>
                    <a:pt x="321" y="1163044"/>
                  </a:lnTo>
                  <a:lnTo>
                    <a:pt x="0" y="11633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275092" y="2110410"/>
              <a:ext cx="1840678" cy="1451999"/>
            </a:xfrm>
            <a:custGeom>
              <a:avLst/>
              <a:pathLst>
                <a:path w="1840678" h="1451999">
                  <a:moveTo>
                    <a:pt x="0" y="1451999"/>
                  </a:moveTo>
                  <a:lnTo>
                    <a:pt x="2375" y="1450396"/>
                  </a:lnTo>
                  <a:lnTo>
                    <a:pt x="18501" y="1439512"/>
                  </a:lnTo>
                  <a:lnTo>
                    <a:pt x="34626" y="1428622"/>
                  </a:lnTo>
                  <a:lnTo>
                    <a:pt x="50752" y="1417726"/>
                  </a:lnTo>
                  <a:lnTo>
                    <a:pt x="66877" y="1406823"/>
                  </a:lnTo>
                  <a:lnTo>
                    <a:pt x="83003" y="1395914"/>
                  </a:lnTo>
                  <a:lnTo>
                    <a:pt x="99128" y="1384997"/>
                  </a:lnTo>
                  <a:lnTo>
                    <a:pt x="115253" y="1374074"/>
                  </a:lnTo>
                  <a:lnTo>
                    <a:pt x="131379" y="1363143"/>
                  </a:lnTo>
                  <a:lnTo>
                    <a:pt x="147504" y="1352205"/>
                  </a:lnTo>
                  <a:lnTo>
                    <a:pt x="163630" y="1341259"/>
                  </a:lnTo>
                  <a:lnTo>
                    <a:pt x="179755" y="1330304"/>
                  </a:lnTo>
                  <a:lnTo>
                    <a:pt x="195881" y="1319341"/>
                  </a:lnTo>
                  <a:lnTo>
                    <a:pt x="212006" y="1308369"/>
                  </a:lnTo>
                  <a:lnTo>
                    <a:pt x="228132" y="1297388"/>
                  </a:lnTo>
                  <a:lnTo>
                    <a:pt x="244257" y="1286398"/>
                  </a:lnTo>
                  <a:lnTo>
                    <a:pt x="260383" y="1275397"/>
                  </a:lnTo>
                  <a:lnTo>
                    <a:pt x="276508" y="1264386"/>
                  </a:lnTo>
                  <a:lnTo>
                    <a:pt x="292634" y="1253364"/>
                  </a:lnTo>
                  <a:lnTo>
                    <a:pt x="308759" y="1242331"/>
                  </a:lnTo>
                  <a:lnTo>
                    <a:pt x="324884" y="1231287"/>
                  </a:lnTo>
                  <a:lnTo>
                    <a:pt x="341010" y="1220230"/>
                  </a:lnTo>
                  <a:lnTo>
                    <a:pt x="357135" y="1209161"/>
                  </a:lnTo>
                  <a:lnTo>
                    <a:pt x="373261" y="1198078"/>
                  </a:lnTo>
                  <a:lnTo>
                    <a:pt x="389386" y="1186982"/>
                  </a:lnTo>
                  <a:lnTo>
                    <a:pt x="405512" y="1175872"/>
                  </a:lnTo>
                  <a:lnTo>
                    <a:pt x="421637" y="1164747"/>
                  </a:lnTo>
                  <a:lnTo>
                    <a:pt x="437763" y="1153606"/>
                  </a:lnTo>
                  <a:lnTo>
                    <a:pt x="453888" y="1142449"/>
                  </a:lnTo>
                  <a:lnTo>
                    <a:pt x="470014" y="1131275"/>
                  </a:lnTo>
                  <a:lnTo>
                    <a:pt x="486139" y="1120083"/>
                  </a:lnTo>
                  <a:lnTo>
                    <a:pt x="502265" y="1108873"/>
                  </a:lnTo>
                  <a:lnTo>
                    <a:pt x="518390" y="1097643"/>
                  </a:lnTo>
                  <a:lnTo>
                    <a:pt x="534515" y="1086394"/>
                  </a:lnTo>
                  <a:lnTo>
                    <a:pt x="550641" y="1075123"/>
                  </a:lnTo>
                  <a:lnTo>
                    <a:pt x="566766" y="1063830"/>
                  </a:lnTo>
                  <a:lnTo>
                    <a:pt x="582892" y="1052515"/>
                  </a:lnTo>
                  <a:lnTo>
                    <a:pt x="599017" y="1041175"/>
                  </a:lnTo>
                  <a:lnTo>
                    <a:pt x="615143" y="1029810"/>
                  </a:lnTo>
                  <a:lnTo>
                    <a:pt x="631268" y="1018419"/>
                  </a:lnTo>
                  <a:lnTo>
                    <a:pt x="647394" y="1007000"/>
                  </a:lnTo>
                  <a:lnTo>
                    <a:pt x="663519" y="995552"/>
                  </a:lnTo>
                  <a:lnTo>
                    <a:pt x="679645" y="984074"/>
                  </a:lnTo>
                  <a:lnTo>
                    <a:pt x="695770" y="972565"/>
                  </a:lnTo>
                  <a:lnTo>
                    <a:pt x="711895" y="961022"/>
                  </a:lnTo>
                  <a:lnTo>
                    <a:pt x="728021" y="949445"/>
                  </a:lnTo>
                  <a:lnTo>
                    <a:pt x="744146" y="937832"/>
                  </a:lnTo>
                  <a:lnTo>
                    <a:pt x="760272" y="926181"/>
                  </a:lnTo>
                  <a:lnTo>
                    <a:pt x="776397" y="914490"/>
                  </a:lnTo>
                  <a:lnTo>
                    <a:pt x="792523" y="902759"/>
                  </a:lnTo>
                  <a:lnTo>
                    <a:pt x="808648" y="890983"/>
                  </a:lnTo>
                  <a:lnTo>
                    <a:pt x="824774" y="879163"/>
                  </a:lnTo>
                  <a:lnTo>
                    <a:pt x="840899" y="867296"/>
                  </a:lnTo>
                  <a:lnTo>
                    <a:pt x="857025" y="855380"/>
                  </a:lnTo>
                  <a:lnTo>
                    <a:pt x="873150" y="843412"/>
                  </a:lnTo>
                  <a:lnTo>
                    <a:pt x="889276" y="831392"/>
                  </a:lnTo>
                  <a:lnTo>
                    <a:pt x="905401" y="819316"/>
                  </a:lnTo>
                  <a:lnTo>
                    <a:pt x="921526" y="807182"/>
                  </a:lnTo>
                  <a:lnTo>
                    <a:pt x="937652" y="794989"/>
                  </a:lnTo>
                  <a:lnTo>
                    <a:pt x="953777" y="782734"/>
                  </a:lnTo>
                  <a:lnTo>
                    <a:pt x="969903" y="770414"/>
                  </a:lnTo>
                  <a:lnTo>
                    <a:pt x="986028" y="758029"/>
                  </a:lnTo>
                  <a:lnTo>
                    <a:pt x="1002154" y="745575"/>
                  </a:lnTo>
                  <a:lnTo>
                    <a:pt x="1018279" y="733050"/>
                  </a:lnTo>
                  <a:lnTo>
                    <a:pt x="1034405" y="720453"/>
                  </a:lnTo>
                  <a:lnTo>
                    <a:pt x="1050530" y="707782"/>
                  </a:lnTo>
                  <a:lnTo>
                    <a:pt x="1066656" y="695035"/>
                  </a:lnTo>
                  <a:lnTo>
                    <a:pt x="1082781" y="682210"/>
                  </a:lnTo>
                  <a:lnTo>
                    <a:pt x="1098907" y="669306"/>
                  </a:lnTo>
                  <a:lnTo>
                    <a:pt x="1115032" y="656321"/>
                  </a:lnTo>
                  <a:lnTo>
                    <a:pt x="1131157" y="643254"/>
                  </a:lnTo>
                  <a:lnTo>
                    <a:pt x="1147283" y="630105"/>
                  </a:lnTo>
                  <a:lnTo>
                    <a:pt x="1163408" y="616872"/>
                  </a:lnTo>
                  <a:lnTo>
                    <a:pt x="1179534" y="603555"/>
                  </a:lnTo>
                  <a:lnTo>
                    <a:pt x="1195659" y="590154"/>
                  </a:lnTo>
                  <a:lnTo>
                    <a:pt x="1211785" y="576668"/>
                  </a:lnTo>
                  <a:lnTo>
                    <a:pt x="1227910" y="563098"/>
                  </a:lnTo>
                  <a:lnTo>
                    <a:pt x="1244036" y="549445"/>
                  </a:lnTo>
                  <a:lnTo>
                    <a:pt x="1260161" y="535708"/>
                  </a:lnTo>
                  <a:lnTo>
                    <a:pt x="1276287" y="521888"/>
                  </a:lnTo>
                  <a:lnTo>
                    <a:pt x="1292412" y="507987"/>
                  </a:lnTo>
                  <a:lnTo>
                    <a:pt x="1308538" y="494006"/>
                  </a:lnTo>
                  <a:lnTo>
                    <a:pt x="1324663" y="479946"/>
                  </a:lnTo>
                  <a:lnTo>
                    <a:pt x="1340788" y="465809"/>
                  </a:lnTo>
                  <a:lnTo>
                    <a:pt x="1356914" y="451596"/>
                  </a:lnTo>
                  <a:lnTo>
                    <a:pt x="1373039" y="437309"/>
                  </a:lnTo>
                  <a:lnTo>
                    <a:pt x="1389165" y="422950"/>
                  </a:lnTo>
                  <a:lnTo>
                    <a:pt x="1405290" y="408522"/>
                  </a:lnTo>
                  <a:lnTo>
                    <a:pt x="1421416" y="394026"/>
                  </a:lnTo>
                  <a:lnTo>
                    <a:pt x="1437541" y="379464"/>
                  </a:lnTo>
                  <a:lnTo>
                    <a:pt x="1453667" y="364838"/>
                  </a:lnTo>
                  <a:lnTo>
                    <a:pt x="1469792" y="350152"/>
                  </a:lnTo>
                  <a:lnTo>
                    <a:pt x="1485918" y="335406"/>
                  </a:lnTo>
                  <a:lnTo>
                    <a:pt x="1502043" y="320603"/>
                  </a:lnTo>
                  <a:lnTo>
                    <a:pt x="1518169" y="305746"/>
                  </a:lnTo>
                  <a:lnTo>
                    <a:pt x="1534294" y="290836"/>
                  </a:lnTo>
                  <a:lnTo>
                    <a:pt x="1550419" y="275875"/>
                  </a:lnTo>
                  <a:lnTo>
                    <a:pt x="1566545" y="260866"/>
                  </a:lnTo>
                  <a:lnTo>
                    <a:pt x="1582670" y="245810"/>
                  </a:lnTo>
                  <a:lnTo>
                    <a:pt x="1598796" y="230710"/>
                  </a:lnTo>
                  <a:lnTo>
                    <a:pt x="1614921" y="215567"/>
                  </a:lnTo>
                  <a:lnTo>
                    <a:pt x="1631047" y="200383"/>
                  </a:lnTo>
                  <a:lnTo>
                    <a:pt x="1647172" y="185161"/>
                  </a:lnTo>
                  <a:lnTo>
                    <a:pt x="1663298" y="169901"/>
                  </a:lnTo>
                  <a:lnTo>
                    <a:pt x="1679423" y="154605"/>
                  </a:lnTo>
                  <a:lnTo>
                    <a:pt x="1695549" y="139275"/>
                  </a:lnTo>
                  <a:lnTo>
                    <a:pt x="1711674" y="123913"/>
                  </a:lnTo>
                  <a:lnTo>
                    <a:pt x="1727800" y="108519"/>
                  </a:lnTo>
                  <a:lnTo>
                    <a:pt x="1743925" y="93096"/>
                  </a:lnTo>
                  <a:lnTo>
                    <a:pt x="1760050" y="77644"/>
                  </a:lnTo>
                  <a:lnTo>
                    <a:pt x="1776176" y="62165"/>
                  </a:lnTo>
                  <a:lnTo>
                    <a:pt x="1792301" y="46660"/>
                  </a:lnTo>
                  <a:lnTo>
                    <a:pt x="1808427" y="31130"/>
                  </a:lnTo>
                  <a:lnTo>
                    <a:pt x="1824552" y="15576"/>
                  </a:lnTo>
                  <a:lnTo>
                    <a:pt x="1840678" y="0"/>
                  </a:lnTo>
                  <a:lnTo>
                    <a:pt x="1840678" y="290778"/>
                  </a:lnTo>
                  <a:lnTo>
                    <a:pt x="1824552" y="302064"/>
                  </a:lnTo>
                  <a:lnTo>
                    <a:pt x="1808427" y="313373"/>
                  </a:lnTo>
                  <a:lnTo>
                    <a:pt x="1792301" y="324706"/>
                  </a:lnTo>
                  <a:lnTo>
                    <a:pt x="1776176" y="336064"/>
                  </a:lnTo>
                  <a:lnTo>
                    <a:pt x="1760050" y="347448"/>
                  </a:lnTo>
                  <a:lnTo>
                    <a:pt x="1743925" y="358858"/>
                  </a:lnTo>
                  <a:lnTo>
                    <a:pt x="1727800" y="370298"/>
                  </a:lnTo>
                  <a:lnTo>
                    <a:pt x="1711674" y="381767"/>
                  </a:lnTo>
                  <a:lnTo>
                    <a:pt x="1695549" y="393267"/>
                  </a:lnTo>
                  <a:lnTo>
                    <a:pt x="1679423" y="404800"/>
                  </a:lnTo>
                  <a:lnTo>
                    <a:pt x="1663298" y="416367"/>
                  </a:lnTo>
                  <a:lnTo>
                    <a:pt x="1647172" y="427970"/>
                  </a:lnTo>
                  <a:lnTo>
                    <a:pt x="1631047" y="439610"/>
                  </a:lnTo>
                  <a:lnTo>
                    <a:pt x="1614921" y="451289"/>
                  </a:lnTo>
                  <a:lnTo>
                    <a:pt x="1598796" y="463009"/>
                  </a:lnTo>
                  <a:lnTo>
                    <a:pt x="1582670" y="474772"/>
                  </a:lnTo>
                  <a:lnTo>
                    <a:pt x="1566545" y="486579"/>
                  </a:lnTo>
                  <a:lnTo>
                    <a:pt x="1550419" y="498433"/>
                  </a:lnTo>
                  <a:lnTo>
                    <a:pt x="1534294" y="510335"/>
                  </a:lnTo>
                  <a:lnTo>
                    <a:pt x="1518169" y="522287"/>
                  </a:lnTo>
                  <a:lnTo>
                    <a:pt x="1502043" y="534293"/>
                  </a:lnTo>
                  <a:lnTo>
                    <a:pt x="1485918" y="546353"/>
                  </a:lnTo>
                  <a:lnTo>
                    <a:pt x="1469792" y="558470"/>
                  </a:lnTo>
                  <a:lnTo>
                    <a:pt x="1453667" y="570646"/>
                  </a:lnTo>
                  <a:lnTo>
                    <a:pt x="1437541" y="582883"/>
                  </a:lnTo>
                  <a:lnTo>
                    <a:pt x="1421416" y="595184"/>
                  </a:lnTo>
                  <a:lnTo>
                    <a:pt x="1405290" y="607551"/>
                  </a:lnTo>
                  <a:lnTo>
                    <a:pt x="1389165" y="619985"/>
                  </a:lnTo>
                  <a:lnTo>
                    <a:pt x="1373039" y="632489"/>
                  </a:lnTo>
                  <a:lnTo>
                    <a:pt x="1356914" y="645065"/>
                  </a:lnTo>
                  <a:lnTo>
                    <a:pt x="1340788" y="657715"/>
                  </a:lnTo>
                  <a:lnTo>
                    <a:pt x="1324663" y="670440"/>
                  </a:lnTo>
                  <a:lnTo>
                    <a:pt x="1308538" y="683243"/>
                  </a:lnTo>
                  <a:lnTo>
                    <a:pt x="1292412" y="696125"/>
                  </a:lnTo>
                  <a:lnTo>
                    <a:pt x="1276287" y="709087"/>
                  </a:lnTo>
                  <a:lnTo>
                    <a:pt x="1260161" y="722130"/>
                  </a:lnTo>
                  <a:lnTo>
                    <a:pt x="1244036" y="735256"/>
                  </a:lnTo>
                  <a:lnTo>
                    <a:pt x="1227910" y="748465"/>
                  </a:lnTo>
                  <a:lnTo>
                    <a:pt x="1211785" y="761757"/>
                  </a:lnTo>
                  <a:lnTo>
                    <a:pt x="1195659" y="775135"/>
                  </a:lnTo>
                  <a:lnTo>
                    <a:pt x="1179534" y="788596"/>
                  </a:lnTo>
                  <a:lnTo>
                    <a:pt x="1163408" y="802142"/>
                  </a:lnTo>
                  <a:lnTo>
                    <a:pt x="1147283" y="815772"/>
                  </a:lnTo>
                  <a:lnTo>
                    <a:pt x="1131157" y="829485"/>
                  </a:lnTo>
                  <a:lnTo>
                    <a:pt x="1115032" y="843282"/>
                  </a:lnTo>
                  <a:lnTo>
                    <a:pt x="1098907" y="857160"/>
                  </a:lnTo>
                  <a:lnTo>
                    <a:pt x="1082781" y="871118"/>
                  </a:lnTo>
                  <a:lnTo>
                    <a:pt x="1066656" y="885156"/>
                  </a:lnTo>
                  <a:lnTo>
                    <a:pt x="1050530" y="899271"/>
                  </a:lnTo>
                  <a:lnTo>
                    <a:pt x="1034405" y="913463"/>
                  </a:lnTo>
                  <a:lnTo>
                    <a:pt x="1018279" y="927729"/>
                  </a:lnTo>
                  <a:lnTo>
                    <a:pt x="1002154" y="942067"/>
                  </a:lnTo>
                  <a:lnTo>
                    <a:pt x="986028" y="956476"/>
                  </a:lnTo>
                  <a:lnTo>
                    <a:pt x="969903" y="970953"/>
                  </a:lnTo>
                  <a:lnTo>
                    <a:pt x="953777" y="985497"/>
                  </a:lnTo>
                  <a:lnTo>
                    <a:pt x="937652" y="1000104"/>
                  </a:lnTo>
                  <a:lnTo>
                    <a:pt x="921526" y="1014774"/>
                  </a:lnTo>
                  <a:lnTo>
                    <a:pt x="905401" y="1029503"/>
                  </a:lnTo>
                  <a:lnTo>
                    <a:pt x="889276" y="1044290"/>
                  </a:lnTo>
                  <a:lnTo>
                    <a:pt x="873150" y="1059132"/>
                  </a:lnTo>
                  <a:lnTo>
                    <a:pt x="857025" y="1074027"/>
                  </a:lnTo>
                  <a:lnTo>
                    <a:pt x="840899" y="1088974"/>
                  </a:lnTo>
                  <a:lnTo>
                    <a:pt x="824774" y="1103969"/>
                  </a:lnTo>
                  <a:lnTo>
                    <a:pt x="808648" y="1119012"/>
                  </a:lnTo>
                  <a:lnTo>
                    <a:pt x="792523" y="1134099"/>
                  </a:lnTo>
                  <a:lnTo>
                    <a:pt x="776397" y="1149230"/>
                  </a:lnTo>
                  <a:lnTo>
                    <a:pt x="760272" y="1164402"/>
                  </a:lnTo>
                  <a:lnTo>
                    <a:pt x="744146" y="1179614"/>
                  </a:lnTo>
                  <a:lnTo>
                    <a:pt x="728021" y="1194864"/>
                  </a:lnTo>
                  <a:lnTo>
                    <a:pt x="711895" y="1210149"/>
                  </a:lnTo>
                  <a:lnTo>
                    <a:pt x="695770" y="1225470"/>
                  </a:lnTo>
                  <a:lnTo>
                    <a:pt x="679645" y="1240823"/>
                  </a:lnTo>
                  <a:lnTo>
                    <a:pt x="663519" y="1256208"/>
                  </a:lnTo>
                  <a:lnTo>
                    <a:pt x="647394" y="1271623"/>
                  </a:lnTo>
                  <a:lnTo>
                    <a:pt x="631268" y="1287067"/>
                  </a:lnTo>
                  <a:lnTo>
                    <a:pt x="615143" y="1302538"/>
                  </a:lnTo>
                  <a:lnTo>
                    <a:pt x="599017" y="1318036"/>
                  </a:lnTo>
                  <a:lnTo>
                    <a:pt x="582892" y="1333559"/>
                  </a:lnTo>
                  <a:lnTo>
                    <a:pt x="566766" y="1349106"/>
                  </a:lnTo>
                  <a:lnTo>
                    <a:pt x="550641" y="1364676"/>
                  </a:lnTo>
                  <a:lnTo>
                    <a:pt x="534515" y="1380269"/>
                  </a:lnTo>
                  <a:lnTo>
                    <a:pt x="518390" y="1395882"/>
                  </a:lnTo>
                  <a:lnTo>
                    <a:pt x="502265" y="1411515"/>
                  </a:lnTo>
                  <a:lnTo>
                    <a:pt x="486139" y="1427168"/>
                  </a:lnTo>
                  <a:lnTo>
                    <a:pt x="470014" y="1442839"/>
                  </a:lnTo>
                  <a:lnTo>
                    <a:pt x="460598" y="1451999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5092" y="2110410"/>
              <a:ext cx="1840678" cy="1451999"/>
            </a:xfrm>
            <a:custGeom>
              <a:avLst/>
              <a:pathLst>
                <a:path w="1840678" h="1451999">
                  <a:moveTo>
                    <a:pt x="0" y="1451999"/>
                  </a:moveTo>
                  <a:lnTo>
                    <a:pt x="2375" y="1450396"/>
                  </a:lnTo>
                  <a:lnTo>
                    <a:pt x="18501" y="1439512"/>
                  </a:lnTo>
                  <a:lnTo>
                    <a:pt x="34626" y="1428622"/>
                  </a:lnTo>
                  <a:lnTo>
                    <a:pt x="50752" y="1417726"/>
                  </a:lnTo>
                  <a:lnTo>
                    <a:pt x="66877" y="1406823"/>
                  </a:lnTo>
                  <a:lnTo>
                    <a:pt x="83003" y="1395914"/>
                  </a:lnTo>
                  <a:lnTo>
                    <a:pt x="99128" y="1384997"/>
                  </a:lnTo>
                  <a:lnTo>
                    <a:pt x="115253" y="1374074"/>
                  </a:lnTo>
                  <a:lnTo>
                    <a:pt x="131379" y="1363143"/>
                  </a:lnTo>
                  <a:lnTo>
                    <a:pt x="147504" y="1352205"/>
                  </a:lnTo>
                  <a:lnTo>
                    <a:pt x="163630" y="1341259"/>
                  </a:lnTo>
                  <a:lnTo>
                    <a:pt x="179755" y="1330304"/>
                  </a:lnTo>
                  <a:lnTo>
                    <a:pt x="195881" y="1319341"/>
                  </a:lnTo>
                  <a:lnTo>
                    <a:pt x="212006" y="1308369"/>
                  </a:lnTo>
                  <a:lnTo>
                    <a:pt x="228132" y="1297388"/>
                  </a:lnTo>
                  <a:lnTo>
                    <a:pt x="244257" y="1286398"/>
                  </a:lnTo>
                  <a:lnTo>
                    <a:pt x="260383" y="1275397"/>
                  </a:lnTo>
                  <a:lnTo>
                    <a:pt x="276508" y="1264386"/>
                  </a:lnTo>
                  <a:lnTo>
                    <a:pt x="292634" y="1253364"/>
                  </a:lnTo>
                  <a:lnTo>
                    <a:pt x="308759" y="1242331"/>
                  </a:lnTo>
                  <a:lnTo>
                    <a:pt x="324884" y="1231287"/>
                  </a:lnTo>
                  <a:lnTo>
                    <a:pt x="341010" y="1220230"/>
                  </a:lnTo>
                  <a:lnTo>
                    <a:pt x="357135" y="1209161"/>
                  </a:lnTo>
                  <a:lnTo>
                    <a:pt x="373261" y="1198078"/>
                  </a:lnTo>
                  <a:lnTo>
                    <a:pt x="389386" y="1186982"/>
                  </a:lnTo>
                  <a:lnTo>
                    <a:pt x="405512" y="1175872"/>
                  </a:lnTo>
                  <a:lnTo>
                    <a:pt x="421637" y="1164747"/>
                  </a:lnTo>
                  <a:lnTo>
                    <a:pt x="437763" y="1153606"/>
                  </a:lnTo>
                  <a:lnTo>
                    <a:pt x="453888" y="1142449"/>
                  </a:lnTo>
                  <a:lnTo>
                    <a:pt x="470014" y="1131275"/>
                  </a:lnTo>
                  <a:lnTo>
                    <a:pt x="486139" y="1120083"/>
                  </a:lnTo>
                  <a:lnTo>
                    <a:pt x="502265" y="1108873"/>
                  </a:lnTo>
                  <a:lnTo>
                    <a:pt x="518390" y="1097643"/>
                  </a:lnTo>
                  <a:lnTo>
                    <a:pt x="534515" y="1086394"/>
                  </a:lnTo>
                  <a:lnTo>
                    <a:pt x="550641" y="1075123"/>
                  </a:lnTo>
                  <a:lnTo>
                    <a:pt x="566766" y="1063830"/>
                  </a:lnTo>
                  <a:lnTo>
                    <a:pt x="582892" y="1052515"/>
                  </a:lnTo>
                  <a:lnTo>
                    <a:pt x="599017" y="1041175"/>
                  </a:lnTo>
                  <a:lnTo>
                    <a:pt x="615143" y="1029810"/>
                  </a:lnTo>
                  <a:lnTo>
                    <a:pt x="631268" y="1018419"/>
                  </a:lnTo>
                  <a:lnTo>
                    <a:pt x="647394" y="1007000"/>
                  </a:lnTo>
                  <a:lnTo>
                    <a:pt x="663519" y="995552"/>
                  </a:lnTo>
                  <a:lnTo>
                    <a:pt x="679645" y="984074"/>
                  </a:lnTo>
                  <a:lnTo>
                    <a:pt x="695770" y="972565"/>
                  </a:lnTo>
                  <a:lnTo>
                    <a:pt x="711895" y="961022"/>
                  </a:lnTo>
                  <a:lnTo>
                    <a:pt x="728021" y="949445"/>
                  </a:lnTo>
                  <a:lnTo>
                    <a:pt x="744146" y="937832"/>
                  </a:lnTo>
                  <a:lnTo>
                    <a:pt x="760272" y="926181"/>
                  </a:lnTo>
                  <a:lnTo>
                    <a:pt x="776397" y="914490"/>
                  </a:lnTo>
                  <a:lnTo>
                    <a:pt x="792523" y="902759"/>
                  </a:lnTo>
                  <a:lnTo>
                    <a:pt x="808648" y="890983"/>
                  </a:lnTo>
                  <a:lnTo>
                    <a:pt x="824774" y="879163"/>
                  </a:lnTo>
                  <a:lnTo>
                    <a:pt x="840899" y="867296"/>
                  </a:lnTo>
                  <a:lnTo>
                    <a:pt x="857025" y="855380"/>
                  </a:lnTo>
                  <a:lnTo>
                    <a:pt x="873150" y="843412"/>
                  </a:lnTo>
                  <a:lnTo>
                    <a:pt x="889276" y="831392"/>
                  </a:lnTo>
                  <a:lnTo>
                    <a:pt x="905401" y="819316"/>
                  </a:lnTo>
                  <a:lnTo>
                    <a:pt x="921526" y="807182"/>
                  </a:lnTo>
                  <a:lnTo>
                    <a:pt x="937652" y="794989"/>
                  </a:lnTo>
                  <a:lnTo>
                    <a:pt x="953777" y="782734"/>
                  </a:lnTo>
                  <a:lnTo>
                    <a:pt x="969903" y="770414"/>
                  </a:lnTo>
                  <a:lnTo>
                    <a:pt x="986028" y="758029"/>
                  </a:lnTo>
                  <a:lnTo>
                    <a:pt x="1002154" y="745575"/>
                  </a:lnTo>
                  <a:lnTo>
                    <a:pt x="1018279" y="733050"/>
                  </a:lnTo>
                  <a:lnTo>
                    <a:pt x="1034405" y="720453"/>
                  </a:lnTo>
                  <a:lnTo>
                    <a:pt x="1050530" y="707782"/>
                  </a:lnTo>
                  <a:lnTo>
                    <a:pt x="1066656" y="695035"/>
                  </a:lnTo>
                  <a:lnTo>
                    <a:pt x="1082781" y="682210"/>
                  </a:lnTo>
                  <a:lnTo>
                    <a:pt x="1098907" y="669306"/>
                  </a:lnTo>
                  <a:lnTo>
                    <a:pt x="1115032" y="656321"/>
                  </a:lnTo>
                  <a:lnTo>
                    <a:pt x="1131157" y="643254"/>
                  </a:lnTo>
                  <a:lnTo>
                    <a:pt x="1147283" y="630105"/>
                  </a:lnTo>
                  <a:lnTo>
                    <a:pt x="1163408" y="616872"/>
                  </a:lnTo>
                  <a:lnTo>
                    <a:pt x="1179534" y="603555"/>
                  </a:lnTo>
                  <a:lnTo>
                    <a:pt x="1195659" y="590154"/>
                  </a:lnTo>
                  <a:lnTo>
                    <a:pt x="1211785" y="576668"/>
                  </a:lnTo>
                  <a:lnTo>
                    <a:pt x="1227910" y="563098"/>
                  </a:lnTo>
                  <a:lnTo>
                    <a:pt x="1244036" y="549445"/>
                  </a:lnTo>
                  <a:lnTo>
                    <a:pt x="1260161" y="535708"/>
                  </a:lnTo>
                  <a:lnTo>
                    <a:pt x="1276287" y="521888"/>
                  </a:lnTo>
                  <a:lnTo>
                    <a:pt x="1292412" y="507987"/>
                  </a:lnTo>
                  <a:lnTo>
                    <a:pt x="1308538" y="494006"/>
                  </a:lnTo>
                  <a:lnTo>
                    <a:pt x="1324663" y="479946"/>
                  </a:lnTo>
                  <a:lnTo>
                    <a:pt x="1340788" y="465809"/>
                  </a:lnTo>
                  <a:lnTo>
                    <a:pt x="1356914" y="451596"/>
                  </a:lnTo>
                  <a:lnTo>
                    <a:pt x="1373039" y="437309"/>
                  </a:lnTo>
                  <a:lnTo>
                    <a:pt x="1389165" y="422950"/>
                  </a:lnTo>
                  <a:lnTo>
                    <a:pt x="1405290" y="408522"/>
                  </a:lnTo>
                  <a:lnTo>
                    <a:pt x="1421416" y="394026"/>
                  </a:lnTo>
                  <a:lnTo>
                    <a:pt x="1437541" y="379464"/>
                  </a:lnTo>
                  <a:lnTo>
                    <a:pt x="1453667" y="364838"/>
                  </a:lnTo>
                  <a:lnTo>
                    <a:pt x="1469792" y="350152"/>
                  </a:lnTo>
                  <a:lnTo>
                    <a:pt x="1485918" y="335406"/>
                  </a:lnTo>
                  <a:lnTo>
                    <a:pt x="1502043" y="320603"/>
                  </a:lnTo>
                  <a:lnTo>
                    <a:pt x="1518169" y="305746"/>
                  </a:lnTo>
                  <a:lnTo>
                    <a:pt x="1534294" y="290836"/>
                  </a:lnTo>
                  <a:lnTo>
                    <a:pt x="1550419" y="275875"/>
                  </a:lnTo>
                  <a:lnTo>
                    <a:pt x="1566545" y="260866"/>
                  </a:lnTo>
                  <a:lnTo>
                    <a:pt x="1582670" y="245810"/>
                  </a:lnTo>
                  <a:lnTo>
                    <a:pt x="1598796" y="230710"/>
                  </a:lnTo>
                  <a:lnTo>
                    <a:pt x="1614921" y="215567"/>
                  </a:lnTo>
                  <a:lnTo>
                    <a:pt x="1631047" y="200383"/>
                  </a:lnTo>
                  <a:lnTo>
                    <a:pt x="1647172" y="185161"/>
                  </a:lnTo>
                  <a:lnTo>
                    <a:pt x="1663298" y="169901"/>
                  </a:lnTo>
                  <a:lnTo>
                    <a:pt x="1679423" y="154605"/>
                  </a:lnTo>
                  <a:lnTo>
                    <a:pt x="1695549" y="139275"/>
                  </a:lnTo>
                  <a:lnTo>
                    <a:pt x="1711674" y="123913"/>
                  </a:lnTo>
                  <a:lnTo>
                    <a:pt x="1727800" y="108519"/>
                  </a:lnTo>
                  <a:lnTo>
                    <a:pt x="1743925" y="93096"/>
                  </a:lnTo>
                  <a:lnTo>
                    <a:pt x="1760050" y="77644"/>
                  </a:lnTo>
                  <a:lnTo>
                    <a:pt x="1776176" y="62165"/>
                  </a:lnTo>
                  <a:lnTo>
                    <a:pt x="1792301" y="46660"/>
                  </a:lnTo>
                  <a:lnTo>
                    <a:pt x="1808427" y="31130"/>
                  </a:lnTo>
                  <a:lnTo>
                    <a:pt x="1824552" y="15576"/>
                  </a:lnTo>
                  <a:lnTo>
                    <a:pt x="1840678" y="0"/>
                  </a:lnTo>
                  <a:lnTo>
                    <a:pt x="18406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35691" y="2401189"/>
              <a:ext cx="1380079" cy="1161220"/>
            </a:xfrm>
            <a:custGeom>
              <a:avLst/>
              <a:pathLst>
                <a:path w="1380079" h="1161220">
                  <a:moveTo>
                    <a:pt x="1380079" y="0"/>
                  </a:moveTo>
                  <a:lnTo>
                    <a:pt x="1380079" y="0"/>
                  </a:lnTo>
                  <a:lnTo>
                    <a:pt x="1363953" y="11286"/>
                  </a:lnTo>
                  <a:lnTo>
                    <a:pt x="1347828" y="22595"/>
                  </a:lnTo>
                  <a:lnTo>
                    <a:pt x="1331702" y="33928"/>
                  </a:lnTo>
                  <a:lnTo>
                    <a:pt x="1315577" y="45285"/>
                  </a:lnTo>
                  <a:lnTo>
                    <a:pt x="1299451" y="56669"/>
                  </a:lnTo>
                  <a:lnTo>
                    <a:pt x="1283326" y="68080"/>
                  </a:lnTo>
                  <a:lnTo>
                    <a:pt x="1267201" y="79519"/>
                  </a:lnTo>
                  <a:lnTo>
                    <a:pt x="1251075" y="90988"/>
                  </a:lnTo>
                  <a:lnTo>
                    <a:pt x="1234950" y="102489"/>
                  </a:lnTo>
                  <a:lnTo>
                    <a:pt x="1218824" y="114022"/>
                  </a:lnTo>
                  <a:lnTo>
                    <a:pt x="1202699" y="125589"/>
                  </a:lnTo>
                  <a:lnTo>
                    <a:pt x="1186573" y="137191"/>
                  </a:lnTo>
                  <a:lnTo>
                    <a:pt x="1170448" y="148832"/>
                  </a:lnTo>
                  <a:lnTo>
                    <a:pt x="1154322" y="160511"/>
                  </a:lnTo>
                  <a:lnTo>
                    <a:pt x="1138197" y="172231"/>
                  </a:lnTo>
                  <a:lnTo>
                    <a:pt x="1122071" y="183993"/>
                  </a:lnTo>
                  <a:lnTo>
                    <a:pt x="1105946" y="195800"/>
                  </a:lnTo>
                  <a:lnTo>
                    <a:pt x="1089821" y="207654"/>
                  </a:lnTo>
                  <a:lnTo>
                    <a:pt x="1073695" y="219556"/>
                  </a:lnTo>
                  <a:lnTo>
                    <a:pt x="1057570" y="231509"/>
                  </a:lnTo>
                  <a:lnTo>
                    <a:pt x="1041444" y="243514"/>
                  </a:lnTo>
                  <a:lnTo>
                    <a:pt x="1025319" y="255574"/>
                  </a:lnTo>
                  <a:lnTo>
                    <a:pt x="1009193" y="267691"/>
                  </a:lnTo>
                  <a:lnTo>
                    <a:pt x="993068" y="279867"/>
                  </a:lnTo>
                  <a:lnTo>
                    <a:pt x="976942" y="292105"/>
                  </a:lnTo>
                  <a:lnTo>
                    <a:pt x="960817" y="304405"/>
                  </a:lnTo>
                  <a:lnTo>
                    <a:pt x="944691" y="316772"/>
                  </a:lnTo>
                  <a:lnTo>
                    <a:pt x="928566" y="329206"/>
                  </a:lnTo>
                  <a:lnTo>
                    <a:pt x="912440" y="341710"/>
                  </a:lnTo>
                  <a:lnTo>
                    <a:pt x="896315" y="354287"/>
                  </a:lnTo>
                  <a:lnTo>
                    <a:pt x="880190" y="366936"/>
                  </a:lnTo>
                  <a:lnTo>
                    <a:pt x="864064" y="379662"/>
                  </a:lnTo>
                  <a:lnTo>
                    <a:pt x="847939" y="392465"/>
                  </a:lnTo>
                  <a:lnTo>
                    <a:pt x="831813" y="405346"/>
                  </a:lnTo>
                  <a:lnTo>
                    <a:pt x="815688" y="418308"/>
                  </a:lnTo>
                  <a:lnTo>
                    <a:pt x="799562" y="431351"/>
                  </a:lnTo>
                  <a:lnTo>
                    <a:pt x="783437" y="444477"/>
                  </a:lnTo>
                  <a:lnTo>
                    <a:pt x="767311" y="457686"/>
                  </a:lnTo>
                  <a:lnTo>
                    <a:pt x="751186" y="470979"/>
                  </a:lnTo>
                  <a:lnTo>
                    <a:pt x="735060" y="484356"/>
                  </a:lnTo>
                  <a:lnTo>
                    <a:pt x="718935" y="497818"/>
                  </a:lnTo>
                  <a:lnTo>
                    <a:pt x="702809" y="511364"/>
                  </a:lnTo>
                  <a:lnTo>
                    <a:pt x="686684" y="524993"/>
                  </a:lnTo>
                  <a:lnTo>
                    <a:pt x="670559" y="538707"/>
                  </a:lnTo>
                  <a:lnTo>
                    <a:pt x="654433" y="552503"/>
                  </a:lnTo>
                  <a:lnTo>
                    <a:pt x="638308" y="566381"/>
                  </a:lnTo>
                  <a:lnTo>
                    <a:pt x="622182" y="580339"/>
                  </a:lnTo>
                  <a:lnTo>
                    <a:pt x="606057" y="594377"/>
                  </a:lnTo>
                  <a:lnTo>
                    <a:pt x="589931" y="608493"/>
                  </a:lnTo>
                  <a:lnTo>
                    <a:pt x="573806" y="622684"/>
                  </a:lnTo>
                  <a:lnTo>
                    <a:pt x="557680" y="636950"/>
                  </a:lnTo>
                  <a:lnTo>
                    <a:pt x="541555" y="651289"/>
                  </a:lnTo>
                  <a:lnTo>
                    <a:pt x="525429" y="665697"/>
                  </a:lnTo>
                  <a:lnTo>
                    <a:pt x="509304" y="680175"/>
                  </a:lnTo>
                  <a:lnTo>
                    <a:pt x="493178" y="694718"/>
                  </a:lnTo>
                  <a:lnTo>
                    <a:pt x="477053" y="709325"/>
                  </a:lnTo>
                  <a:lnTo>
                    <a:pt x="460928" y="723995"/>
                  </a:lnTo>
                  <a:lnTo>
                    <a:pt x="444802" y="738724"/>
                  </a:lnTo>
                  <a:lnTo>
                    <a:pt x="428677" y="753511"/>
                  </a:lnTo>
                  <a:lnTo>
                    <a:pt x="412551" y="768353"/>
                  </a:lnTo>
                  <a:lnTo>
                    <a:pt x="396426" y="783248"/>
                  </a:lnTo>
                  <a:lnTo>
                    <a:pt x="380300" y="798195"/>
                  </a:lnTo>
                  <a:lnTo>
                    <a:pt x="364175" y="813191"/>
                  </a:lnTo>
                  <a:lnTo>
                    <a:pt x="348049" y="828233"/>
                  </a:lnTo>
                  <a:lnTo>
                    <a:pt x="331924" y="843321"/>
                  </a:lnTo>
                  <a:lnTo>
                    <a:pt x="315798" y="858452"/>
                  </a:lnTo>
                  <a:lnTo>
                    <a:pt x="299673" y="873624"/>
                  </a:lnTo>
                  <a:lnTo>
                    <a:pt x="283547" y="888836"/>
                  </a:lnTo>
                  <a:lnTo>
                    <a:pt x="267422" y="904085"/>
                  </a:lnTo>
                  <a:lnTo>
                    <a:pt x="251297" y="919371"/>
                  </a:lnTo>
                  <a:lnTo>
                    <a:pt x="235171" y="934691"/>
                  </a:lnTo>
                  <a:lnTo>
                    <a:pt x="219046" y="950044"/>
                  </a:lnTo>
                  <a:lnTo>
                    <a:pt x="202920" y="965429"/>
                  </a:lnTo>
                  <a:lnTo>
                    <a:pt x="186795" y="980844"/>
                  </a:lnTo>
                  <a:lnTo>
                    <a:pt x="170669" y="996288"/>
                  </a:lnTo>
                  <a:lnTo>
                    <a:pt x="154544" y="1011760"/>
                  </a:lnTo>
                  <a:lnTo>
                    <a:pt x="138418" y="1027258"/>
                  </a:lnTo>
                  <a:lnTo>
                    <a:pt x="122293" y="1042781"/>
                  </a:lnTo>
                  <a:lnTo>
                    <a:pt x="106167" y="1058328"/>
                  </a:lnTo>
                  <a:lnTo>
                    <a:pt x="90042" y="1073898"/>
                  </a:lnTo>
                  <a:lnTo>
                    <a:pt x="73916" y="1089490"/>
                  </a:lnTo>
                  <a:lnTo>
                    <a:pt x="57791" y="1105103"/>
                  </a:lnTo>
                  <a:lnTo>
                    <a:pt x="41666" y="1120737"/>
                  </a:lnTo>
                  <a:lnTo>
                    <a:pt x="25540" y="1136389"/>
                  </a:lnTo>
                  <a:lnTo>
                    <a:pt x="9415" y="1152060"/>
                  </a:lnTo>
                  <a:lnTo>
                    <a:pt x="0" y="11612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39281" y="2140299"/>
              <a:ext cx="1776489" cy="1422110"/>
            </a:xfrm>
            <a:custGeom>
              <a:avLst/>
              <a:pathLst>
                <a:path w="1776489" h="1422110">
                  <a:moveTo>
                    <a:pt x="0" y="1422110"/>
                  </a:moveTo>
                  <a:lnTo>
                    <a:pt x="2688" y="1420304"/>
                  </a:lnTo>
                  <a:lnTo>
                    <a:pt x="18813" y="1409466"/>
                  </a:lnTo>
                  <a:lnTo>
                    <a:pt x="34939" y="1398623"/>
                  </a:lnTo>
                  <a:lnTo>
                    <a:pt x="51064" y="1387774"/>
                  </a:lnTo>
                  <a:lnTo>
                    <a:pt x="67190" y="1376919"/>
                  </a:lnTo>
                  <a:lnTo>
                    <a:pt x="83315" y="1366058"/>
                  </a:lnTo>
                  <a:lnTo>
                    <a:pt x="99441" y="1355190"/>
                  </a:lnTo>
                  <a:lnTo>
                    <a:pt x="115566" y="1344316"/>
                  </a:lnTo>
                  <a:lnTo>
                    <a:pt x="131692" y="1333434"/>
                  </a:lnTo>
                  <a:lnTo>
                    <a:pt x="147817" y="1322545"/>
                  </a:lnTo>
                  <a:lnTo>
                    <a:pt x="163943" y="1311648"/>
                  </a:lnTo>
                  <a:lnTo>
                    <a:pt x="180068" y="1300743"/>
                  </a:lnTo>
                  <a:lnTo>
                    <a:pt x="196193" y="1289830"/>
                  </a:lnTo>
                  <a:lnTo>
                    <a:pt x="212319" y="1278908"/>
                  </a:lnTo>
                  <a:lnTo>
                    <a:pt x="228444" y="1267976"/>
                  </a:lnTo>
                  <a:lnTo>
                    <a:pt x="244570" y="1257035"/>
                  </a:lnTo>
                  <a:lnTo>
                    <a:pt x="260695" y="1246084"/>
                  </a:lnTo>
                  <a:lnTo>
                    <a:pt x="276821" y="1235122"/>
                  </a:lnTo>
                  <a:lnTo>
                    <a:pt x="292946" y="1224149"/>
                  </a:lnTo>
                  <a:lnTo>
                    <a:pt x="309072" y="1213165"/>
                  </a:lnTo>
                  <a:lnTo>
                    <a:pt x="325197" y="1202168"/>
                  </a:lnTo>
                  <a:lnTo>
                    <a:pt x="341323" y="1191158"/>
                  </a:lnTo>
                  <a:lnTo>
                    <a:pt x="357448" y="1180135"/>
                  </a:lnTo>
                  <a:lnTo>
                    <a:pt x="373574" y="1169098"/>
                  </a:lnTo>
                  <a:lnTo>
                    <a:pt x="389699" y="1158046"/>
                  </a:lnTo>
                  <a:lnTo>
                    <a:pt x="405824" y="1146978"/>
                  </a:lnTo>
                  <a:lnTo>
                    <a:pt x="421950" y="1135894"/>
                  </a:lnTo>
                  <a:lnTo>
                    <a:pt x="438075" y="1124792"/>
                  </a:lnTo>
                  <a:lnTo>
                    <a:pt x="454201" y="1113672"/>
                  </a:lnTo>
                  <a:lnTo>
                    <a:pt x="470326" y="1102533"/>
                  </a:lnTo>
                  <a:lnTo>
                    <a:pt x="486452" y="1091374"/>
                  </a:lnTo>
                  <a:lnTo>
                    <a:pt x="502577" y="1080193"/>
                  </a:lnTo>
                  <a:lnTo>
                    <a:pt x="518703" y="1068989"/>
                  </a:lnTo>
                  <a:lnTo>
                    <a:pt x="534828" y="1057762"/>
                  </a:lnTo>
                  <a:lnTo>
                    <a:pt x="550954" y="1046509"/>
                  </a:lnTo>
                  <a:lnTo>
                    <a:pt x="567079" y="1035229"/>
                  </a:lnTo>
                  <a:lnTo>
                    <a:pt x="583205" y="1023921"/>
                  </a:lnTo>
                  <a:lnTo>
                    <a:pt x="599330" y="1012584"/>
                  </a:lnTo>
                  <a:lnTo>
                    <a:pt x="615455" y="1001214"/>
                  </a:lnTo>
                  <a:lnTo>
                    <a:pt x="631581" y="989811"/>
                  </a:lnTo>
                  <a:lnTo>
                    <a:pt x="647706" y="978373"/>
                  </a:lnTo>
                  <a:lnTo>
                    <a:pt x="663832" y="966898"/>
                  </a:lnTo>
                  <a:lnTo>
                    <a:pt x="679957" y="955382"/>
                  </a:lnTo>
                  <a:lnTo>
                    <a:pt x="696083" y="943825"/>
                  </a:lnTo>
                  <a:lnTo>
                    <a:pt x="712208" y="932223"/>
                  </a:lnTo>
                  <a:lnTo>
                    <a:pt x="728334" y="920574"/>
                  </a:lnTo>
                  <a:lnTo>
                    <a:pt x="744459" y="908876"/>
                  </a:lnTo>
                  <a:lnTo>
                    <a:pt x="760585" y="897125"/>
                  </a:lnTo>
                  <a:lnTo>
                    <a:pt x="776710" y="885318"/>
                  </a:lnTo>
                  <a:lnTo>
                    <a:pt x="792836" y="873453"/>
                  </a:lnTo>
                  <a:lnTo>
                    <a:pt x="808961" y="861527"/>
                  </a:lnTo>
                  <a:lnTo>
                    <a:pt x="825086" y="849535"/>
                  </a:lnTo>
                  <a:lnTo>
                    <a:pt x="841212" y="837475"/>
                  </a:lnTo>
                  <a:lnTo>
                    <a:pt x="857337" y="825344"/>
                  </a:lnTo>
                  <a:lnTo>
                    <a:pt x="873463" y="813137"/>
                  </a:lnTo>
                  <a:lnTo>
                    <a:pt x="889588" y="800852"/>
                  </a:lnTo>
                  <a:lnTo>
                    <a:pt x="905714" y="788485"/>
                  </a:lnTo>
                  <a:lnTo>
                    <a:pt x="921839" y="776032"/>
                  </a:lnTo>
                  <a:lnTo>
                    <a:pt x="937965" y="763491"/>
                  </a:lnTo>
                  <a:lnTo>
                    <a:pt x="954090" y="750859"/>
                  </a:lnTo>
                  <a:lnTo>
                    <a:pt x="970216" y="738132"/>
                  </a:lnTo>
                  <a:lnTo>
                    <a:pt x="986341" y="725308"/>
                  </a:lnTo>
                  <a:lnTo>
                    <a:pt x="1002466" y="712384"/>
                  </a:lnTo>
                  <a:lnTo>
                    <a:pt x="1018592" y="699359"/>
                  </a:lnTo>
                  <a:lnTo>
                    <a:pt x="1034717" y="686231"/>
                  </a:lnTo>
                  <a:lnTo>
                    <a:pt x="1050843" y="672998"/>
                  </a:lnTo>
                  <a:lnTo>
                    <a:pt x="1066968" y="659659"/>
                  </a:lnTo>
                  <a:lnTo>
                    <a:pt x="1083094" y="646215"/>
                  </a:lnTo>
                  <a:lnTo>
                    <a:pt x="1099219" y="632666"/>
                  </a:lnTo>
                  <a:lnTo>
                    <a:pt x="1115345" y="619011"/>
                  </a:lnTo>
                  <a:lnTo>
                    <a:pt x="1131470" y="605252"/>
                  </a:lnTo>
                  <a:lnTo>
                    <a:pt x="1147596" y="591390"/>
                  </a:lnTo>
                  <a:lnTo>
                    <a:pt x="1163721" y="577427"/>
                  </a:lnTo>
                  <a:lnTo>
                    <a:pt x="1179847" y="563365"/>
                  </a:lnTo>
                  <a:lnTo>
                    <a:pt x="1195972" y="549207"/>
                  </a:lnTo>
                  <a:lnTo>
                    <a:pt x="1212097" y="534954"/>
                  </a:lnTo>
                  <a:lnTo>
                    <a:pt x="1228223" y="520611"/>
                  </a:lnTo>
                  <a:lnTo>
                    <a:pt x="1244348" y="506180"/>
                  </a:lnTo>
                  <a:lnTo>
                    <a:pt x="1260474" y="491665"/>
                  </a:lnTo>
                  <a:lnTo>
                    <a:pt x="1276599" y="477068"/>
                  </a:lnTo>
                  <a:lnTo>
                    <a:pt x="1292725" y="462394"/>
                  </a:lnTo>
                  <a:lnTo>
                    <a:pt x="1308850" y="447645"/>
                  </a:lnTo>
                  <a:lnTo>
                    <a:pt x="1324976" y="432826"/>
                  </a:lnTo>
                  <a:lnTo>
                    <a:pt x="1341101" y="417939"/>
                  </a:lnTo>
                  <a:lnTo>
                    <a:pt x="1357227" y="402988"/>
                  </a:lnTo>
                  <a:lnTo>
                    <a:pt x="1373352" y="387976"/>
                  </a:lnTo>
                  <a:lnTo>
                    <a:pt x="1389478" y="372906"/>
                  </a:lnTo>
                  <a:lnTo>
                    <a:pt x="1405603" y="357782"/>
                  </a:lnTo>
                  <a:lnTo>
                    <a:pt x="1421728" y="342605"/>
                  </a:lnTo>
                  <a:lnTo>
                    <a:pt x="1437854" y="327380"/>
                  </a:lnTo>
                  <a:lnTo>
                    <a:pt x="1453979" y="312108"/>
                  </a:lnTo>
                  <a:lnTo>
                    <a:pt x="1470105" y="296792"/>
                  </a:lnTo>
                  <a:lnTo>
                    <a:pt x="1486230" y="281435"/>
                  </a:lnTo>
                  <a:lnTo>
                    <a:pt x="1502356" y="266039"/>
                  </a:lnTo>
                  <a:lnTo>
                    <a:pt x="1518481" y="250606"/>
                  </a:lnTo>
                  <a:lnTo>
                    <a:pt x="1534607" y="235138"/>
                  </a:lnTo>
                  <a:lnTo>
                    <a:pt x="1550732" y="219637"/>
                  </a:lnTo>
                  <a:lnTo>
                    <a:pt x="1566858" y="204105"/>
                  </a:lnTo>
                  <a:lnTo>
                    <a:pt x="1582983" y="188543"/>
                  </a:lnTo>
                  <a:lnTo>
                    <a:pt x="1599109" y="172953"/>
                  </a:lnTo>
                  <a:lnTo>
                    <a:pt x="1615234" y="157337"/>
                  </a:lnTo>
                  <a:lnTo>
                    <a:pt x="1631359" y="141696"/>
                  </a:lnTo>
                  <a:lnTo>
                    <a:pt x="1647485" y="126031"/>
                  </a:lnTo>
                  <a:lnTo>
                    <a:pt x="1663610" y="110344"/>
                  </a:lnTo>
                  <a:lnTo>
                    <a:pt x="1679736" y="94636"/>
                  </a:lnTo>
                  <a:lnTo>
                    <a:pt x="1695861" y="78908"/>
                  </a:lnTo>
                  <a:lnTo>
                    <a:pt x="1711987" y="63161"/>
                  </a:lnTo>
                  <a:lnTo>
                    <a:pt x="1728112" y="47395"/>
                  </a:lnTo>
                  <a:lnTo>
                    <a:pt x="1744238" y="31613"/>
                  </a:lnTo>
                  <a:lnTo>
                    <a:pt x="1760363" y="15814"/>
                  </a:lnTo>
                  <a:lnTo>
                    <a:pt x="1776489" y="0"/>
                  </a:lnTo>
                  <a:lnTo>
                    <a:pt x="1776489" y="284999"/>
                  </a:lnTo>
                  <a:lnTo>
                    <a:pt x="1760363" y="296048"/>
                  </a:lnTo>
                  <a:lnTo>
                    <a:pt x="1744238" y="307112"/>
                  </a:lnTo>
                  <a:lnTo>
                    <a:pt x="1728112" y="318192"/>
                  </a:lnTo>
                  <a:lnTo>
                    <a:pt x="1711987" y="329289"/>
                  </a:lnTo>
                  <a:lnTo>
                    <a:pt x="1695861" y="340405"/>
                  </a:lnTo>
                  <a:lnTo>
                    <a:pt x="1679736" y="351539"/>
                  </a:lnTo>
                  <a:lnTo>
                    <a:pt x="1663610" y="362694"/>
                  </a:lnTo>
                  <a:lnTo>
                    <a:pt x="1647485" y="373869"/>
                  </a:lnTo>
                  <a:lnTo>
                    <a:pt x="1631359" y="385068"/>
                  </a:lnTo>
                  <a:lnTo>
                    <a:pt x="1615234" y="396289"/>
                  </a:lnTo>
                  <a:lnTo>
                    <a:pt x="1599109" y="407536"/>
                  </a:lnTo>
                  <a:lnTo>
                    <a:pt x="1582983" y="418809"/>
                  </a:lnTo>
                  <a:lnTo>
                    <a:pt x="1566858" y="430110"/>
                  </a:lnTo>
                  <a:lnTo>
                    <a:pt x="1550732" y="441441"/>
                  </a:lnTo>
                  <a:lnTo>
                    <a:pt x="1534607" y="452802"/>
                  </a:lnTo>
                  <a:lnTo>
                    <a:pt x="1518481" y="464197"/>
                  </a:lnTo>
                  <a:lnTo>
                    <a:pt x="1502356" y="475627"/>
                  </a:lnTo>
                  <a:lnTo>
                    <a:pt x="1486230" y="487093"/>
                  </a:lnTo>
                  <a:lnTo>
                    <a:pt x="1470105" y="498599"/>
                  </a:lnTo>
                  <a:lnTo>
                    <a:pt x="1453979" y="510146"/>
                  </a:lnTo>
                  <a:lnTo>
                    <a:pt x="1437854" y="521737"/>
                  </a:lnTo>
                  <a:lnTo>
                    <a:pt x="1421728" y="533374"/>
                  </a:lnTo>
                  <a:lnTo>
                    <a:pt x="1405603" y="545061"/>
                  </a:lnTo>
                  <a:lnTo>
                    <a:pt x="1389478" y="556799"/>
                  </a:lnTo>
                  <a:lnTo>
                    <a:pt x="1373352" y="568592"/>
                  </a:lnTo>
                  <a:lnTo>
                    <a:pt x="1357227" y="580443"/>
                  </a:lnTo>
                  <a:lnTo>
                    <a:pt x="1341101" y="592354"/>
                  </a:lnTo>
                  <a:lnTo>
                    <a:pt x="1324976" y="604330"/>
                  </a:lnTo>
                  <a:lnTo>
                    <a:pt x="1308850" y="616374"/>
                  </a:lnTo>
                  <a:lnTo>
                    <a:pt x="1292725" y="628488"/>
                  </a:lnTo>
                  <a:lnTo>
                    <a:pt x="1276599" y="640676"/>
                  </a:lnTo>
                  <a:lnTo>
                    <a:pt x="1260474" y="652943"/>
                  </a:lnTo>
                  <a:lnTo>
                    <a:pt x="1244348" y="665290"/>
                  </a:lnTo>
                  <a:lnTo>
                    <a:pt x="1228223" y="677722"/>
                  </a:lnTo>
                  <a:lnTo>
                    <a:pt x="1212097" y="690241"/>
                  </a:lnTo>
                  <a:lnTo>
                    <a:pt x="1195972" y="702852"/>
                  </a:lnTo>
                  <a:lnTo>
                    <a:pt x="1179847" y="715556"/>
                  </a:lnTo>
                  <a:lnTo>
                    <a:pt x="1163721" y="728357"/>
                  </a:lnTo>
                  <a:lnTo>
                    <a:pt x="1147596" y="741257"/>
                  </a:lnTo>
                  <a:lnTo>
                    <a:pt x="1131470" y="754258"/>
                  </a:lnTo>
                  <a:lnTo>
                    <a:pt x="1115345" y="767361"/>
                  </a:lnTo>
                  <a:lnTo>
                    <a:pt x="1099219" y="780569"/>
                  </a:lnTo>
                  <a:lnTo>
                    <a:pt x="1083094" y="793882"/>
                  </a:lnTo>
                  <a:lnTo>
                    <a:pt x="1066968" y="807301"/>
                  </a:lnTo>
                  <a:lnTo>
                    <a:pt x="1050843" y="820826"/>
                  </a:lnTo>
                  <a:lnTo>
                    <a:pt x="1034717" y="834456"/>
                  </a:lnTo>
                  <a:lnTo>
                    <a:pt x="1018592" y="848190"/>
                  </a:lnTo>
                  <a:lnTo>
                    <a:pt x="1002466" y="862028"/>
                  </a:lnTo>
                  <a:lnTo>
                    <a:pt x="986341" y="875967"/>
                  </a:lnTo>
                  <a:lnTo>
                    <a:pt x="970216" y="890005"/>
                  </a:lnTo>
                  <a:lnTo>
                    <a:pt x="954090" y="904141"/>
                  </a:lnTo>
                  <a:lnTo>
                    <a:pt x="937965" y="918371"/>
                  </a:lnTo>
                  <a:lnTo>
                    <a:pt x="921839" y="932693"/>
                  </a:lnTo>
                  <a:lnTo>
                    <a:pt x="905714" y="947104"/>
                  </a:lnTo>
                  <a:lnTo>
                    <a:pt x="889588" y="961599"/>
                  </a:lnTo>
                  <a:lnTo>
                    <a:pt x="873463" y="976177"/>
                  </a:lnTo>
                  <a:lnTo>
                    <a:pt x="857337" y="990833"/>
                  </a:lnTo>
                  <a:lnTo>
                    <a:pt x="841212" y="1005564"/>
                  </a:lnTo>
                  <a:lnTo>
                    <a:pt x="825086" y="1020367"/>
                  </a:lnTo>
                  <a:lnTo>
                    <a:pt x="808961" y="1035238"/>
                  </a:lnTo>
                  <a:lnTo>
                    <a:pt x="792836" y="1050174"/>
                  </a:lnTo>
                  <a:lnTo>
                    <a:pt x="776710" y="1065172"/>
                  </a:lnTo>
                  <a:lnTo>
                    <a:pt x="760585" y="1080229"/>
                  </a:lnTo>
                  <a:lnTo>
                    <a:pt x="744459" y="1095340"/>
                  </a:lnTo>
                  <a:lnTo>
                    <a:pt x="728334" y="1110505"/>
                  </a:lnTo>
                  <a:lnTo>
                    <a:pt x="712208" y="1125719"/>
                  </a:lnTo>
                  <a:lnTo>
                    <a:pt x="696083" y="1140980"/>
                  </a:lnTo>
                  <a:lnTo>
                    <a:pt x="679957" y="1156285"/>
                  </a:lnTo>
                  <a:lnTo>
                    <a:pt x="663832" y="1171633"/>
                  </a:lnTo>
                  <a:lnTo>
                    <a:pt x="647706" y="1187020"/>
                  </a:lnTo>
                  <a:lnTo>
                    <a:pt x="631581" y="1202444"/>
                  </a:lnTo>
                  <a:lnTo>
                    <a:pt x="615455" y="1217904"/>
                  </a:lnTo>
                  <a:lnTo>
                    <a:pt x="599330" y="1233398"/>
                  </a:lnTo>
                  <a:lnTo>
                    <a:pt x="583205" y="1248923"/>
                  </a:lnTo>
                  <a:lnTo>
                    <a:pt x="567079" y="1264478"/>
                  </a:lnTo>
                  <a:lnTo>
                    <a:pt x="550954" y="1280061"/>
                  </a:lnTo>
                  <a:lnTo>
                    <a:pt x="534828" y="1295671"/>
                  </a:lnTo>
                  <a:lnTo>
                    <a:pt x="518703" y="1311306"/>
                  </a:lnTo>
                  <a:lnTo>
                    <a:pt x="502577" y="1326965"/>
                  </a:lnTo>
                  <a:lnTo>
                    <a:pt x="486452" y="1342647"/>
                  </a:lnTo>
                  <a:lnTo>
                    <a:pt x="470326" y="1358350"/>
                  </a:lnTo>
                  <a:lnTo>
                    <a:pt x="454201" y="1374074"/>
                  </a:lnTo>
                  <a:lnTo>
                    <a:pt x="438075" y="1389817"/>
                  </a:lnTo>
                  <a:lnTo>
                    <a:pt x="421950" y="1405578"/>
                  </a:lnTo>
                  <a:lnTo>
                    <a:pt x="405824" y="1421356"/>
                  </a:lnTo>
                  <a:lnTo>
                    <a:pt x="405055" y="1422110"/>
                  </a:lnTo>
                  <a:close/>
                </a:path>
              </a:pathLst>
            </a:custGeom>
            <a:solidFill>
              <a:srgbClr val="00CB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39281" y="2140299"/>
              <a:ext cx="1776489" cy="1422110"/>
            </a:xfrm>
            <a:custGeom>
              <a:avLst/>
              <a:pathLst>
                <a:path w="1776489" h="1422110">
                  <a:moveTo>
                    <a:pt x="0" y="1422110"/>
                  </a:moveTo>
                  <a:lnTo>
                    <a:pt x="2688" y="1420304"/>
                  </a:lnTo>
                  <a:lnTo>
                    <a:pt x="18813" y="1409466"/>
                  </a:lnTo>
                  <a:lnTo>
                    <a:pt x="34939" y="1398623"/>
                  </a:lnTo>
                  <a:lnTo>
                    <a:pt x="51064" y="1387774"/>
                  </a:lnTo>
                  <a:lnTo>
                    <a:pt x="67190" y="1376919"/>
                  </a:lnTo>
                  <a:lnTo>
                    <a:pt x="83315" y="1366058"/>
                  </a:lnTo>
                  <a:lnTo>
                    <a:pt x="99441" y="1355190"/>
                  </a:lnTo>
                  <a:lnTo>
                    <a:pt x="115566" y="1344316"/>
                  </a:lnTo>
                  <a:lnTo>
                    <a:pt x="131692" y="1333434"/>
                  </a:lnTo>
                  <a:lnTo>
                    <a:pt x="147817" y="1322545"/>
                  </a:lnTo>
                  <a:lnTo>
                    <a:pt x="163943" y="1311648"/>
                  </a:lnTo>
                  <a:lnTo>
                    <a:pt x="180068" y="1300743"/>
                  </a:lnTo>
                  <a:lnTo>
                    <a:pt x="196193" y="1289830"/>
                  </a:lnTo>
                  <a:lnTo>
                    <a:pt x="212319" y="1278908"/>
                  </a:lnTo>
                  <a:lnTo>
                    <a:pt x="228444" y="1267976"/>
                  </a:lnTo>
                  <a:lnTo>
                    <a:pt x="244570" y="1257035"/>
                  </a:lnTo>
                  <a:lnTo>
                    <a:pt x="260695" y="1246084"/>
                  </a:lnTo>
                  <a:lnTo>
                    <a:pt x="276821" y="1235122"/>
                  </a:lnTo>
                  <a:lnTo>
                    <a:pt x="292946" y="1224149"/>
                  </a:lnTo>
                  <a:lnTo>
                    <a:pt x="309072" y="1213165"/>
                  </a:lnTo>
                  <a:lnTo>
                    <a:pt x="325197" y="1202168"/>
                  </a:lnTo>
                  <a:lnTo>
                    <a:pt x="341323" y="1191158"/>
                  </a:lnTo>
                  <a:lnTo>
                    <a:pt x="357448" y="1180135"/>
                  </a:lnTo>
                  <a:lnTo>
                    <a:pt x="373574" y="1169098"/>
                  </a:lnTo>
                  <a:lnTo>
                    <a:pt x="389699" y="1158046"/>
                  </a:lnTo>
                  <a:lnTo>
                    <a:pt x="405824" y="1146978"/>
                  </a:lnTo>
                  <a:lnTo>
                    <a:pt x="421950" y="1135894"/>
                  </a:lnTo>
                  <a:lnTo>
                    <a:pt x="438075" y="1124792"/>
                  </a:lnTo>
                  <a:lnTo>
                    <a:pt x="454201" y="1113672"/>
                  </a:lnTo>
                  <a:lnTo>
                    <a:pt x="470326" y="1102533"/>
                  </a:lnTo>
                  <a:lnTo>
                    <a:pt x="486452" y="1091374"/>
                  </a:lnTo>
                  <a:lnTo>
                    <a:pt x="502577" y="1080193"/>
                  </a:lnTo>
                  <a:lnTo>
                    <a:pt x="518703" y="1068989"/>
                  </a:lnTo>
                  <a:lnTo>
                    <a:pt x="534828" y="1057762"/>
                  </a:lnTo>
                  <a:lnTo>
                    <a:pt x="550954" y="1046509"/>
                  </a:lnTo>
                  <a:lnTo>
                    <a:pt x="567079" y="1035229"/>
                  </a:lnTo>
                  <a:lnTo>
                    <a:pt x="583205" y="1023921"/>
                  </a:lnTo>
                  <a:lnTo>
                    <a:pt x="599330" y="1012584"/>
                  </a:lnTo>
                  <a:lnTo>
                    <a:pt x="615455" y="1001214"/>
                  </a:lnTo>
                  <a:lnTo>
                    <a:pt x="631581" y="989811"/>
                  </a:lnTo>
                  <a:lnTo>
                    <a:pt x="647706" y="978373"/>
                  </a:lnTo>
                  <a:lnTo>
                    <a:pt x="663832" y="966898"/>
                  </a:lnTo>
                  <a:lnTo>
                    <a:pt x="679957" y="955382"/>
                  </a:lnTo>
                  <a:lnTo>
                    <a:pt x="696083" y="943825"/>
                  </a:lnTo>
                  <a:lnTo>
                    <a:pt x="712208" y="932223"/>
                  </a:lnTo>
                  <a:lnTo>
                    <a:pt x="728334" y="920574"/>
                  </a:lnTo>
                  <a:lnTo>
                    <a:pt x="744459" y="908876"/>
                  </a:lnTo>
                  <a:lnTo>
                    <a:pt x="760585" y="897125"/>
                  </a:lnTo>
                  <a:lnTo>
                    <a:pt x="776710" y="885318"/>
                  </a:lnTo>
                  <a:lnTo>
                    <a:pt x="792836" y="873453"/>
                  </a:lnTo>
                  <a:lnTo>
                    <a:pt x="808961" y="861527"/>
                  </a:lnTo>
                  <a:lnTo>
                    <a:pt x="825086" y="849535"/>
                  </a:lnTo>
                  <a:lnTo>
                    <a:pt x="841212" y="837475"/>
                  </a:lnTo>
                  <a:lnTo>
                    <a:pt x="857337" y="825344"/>
                  </a:lnTo>
                  <a:lnTo>
                    <a:pt x="873463" y="813137"/>
                  </a:lnTo>
                  <a:lnTo>
                    <a:pt x="889588" y="800852"/>
                  </a:lnTo>
                  <a:lnTo>
                    <a:pt x="905714" y="788485"/>
                  </a:lnTo>
                  <a:lnTo>
                    <a:pt x="921839" y="776032"/>
                  </a:lnTo>
                  <a:lnTo>
                    <a:pt x="937965" y="763491"/>
                  </a:lnTo>
                  <a:lnTo>
                    <a:pt x="954090" y="750859"/>
                  </a:lnTo>
                  <a:lnTo>
                    <a:pt x="970216" y="738132"/>
                  </a:lnTo>
                  <a:lnTo>
                    <a:pt x="986341" y="725308"/>
                  </a:lnTo>
                  <a:lnTo>
                    <a:pt x="1002466" y="712384"/>
                  </a:lnTo>
                  <a:lnTo>
                    <a:pt x="1018592" y="699359"/>
                  </a:lnTo>
                  <a:lnTo>
                    <a:pt x="1034717" y="686231"/>
                  </a:lnTo>
                  <a:lnTo>
                    <a:pt x="1050843" y="672998"/>
                  </a:lnTo>
                  <a:lnTo>
                    <a:pt x="1066968" y="659659"/>
                  </a:lnTo>
                  <a:lnTo>
                    <a:pt x="1083094" y="646215"/>
                  </a:lnTo>
                  <a:lnTo>
                    <a:pt x="1099219" y="632666"/>
                  </a:lnTo>
                  <a:lnTo>
                    <a:pt x="1115345" y="619011"/>
                  </a:lnTo>
                  <a:lnTo>
                    <a:pt x="1131470" y="605252"/>
                  </a:lnTo>
                  <a:lnTo>
                    <a:pt x="1147596" y="591390"/>
                  </a:lnTo>
                  <a:lnTo>
                    <a:pt x="1163721" y="577427"/>
                  </a:lnTo>
                  <a:lnTo>
                    <a:pt x="1179847" y="563365"/>
                  </a:lnTo>
                  <a:lnTo>
                    <a:pt x="1195972" y="549207"/>
                  </a:lnTo>
                  <a:lnTo>
                    <a:pt x="1212097" y="534954"/>
                  </a:lnTo>
                  <a:lnTo>
                    <a:pt x="1228223" y="520611"/>
                  </a:lnTo>
                  <a:lnTo>
                    <a:pt x="1244348" y="506180"/>
                  </a:lnTo>
                  <a:lnTo>
                    <a:pt x="1260474" y="491665"/>
                  </a:lnTo>
                  <a:lnTo>
                    <a:pt x="1276599" y="477068"/>
                  </a:lnTo>
                  <a:lnTo>
                    <a:pt x="1292725" y="462394"/>
                  </a:lnTo>
                  <a:lnTo>
                    <a:pt x="1308850" y="447645"/>
                  </a:lnTo>
                  <a:lnTo>
                    <a:pt x="1324976" y="432826"/>
                  </a:lnTo>
                  <a:lnTo>
                    <a:pt x="1341101" y="417939"/>
                  </a:lnTo>
                  <a:lnTo>
                    <a:pt x="1357227" y="402988"/>
                  </a:lnTo>
                  <a:lnTo>
                    <a:pt x="1373352" y="387976"/>
                  </a:lnTo>
                  <a:lnTo>
                    <a:pt x="1389478" y="372906"/>
                  </a:lnTo>
                  <a:lnTo>
                    <a:pt x="1405603" y="357782"/>
                  </a:lnTo>
                  <a:lnTo>
                    <a:pt x="1421728" y="342605"/>
                  </a:lnTo>
                  <a:lnTo>
                    <a:pt x="1437854" y="327380"/>
                  </a:lnTo>
                  <a:lnTo>
                    <a:pt x="1453979" y="312108"/>
                  </a:lnTo>
                  <a:lnTo>
                    <a:pt x="1470105" y="296792"/>
                  </a:lnTo>
                  <a:lnTo>
                    <a:pt x="1486230" y="281435"/>
                  </a:lnTo>
                  <a:lnTo>
                    <a:pt x="1502356" y="266039"/>
                  </a:lnTo>
                  <a:lnTo>
                    <a:pt x="1518481" y="250606"/>
                  </a:lnTo>
                  <a:lnTo>
                    <a:pt x="1534607" y="235138"/>
                  </a:lnTo>
                  <a:lnTo>
                    <a:pt x="1550732" y="219637"/>
                  </a:lnTo>
                  <a:lnTo>
                    <a:pt x="1566858" y="204105"/>
                  </a:lnTo>
                  <a:lnTo>
                    <a:pt x="1582983" y="188543"/>
                  </a:lnTo>
                  <a:lnTo>
                    <a:pt x="1599109" y="172953"/>
                  </a:lnTo>
                  <a:lnTo>
                    <a:pt x="1615234" y="157337"/>
                  </a:lnTo>
                  <a:lnTo>
                    <a:pt x="1631359" y="141696"/>
                  </a:lnTo>
                  <a:lnTo>
                    <a:pt x="1647485" y="126031"/>
                  </a:lnTo>
                  <a:lnTo>
                    <a:pt x="1663610" y="110344"/>
                  </a:lnTo>
                  <a:lnTo>
                    <a:pt x="1679736" y="94636"/>
                  </a:lnTo>
                  <a:lnTo>
                    <a:pt x="1695861" y="78908"/>
                  </a:lnTo>
                  <a:lnTo>
                    <a:pt x="1711987" y="63161"/>
                  </a:lnTo>
                  <a:lnTo>
                    <a:pt x="1728112" y="47395"/>
                  </a:lnTo>
                  <a:lnTo>
                    <a:pt x="1744238" y="31613"/>
                  </a:lnTo>
                  <a:lnTo>
                    <a:pt x="1760363" y="15814"/>
                  </a:lnTo>
                  <a:lnTo>
                    <a:pt x="1776489" y="0"/>
                  </a:lnTo>
                  <a:lnTo>
                    <a:pt x="17764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744337" y="2425299"/>
              <a:ext cx="1371433" cy="1137110"/>
            </a:xfrm>
            <a:custGeom>
              <a:avLst/>
              <a:pathLst>
                <a:path w="1371433" h="1137110">
                  <a:moveTo>
                    <a:pt x="1371433" y="0"/>
                  </a:moveTo>
                  <a:lnTo>
                    <a:pt x="1371433" y="0"/>
                  </a:lnTo>
                  <a:lnTo>
                    <a:pt x="1355308" y="11048"/>
                  </a:lnTo>
                  <a:lnTo>
                    <a:pt x="1339182" y="22112"/>
                  </a:lnTo>
                  <a:lnTo>
                    <a:pt x="1323057" y="33192"/>
                  </a:lnTo>
                  <a:lnTo>
                    <a:pt x="1306931" y="44290"/>
                  </a:lnTo>
                  <a:lnTo>
                    <a:pt x="1290806" y="55405"/>
                  </a:lnTo>
                  <a:lnTo>
                    <a:pt x="1274680" y="66540"/>
                  </a:lnTo>
                  <a:lnTo>
                    <a:pt x="1258555" y="77694"/>
                  </a:lnTo>
                  <a:lnTo>
                    <a:pt x="1242429" y="88870"/>
                  </a:lnTo>
                  <a:lnTo>
                    <a:pt x="1226304" y="100068"/>
                  </a:lnTo>
                  <a:lnTo>
                    <a:pt x="1210179" y="111290"/>
                  </a:lnTo>
                  <a:lnTo>
                    <a:pt x="1194053" y="122536"/>
                  </a:lnTo>
                  <a:lnTo>
                    <a:pt x="1177928" y="133810"/>
                  </a:lnTo>
                  <a:lnTo>
                    <a:pt x="1161802" y="145110"/>
                  </a:lnTo>
                  <a:lnTo>
                    <a:pt x="1145677" y="156441"/>
                  </a:lnTo>
                  <a:lnTo>
                    <a:pt x="1129551" y="167803"/>
                  </a:lnTo>
                  <a:lnTo>
                    <a:pt x="1113426" y="179197"/>
                  </a:lnTo>
                  <a:lnTo>
                    <a:pt x="1097300" y="190627"/>
                  </a:lnTo>
                  <a:lnTo>
                    <a:pt x="1081175" y="202094"/>
                  </a:lnTo>
                  <a:lnTo>
                    <a:pt x="1065049" y="213599"/>
                  </a:lnTo>
                  <a:lnTo>
                    <a:pt x="1048924" y="225146"/>
                  </a:lnTo>
                  <a:lnTo>
                    <a:pt x="1032798" y="236737"/>
                  </a:lnTo>
                  <a:lnTo>
                    <a:pt x="1016673" y="248375"/>
                  </a:lnTo>
                  <a:lnTo>
                    <a:pt x="1000548" y="260061"/>
                  </a:lnTo>
                  <a:lnTo>
                    <a:pt x="984422" y="271799"/>
                  </a:lnTo>
                  <a:lnTo>
                    <a:pt x="968297" y="283592"/>
                  </a:lnTo>
                  <a:lnTo>
                    <a:pt x="952171" y="295443"/>
                  </a:lnTo>
                  <a:lnTo>
                    <a:pt x="936046" y="307355"/>
                  </a:lnTo>
                  <a:lnTo>
                    <a:pt x="919920" y="319331"/>
                  </a:lnTo>
                  <a:lnTo>
                    <a:pt x="903795" y="331374"/>
                  </a:lnTo>
                  <a:lnTo>
                    <a:pt x="887669" y="343488"/>
                  </a:lnTo>
                  <a:lnTo>
                    <a:pt x="871544" y="355677"/>
                  </a:lnTo>
                  <a:lnTo>
                    <a:pt x="855418" y="367943"/>
                  </a:lnTo>
                  <a:lnTo>
                    <a:pt x="839293" y="380290"/>
                  </a:lnTo>
                  <a:lnTo>
                    <a:pt x="823167" y="392722"/>
                  </a:lnTo>
                  <a:lnTo>
                    <a:pt x="807042" y="405242"/>
                  </a:lnTo>
                  <a:lnTo>
                    <a:pt x="790917" y="417852"/>
                  </a:lnTo>
                  <a:lnTo>
                    <a:pt x="774791" y="430556"/>
                  </a:lnTo>
                  <a:lnTo>
                    <a:pt x="758666" y="443357"/>
                  </a:lnTo>
                  <a:lnTo>
                    <a:pt x="742540" y="456257"/>
                  </a:lnTo>
                  <a:lnTo>
                    <a:pt x="726415" y="469258"/>
                  </a:lnTo>
                  <a:lnTo>
                    <a:pt x="710289" y="482362"/>
                  </a:lnTo>
                  <a:lnTo>
                    <a:pt x="694164" y="495570"/>
                  </a:lnTo>
                  <a:lnTo>
                    <a:pt x="678038" y="508883"/>
                  </a:lnTo>
                  <a:lnTo>
                    <a:pt x="661913" y="522302"/>
                  </a:lnTo>
                  <a:lnTo>
                    <a:pt x="645787" y="535826"/>
                  </a:lnTo>
                  <a:lnTo>
                    <a:pt x="629662" y="549456"/>
                  </a:lnTo>
                  <a:lnTo>
                    <a:pt x="613536" y="563190"/>
                  </a:lnTo>
                  <a:lnTo>
                    <a:pt x="597411" y="577028"/>
                  </a:lnTo>
                  <a:lnTo>
                    <a:pt x="581286" y="590967"/>
                  </a:lnTo>
                  <a:lnTo>
                    <a:pt x="565160" y="605006"/>
                  </a:lnTo>
                  <a:lnTo>
                    <a:pt x="549035" y="619142"/>
                  </a:lnTo>
                  <a:lnTo>
                    <a:pt x="532909" y="633372"/>
                  </a:lnTo>
                  <a:lnTo>
                    <a:pt x="516784" y="647694"/>
                  </a:lnTo>
                  <a:lnTo>
                    <a:pt x="500658" y="662104"/>
                  </a:lnTo>
                  <a:lnTo>
                    <a:pt x="484533" y="676600"/>
                  </a:lnTo>
                  <a:lnTo>
                    <a:pt x="468407" y="691177"/>
                  </a:lnTo>
                  <a:lnTo>
                    <a:pt x="452282" y="705833"/>
                  </a:lnTo>
                  <a:lnTo>
                    <a:pt x="436156" y="720565"/>
                  </a:lnTo>
                  <a:lnTo>
                    <a:pt x="420031" y="735368"/>
                  </a:lnTo>
                  <a:lnTo>
                    <a:pt x="403905" y="750239"/>
                  </a:lnTo>
                  <a:lnTo>
                    <a:pt x="387780" y="765175"/>
                  </a:lnTo>
                  <a:lnTo>
                    <a:pt x="371655" y="780173"/>
                  </a:lnTo>
                  <a:lnTo>
                    <a:pt x="355529" y="795229"/>
                  </a:lnTo>
                  <a:lnTo>
                    <a:pt x="339404" y="810341"/>
                  </a:lnTo>
                  <a:lnTo>
                    <a:pt x="323278" y="825505"/>
                  </a:lnTo>
                  <a:lnTo>
                    <a:pt x="307153" y="840719"/>
                  </a:lnTo>
                  <a:lnTo>
                    <a:pt x="291027" y="855980"/>
                  </a:lnTo>
                  <a:lnTo>
                    <a:pt x="274902" y="871286"/>
                  </a:lnTo>
                  <a:lnTo>
                    <a:pt x="258776" y="886633"/>
                  </a:lnTo>
                  <a:lnTo>
                    <a:pt x="242651" y="902020"/>
                  </a:lnTo>
                  <a:lnTo>
                    <a:pt x="226525" y="917445"/>
                  </a:lnTo>
                  <a:lnTo>
                    <a:pt x="210400" y="932905"/>
                  </a:lnTo>
                  <a:lnTo>
                    <a:pt x="194274" y="948398"/>
                  </a:lnTo>
                  <a:lnTo>
                    <a:pt x="178149" y="963923"/>
                  </a:lnTo>
                  <a:lnTo>
                    <a:pt x="162024" y="979478"/>
                  </a:lnTo>
                  <a:lnTo>
                    <a:pt x="145898" y="995061"/>
                  </a:lnTo>
                  <a:lnTo>
                    <a:pt x="129773" y="1010671"/>
                  </a:lnTo>
                  <a:lnTo>
                    <a:pt x="113647" y="1026306"/>
                  </a:lnTo>
                  <a:lnTo>
                    <a:pt x="97522" y="1041965"/>
                  </a:lnTo>
                  <a:lnTo>
                    <a:pt x="81396" y="1057647"/>
                  </a:lnTo>
                  <a:lnTo>
                    <a:pt x="65271" y="1073351"/>
                  </a:lnTo>
                  <a:lnTo>
                    <a:pt x="49145" y="1089074"/>
                  </a:lnTo>
                  <a:lnTo>
                    <a:pt x="33020" y="1104817"/>
                  </a:lnTo>
                  <a:lnTo>
                    <a:pt x="16894" y="1120578"/>
                  </a:lnTo>
                  <a:lnTo>
                    <a:pt x="769" y="1136357"/>
                  </a:lnTo>
                  <a:lnTo>
                    <a:pt x="0" y="11371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37156" y="2164241"/>
              <a:ext cx="1678614" cy="1398168"/>
            </a:xfrm>
            <a:custGeom>
              <a:avLst/>
              <a:pathLst>
                <a:path w="1678614" h="1398168">
                  <a:moveTo>
                    <a:pt x="0" y="1398168"/>
                  </a:moveTo>
                  <a:lnTo>
                    <a:pt x="1566" y="1396864"/>
                  </a:lnTo>
                  <a:lnTo>
                    <a:pt x="17691" y="1383432"/>
                  </a:lnTo>
                  <a:lnTo>
                    <a:pt x="33817" y="1370001"/>
                  </a:lnTo>
                  <a:lnTo>
                    <a:pt x="49942" y="1356570"/>
                  </a:lnTo>
                  <a:lnTo>
                    <a:pt x="66068" y="1343138"/>
                  </a:lnTo>
                  <a:lnTo>
                    <a:pt x="82193" y="1329707"/>
                  </a:lnTo>
                  <a:lnTo>
                    <a:pt x="98319" y="1316275"/>
                  </a:lnTo>
                  <a:lnTo>
                    <a:pt x="114444" y="1302844"/>
                  </a:lnTo>
                  <a:lnTo>
                    <a:pt x="130569" y="1289413"/>
                  </a:lnTo>
                  <a:lnTo>
                    <a:pt x="146695" y="1275981"/>
                  </a:lnTo>
                  <a:lnTo>
                    <a:pt x="162820" y="1262550"/>
                  </a:lnTo>
                  <a:lnTo>
                    <a:pt x="178946" y="1249119"/>
                  </a:lnTo>
                  <a:lnTo>
                    <a:pt x="195071" y="1235687"/>
                  </a:lnTo>
                  <a:lnTo>
                    <a:pt x="211197" y="1222256"/>
                  </a:lnTo>
                  <a:lnTo>
                    <a:pt x="227322" y="1208824"/>
                  </a:lnTo>
                  <a:lnTo>
                    <a:pt x="243448" y="1195393"/>
                  </a:lnTo>
                  <a:lnTo>
                    <a:pt x="259573" y="1181962"/>
                  </a:lnTo>
                  <a:lnTo>
                    <a:pt x="275699" y="1168530"/>
                  </a:lnTo>
                  <a:lnTo>
                    <a:pt x="291824" y="1155099"/>
                  </a:lnTo>
                  <a:lnTo>
                    <a:pt x="307950" y="1141667"/>
                  </a:lnTo>
                  <a:lnTo>
                    <a:pt x="324075" y="1128236"/>
                  </a:lnTo>
                  <a:lnTo>
                    <a:pt x="340200" y="1114805"/>
                  </a:lnTo>
                  <a:lnTo>
                    <a:pt x="356326" y="1101373"/>
                  </a:lnTo>
                  <a:lnTo>
                    <a:pt x="372451" y="1087942"/>
                  </a:lnTo>
                  <a:lnTo>
                    <a:pt x="388577" y="1074510"/>
                  </a:lnTo>
                  <a:lnTo>
                    <a:pt x="404702" y="1061079"/>
                  </a:lnTo>
                  <a:lnTo>
                    <a:pt x="420828" y="1047648"/>
                  </a:lnTo>
                  <a:lnTo>
                    <a:pt x="436953" y="1034216"/>
                  </a:lnTo>
                  <a:lnTo>
                    <a:pt x="453079" y="1020785"/>
                  </a:lnTo>
                  <a:lnTo>
                    <a:pt x="469204" y="1007354"/>
                  </a:lnTo>
                  <a:lnTo>
                    <a:pt x="485330" y="993922"/>
                  </a:lnTo>
                  <a:lnTo>
                    <a:pt x="501455" y="980491"/>
                  </a:lnTo>
                  <a:lnTo>
                    <a:pt x="517580" y="967059"/>
                  </a:lnTo>
                  <a:lnTo>
                    <a:pt x="533706" y="953628"/>
                  </a:lnTo>
                  <a:lnTo>
                    <a:pt x="549831" y="940197"/>
                  </a:lnTo>
                  <a:lnTo>
                    <a:pt x="565957" y="926765"/>
                  </a:lnTo>
                  <a:lnTo>
                    <a:pt x="582082" y="913334"/>
                  </a:lnTo>
                  <a:lnTo>
                    <a:pt x="598208" y="899902"/>
                  </a:lnTo>
                  <a:lnTo>
                    <a:pt x="614333" y="886471"/>
                  </a:lnTo>
                  <a:lnTo>
                    <a:pt x="630459" y="873040"/>
                  </a:lnTo>
                  <a:lnTo>
                    <a:pt x="646584" y="859608"/>
                  </a:lnTo>
                  <a:lnTo>
                    <a:pt x="662710" y="846177"/>
                  </a:lnTo>
                  <a:lnTo>
                    <a:pt x="678835" y="832746"/>
                  </a:lnTo>
                  <a:lnTo>
                    <a:pt x="694961" y="819314"/>
                  </a:lnTo>
                  <a:lnTo>
                    <a:pt x="711086" y="805883"/>
                  </a:lnTo>
                  <a:lnTo>
                    <a:pt x="727211" y="792451"/>
                  </a:lnTo>
                  <a:lnTo>
                    <a:pt x="743337" y="779020"/>
                  </a:lnTo>
                  <a:lnTo>
                    <a:pt x="759462" y="765589"/>
                  </a:lnTo>
                  <a:lnTo>
                    <a:pt x="775588" y="752157"/>
                  </a:lnTo>
                  <a:lnTo>
                    <a:pt x="791713" y="738726"/>
                  </a:lnTo>
                  <a:lnTo>
                    <a:pt x="807839" y="725294"/>
                  </a:lnTo>
                  <a:lnTo>
                    <a:pt x="823964" y="711863"/>
                  </a:lnTo>
                  <a:lnTo>
                    <a:pt x="840090" y="698432"/>
                  </a:lnTo>
                  <a:lnTo>
                    <a:pt x="856215" y="685000"/>
                  </a:lnTo>
                  <a:lnTo>
                    <a:pt x="872341" y="671569"/>
                  </a:lnTo>
                  <a:lnTo>
                    <a:pt x="888466" y="658137"/>
                  </a:lnTo>
                  <a:lnTo>
                    <a:pt x="904592" y="644706"/>
                  </a:lnTo>
                  <a:lnTo>
                    <a:pt x="920717" y="631275"/>
                  </a:lnTo>
                  <a:lnTo>
                    <a:pt x="936842" y="617843"/>
                  </a:lnTo>
                  <a:lnTo>
                    <a:pt x="952968" y="604412"/>
                  </a:lnTo>
                  <a:lnTo>
                    <a:pt x="969093" y="590981"/>
                  </a:lnTo>
                  <a:lnTo>
                    <a:pt x="985219" y="577549"/>
                  </a:lnTo>
                  <a:lnTo>
                    <a:pt x="1001344" y="564118"/>
                  </a:lnTo>
                  <a:lnTo>
                    <a:pt x="1017470" y="550686"/>
                  </a:lnTo>
                  <a:lnTo>
                    <a:pt x="1033595" y="537255"/>
                  </a:lnTo>
                  <a:lnTo>
                    <a:pt x="1049721" y="523824"/>
                  </a:lnTo>
                  <a:lnTo>
                    <a:pt x="1065846" y="510392"/>
                  </a:lnTo>
                  <a:lnTo>
                    <a:pt x="1081972" y="496961"/>
                  </a:lnTo>
                  <a:lnTo>
                    <a:pt x="1098097" y="483529"/>
                  </a:lnTo>
                  <a:lnTo>
                    <a:pt x="1114223" y="470098"/>
                  </a:lnTo>
                  <a:lnTo>
                    <a:pt x="1130348" y="456667"/>
                  </a:lnTo>
                  <a:lnTo>
                    <a:pt x="1146473" y="443235"/>
                  </a:lnTo>
                  <a:lnTo>
                    <a:pt x="1162599" y="429804"/>
                  </a:lnTo>
                  <a:lnTo>
                    <a:pt x="1178724" y="416373"/>
                  </a:lnTo>
                  <a:lnTo>
                    <a:pt x="1194850" y="402941"/>
                  </a:lnTo>
                  <a:lnTo>
                    <a:pt x="1210975" y="389510"/>
                  </a:lnTo>
                  <a:lnTo>
                    <a:pt x="1227101" y="376078"/>
                  </a:lnTo>
                  <a:lnTo>
                    <a:pt x="1243226" y="362647"/>
                  </a:lnTo>
                  <a:lnTo>
                    <a:pt x="1259352" y="349216"/>
                  </a:lnTo>
                  <a:lnTo>
                    <a:pt x="1275477" y="335784"/>
                  </a:lnTo>
                  <a:lnTo>
                    <a:pt x="1291603" y="322353"/>
                  </a:lnTo>
                  <a:lnTo>
                    <a:pt x="1307728" y="308921"/>
                  </a:lnTo>
                  <a:lnTo>
                    <a:pt x="1323854" y="295490"/>
                  </a:lnTo>
                  <a:lnTo>
                    <a:pt x="1339979" y="282059"/>
                  </a:lnTo>
                  <a:lnTo>
                    <a:pt x="1356104" y="268627"/>
                  </a:lnTo>
                  <a:lnTo>
                    <a:pt x="1372230" y="255196"/>
                  </a:lnTo>
                  <a:lnTo>
                    <a:pt x="1388355" y="241764"/>
                  </a:lnTo>
                  <a:lnTo>
                    <a:pt x="1404481" y="228333"/>
                  </a:lnTo>
                  <a:lnTo>
                    <a:pt x="1420606" y="214902"/>
                  </a:lnTo>
                  <a:lnTo>
                    <a:pt x="1436732" y="201470"/>
                  </a:lnTo>
                  <a:lnTo>
                    <a:pt x="1452857" y="188039"/>
                  </a:lnTo>
                  <a:lnTo>
                    <a:pt x="1468983" y="174608"/>
                  </a:lnTo>
                  <a:lnTo>
                    <a:pt x="1485108" y="161176"/>
                  </a:lnTo>
                  <a:lnTo>
                    <a:pt x="1501234" y="147745"/>
                  </a:lnTo>
                  <a:lnTo>
                    <a:pt x="1517359" y="134313"/>
                  </a:lnTo>
                  <a:lnTo>
                    <a:pt x="1533485" y="120882"/>
                  </a:lnTo>
                  <a:lnTo>
                    <a:pt x="1549610" y="107451"/>
                  </a:lnTo>
                  <a:lnTo>
                    <a:pt x="1565735" y="94019"/>
                  </a:lnTo>
                  <a:lnTo>
                    <a:pt x="1581861" y="80588"/>
                  </a:lnTo>
                  <a:lnTo>
                    <a:pt x="1597986" y="67156"/>
                  </a:lnTo>
                  <a:lnTo>
                    <a:pt x="1614112" y="53725"/>
                  </a:lnTo>
                  <a:lnTo>
                    <a:pt x="1630237" y="40294"/>
                  </a:lnTo>
                  <a:lnTo>
                    <a:pt x="1646363" y="26862"/>
                  </a:lnTo>
                  <a:lnTo>
                    <a:pt x="1662488" y="13431"/>
                  </a:lnTo>
                  <a:lnTo>
                    <a:pt x="1678614" y="0"/>
                  </a:lnTo>
                  <a:lnTo>
                    <a:pt x="167861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04600" y="2053830"/>
              <a:ext cx="1811170" cy="1508579"/>
            </a:xfrm>
            <a:custGeom>
              <a:avLst/>
              <a:pathLst>
                <a:path w="1811170" h="1508579">
                  <a:moveTo>
                    <a:pt x="0" y="1508579"/>
                  </a:moveTo>
                  <a:lnTo>
                    <a:pt x="5119" y="1504315"/>
                  </a:lnTo>
                  <a:lnTo>
                    <a:pt x="21244" y="1490884"/>
                  </a:lnTo>
                  <a:lnTo>
                    <a:pt x="37369" y="1477452"/>
                  </a:lnTo>
                  <a:lnTo>
                    <a:pt x="53495" y="1464021"/>
                  </a:lnTo>
                  <a:lnTo>
                    <a:pt x="69620" y="1450589"/>
                  </a:lnTo>
                  <a:lnTo>
                    <a:pt x="85746" y="1437158"/>
                  </a:lnTo>
                  <a:lnTo>
                    <a:pt x="101871" y="1423727"/>
                  </a:lnTo>
                  <a:lnTo>
                    <a:pt x="117997" y="1410295"/>
                  </a:lnTo>
                  <a:lnTo>
                    <a:pt x="134122" y="1396864"/>
                  </a:lnTo>
                  <a:lnTo>
                    <a:pt x="150248" y="1383432"/>
                  </a:lnTo>
                  <a:lnTo>
                    <a:pt x="166373" y="1370001"/>
                  </a:lnTo>
                  <a:lnTo>
                    <a:pt x="182499" y="1356570"/>
                  </a:lnTo>
                  <a:lnTo>
                    <a:pt x="198624" y="1343138"/>
                  </a:lnTo>
                  <a:lnTo>
                    <a:pt x="214750" y="1329707"/>
                  </a:lnTo>
                  <a:lnTo>
                    <a:pt x="230875" y="1316275"/>
                  </a:lnTo>
                  <a:lnTo>
                    <a:pt x="247000" y="1302844"/>
                  </a:lnTo>
                  <a:lnTo>
                    <a:pt x="263126" y="1289413"/>
                  </a:lnTo>
                  <a:lnTo>
                    <a:pt x="279251" y="1275981"/>
                  </a:lnTo>
                  <a:lnTo>
                    <a:pt x="295377" y="1262550"/>
                  </a:lnTo>
                  <a:lnTo>
                    <a:pt x="311502" y="1249119"/>
                  </a:lnTo>
                  <a:lnTo>
                    <a:pt x="327628" y="1235687"/>
                  </a:lnTo>
                  <a:lnTo>
                    <a:pt x="343753" y="1222256"/>
                  </a:lnTo>
                  <a:lnTo>
                    <a:pt x="359879" y="1208824"/>
                  </a:lnTo>
                  <a:lnTo>
                    <a:pt x="376004" y="1195393"/>
                  </a:lnTo>
                  <a:lnTo>
                    <a:pt x="392130" y="1181962"/>
                  </a:lnTo>
                  <a:lnTo>
                    <a:pt x="408255" y="1168530"/>
                  </a:lnTo>
                  <a:lnTo>
                    <a:pt x="424380" y="1155099"/>
                  </a:lnTo>
                  <a:lnTo>
                    <a:pt x="440506" y="1141667"/>
                  </a:lnTo>
                  <a:lnTo>
                    <a:pt x="456631" y="1128236"/>
                  </a:lnTo>
                  <a:lnTo>
                    <a:pt x="472757" y="1114805"/>
                  </a:lnTo>
                  <a:lnTo>
                    <a:pt x="488882" y="1101373"/>
                  </a:lnTo>
                  <a:lnTo>
                    <a:pt x="505008" y="1087942"/>
                  </a:lnTo>
                  <a:lnTo>
                    <a:pt x="521133" y="1074510"/>
                  </a:lnTo>
                  <a:lnTo>
                    <a:pt x="537259" y="1061079"/>
                  </a:lnTo>
                  <a:lnTo>
                    <a:pt x="553384" y="1047648"/>
                  </a:lnTo>
                  <a:lnTo>
                    <a:pt x="569510" y="1034216"/>
                  </a:lnTo>
                  <a:lnTo>
                    <a:pt x="585635" y="1020785"/>
                  </a:lnTo>
                  <a:lnTo>
                    <a:pt x="601761" y="1007354"/>
                  </a:lnTo>
                  <a:lnTo>
                    <a:pt x="617886" y="993922"/>
                  </a:lnTo>
                  <a:lnTo>
                    <a:pt x="634011" y="980491"/>
                  </a:lnTo>
                  <a:lnTo>
                    <a:pt x="650137" y="967059"/>
                  </a:lnTo>
                  <a:lnTo>
                    <a:pt x="666262" y="953628"/>
                  </a:lnTo>
                  <a:lnTo>
                    <a:pt x="682388" y="940197"/>
                  </a:lnTo>
                  <a:lnTo>
                    <a:pt x="698513" y="926765"/>
                  </a:lnTo>
                  <a:lnTo>
                    <a:pt x="714639" y="913334"/>
                  </a:lnTo>
                  <a:lnTo>
                    <a:pt x="730764" y="899902"/>
                  </a:lnTo>
                  <a:lnTo>
                    <a:pt x="746890" y="886471"/>
                  </a:lnTo>
                  <a:lnTo>
                    <a:pt x="763015" y="873040"/>
                  </a:lnTo>
                  <a:lnTo>
                    <a:pt x="779141" y="859608"/>
                  </a:lnTo>
                  <a:lnTo>
                    <a:pt x="795266" y="846177"/>
                  </a:lnTo>
                  <a:lnTo>
                    <a:pt x="811392" y="832746"/>
                  </a:lnTo>
                  <a:lnTo>
                    <a:pt x="827517" y="819314"/>
                  </a:lnTo>
                  <a:lnTo>
                    <a:pt x="843642" y="805883"/>
                  </a:lnTo>
                  <a:lnTo>
                    <a:pt x="859768" y="792451"/>
                  </a:lnTo>
                  <a:lnTo>
                    <a:pt x="875893" y="779020"/>
                  </a:lnTo>
                  <a:lnTo>
                    <a:pt x="892019" y="765589"/>
                  </a:lnTo>
                  <a:lnTo>
                    <a:pt x="908144" y="752157"/>
                  </a:lnTo>
                  <a:lnTo>
                    <a:pt x="924270" y="738726"/>
                  </a:lnTo>
                  <a:lnTo>
                    <a:pt x="940395" y="725294"/>
                  </a:lnTo>
                  <a:lnTo>
                    <a:pt x="956521" y="711863"/>
                  </a:lnTo>
                  <a:lnTo>
                    <a:pt x="972646" y="698432"/>
                  </a:lnTo>
                  <a:lnTo>
                    <a:pt x="988772" y="685000"/>
                  </a:lnTo>
                  <a:lnTo>
                    <a:pt x="1004897" y="671569"/>
                  </a:lnTo>
                  <a:lnTo>
                    <a:pt x="1021023" y="658137"/>
                  </a:lnTo>
                  <a:lnTo>
                    <a:pt x="1037148" y="644706"/>
                  </a:lnTo>
                  <a:lnTo>
                    <a:pt x="1053273" y="631275"/>
                  </a:lnTo>
                  <a:lnTo>
                    <a:pt x="1069399" y="617843"/>
                  </a:lnTo>
                  <a:lnTo>
                    <a:pt x="1085524" y="604412"/>
                  </a:lnTo>
                  <a:lnTo>
                    <a:pt x="1101650" y="590981"/>
                  </a:lnTo>
                  <a:lnTo>
                    <a:pt x="1117775" y="577549"/>
                  </a:lnTo>
                  <a:lnTo>
                    <a:pt x="1133901" y="564118"/>
                  </a:lnTo>
                  <a:lnTo>
                    <a:pt x="1150026" y="550686"/>
                  </a:lnTo>
                  <a:lnTo>
                    <a:pt x="1166152" y="537255"/>
                  </a:lnTo>
                  <a:lnTo>
                    <a:pt x="1182277" y="523824"/>
                  </a:lnTo>
                  <a:lnTo>
                    <a:pt x="1198403" y="510392"/>
                  </a:lnTo>
                  <a:lnTo>
                    <a:pt x="1214528" y="496961"/>
                  </a:lnTo>
                  <a:lnTo>
                    <a:pt x="1230654" y="483529"/>
                  </a:lnTo>
                  <a:lnTo>
                    <a:pt x="1246779" y="470098"/>
                  </a:lnTo>
                  <a:lnTo>
                    <a:pt x="1262904" y="456667"/>
                  </a:lnTo>
                  <a:lnTo>
                    <a:pt x="1279030" y="443235"/>
                  </a:lnTo>
                  <a:lnTo>
                    <a:pt x="1295155" y="429804"/>
                  </a:lnTo>
                  <a:lnTo>
                    <a:pt x="1311281" y="416373"/>
                  </a:lnTo>
                  <a:lnTo>
                    <a:pt x="1327406" y="402941"/>
                  </a:lnTo>
                  <a:lnTo>
                    <a:pt x="1343532" y="389510"/>
                  </a:lnTo>
                  <a:lnTo>
                    <a:pt x="1359657" y="376078"/>
                  </a:lnTo>
                  <a:lnTo>
                    <a:pt x="1375783" y="362647"/>
                  </a:lnTo>
                  <a:lnTo>
                    <a:pt x="1391908" y="349216"/>
                  </a:lnTo>
                  <a:lnTo>
                    <a:pt x="1408034" y="335784"/>
                  </a:lnTo>
                  <a:lnTo>
                    <a:pt x="1424159" y="322353"/>
                  </a:lnTo>
                  <a:lnTo>
                    <a:pt x="1440285" y="308921"/>
                  </a:lnTo>
                  <a:lnTo>
                    <a:pt x="1456410" y="295490"/>
                  </a:lnTo>
                  <a:lnTo>
                    <a:pt x="1472535" y="282059"/>
                  </a:lnTo>
                  <a:lnTo>
                    <a:pt x="1488661" y="268627"/>
                  </a:lnTo>
                  <a:lnTo>
                    <a:pt x="1504786" y="255196"/>
                  </a:lnTo>
                  <a:lnTo>
                    <a:pt x="1520912" y="241764"/>
                  </a:lnTo>
                  <a:lnTo>
                    <a:pt x="1537037" y="228333"/>
                  </a:lnTo>
                  <a:lnTo>
                    <a:pt x="1553163" y="214902"/>
                  </a:lnTo>
                  <a:lnTo>
                    <a:pt x="1569288" y="201470"/>
                  </a:lnTo>
                  <a:lnTo>
                    <a:pt x="1585414" y="188039"/>
                  </a:lnTo>
                  <a:lnTo>
                    <a:pt x="1601539" y="174608"/>
                  </a:lnTo>
                  <a:lnTo>
                    <a:pt x="1617665" y="161176"/>
                  </a:lnTo>
                  <a:lnTo>
                    <a:pt x="1633790" y="147745"/>
                  </a:lnTo>
                  <a:lnTo>
                    <a:pt x="1649916" y="134313"/>
                  </a:lnTo>
                  <a:lnTo>
                    <a:pt x="1666041" y="120882"/>
                  </a:lnTo>
                  <a:lnTo>
                    <a:pt x="1682166" y="107451"/>
                  </a:lnTo>
                  <a:lnTo>
                    <a:pt x="1698292" y="94019"/>
                  </a:lnTo>
                  <a:lnTo>
                    <a:pt x="1714417" y="80588"/>
                  </a:lnTo>
                  <a:lnTo>
                    <a:pt x="1730543" y="67156"/>
                  </a:lnTo>
                  <a:lnTo>
                    <a:pt x="1746668" y="53725"/>
                  </a:lnTo>
                  <a:lnTo>
                    <a:pt x="1762794" y="40294"/>
                  </a:lnTo>
                  <a:lnTo>
                    <a:pt x="1778919" y="26862"/>
                  </a:lnTo>
                  <a:lnTo>
                    <a:pt x="1795045" y="13431"/>
                  </a:lnTo>
                  <a:lnTo>
                    <a:pt x="1811170" y="0"/>
                  </a:lnTo>
                  <a:lnTo>
                    <a:pt x="1811170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543486" y="2252806"/>
              <a:ext cx="1572284" cy="1309604"/>
            </a:xfrm>
            <a:custGeom>
              <a:avLst/>
              <a:pathLst>
                <a:path w="1572284" h="1309604">
                  <a:moveTo>
                    <a:pt x="0" y="1309604"/>
                  </a:moveTo>
                  <a:lnTo>
                    <a:pt x="8115" y="1302844"/>
                  </a:lnTo>
                  <a:lnTo>
                    <a:pt x="24240" y="1289413"/>
                  </a:lnTo>
                  <a:lnTo>
                    <a:pt x="40366" y="1275981"/>
                  </a:lnTo>
                  <a:lnTo>
                    <a:pt x="56491" y="1262550"/>
                  </a:lnTo>
                  <a:lnTo>
                    <a:pt x="72617" y="1249119"/>
                  </a:lnTo>
                  <a:lnTo>
                    <a:pt x="88742" y="1235687"/>
                  </a:lnTo>
                  <a:lnTo>
                    <a:pt x="104868" y="1222256"/>
                  </a:lnTo>
                  <a:lnTo>
                    <a:pt x="120993" y="1208824"/>
                  </a:lnTo>
                  <a:lnTo>
                    <a:pt x="137118" y="1195393"/>
                  </a:lnTo>
                  <a:lnTo>
                    <a:pt x="153244" y="1181962"/>
                  </a:lnTo>
                  <a:lnTo>
                    <a:pt x="169369" y="1168530"/>
                  </a:lnTo>
                  <a:lnTo>
                    <a:pt x="185495" y="1155099"/>
                  </a:lnTo>
                  <a:lnTo>
                    <a:pt x="201620" y="1141667"/>
                  </a:lnTo>
                  <a:lnTo>
                    <a:pt x="217746" y="1128236"/>
                  </a:lnTo>
                  <a:lnTo>
                    <a:pt x="233871" y="1114805"/>
                  </a:lnTo>
                  <a:lnTo>
                    <a:pt x="249997" y="1101373"/>
                  </a:lnTo>
                  <a:lnTo>
                    <a:pt x="266122" y="1087942"/>
                  </a:lnTo>
                  <a:lnTo>
                    <a:pt x="282248" y="1074510"/>
                  </a:lnTo>
                  <a:lnTo>
                    <a:pt x="298373" y="1061079"/>
                  </a:lnTo>
                  <a:lnTo>
                    <a:pt x="314499" y="1047648"/>
                  </a:lnTo>
                  <a:lnTo>
                    <a:pt x="330624" y="1034216"/>
                  </a:lnTo>
                  <a:lnTo>
                    <a:pt x="346749" y="1020785"/>
                  </a:lnTo>
                  <a:lnTo>
                    <a:pt x="362875" y="1007354"/>
                  </a:lnTo>
                  <a:lnTo>
                    <a:pt x="379000" y="993922"/>
                  </a:lnTo>
                  <a:lnTo>
                    <a:pt x="395126" y="980491"/>
                  </a:lnTo>
                  <a:lnTo>
                    <a:pt x="411251" y="967059"/>
                  </a:lnTo>
                  <a:lnTo>
                    <a:pt x="427377" y="953628"/>
                  </a:lnTo>
                  <a:lnTo>
                    <a:pt x="443502" y="940197"/>
                  </a:lnTo>
                  <a:lnTo>
                    <a:pt x="459628" y="926765"/>
                  </a:lnTo>
                  <a:lnTo>
                    <a:pt x="475753" y="913334"/>
                  </a:lnTo>
                  <a:lnTo>
                    <a:pt x="491879" y="899902"/>
                  </a:lnTo>
                  <a:lnTo>
                    <a:pt x="508004" y="886471"/>
                  </a:lnTo>
                  <a:lnTo>
                    <a:pt x="524130" y="873040"/>
                  </a:lnTo>
                  <a:lnTo>
                    <a:pt x="540255" y="859608"/>
                  </a:lnTo>
                  <a:lnTo>
                    <a:pt x="556380" y="846177"/>
                  </a:lnTo>
                  <a:lnTo>
                    <a:pt x="572506" y="832746"/>
                  </a:lnTo>
                  <a:lnTo>
                    <a:pt x="588631" y="819314"/>
                  </a:lnTo>
                  <a:lnTo>
                    <a:pt x="604757" y="805883"/>
                  </a:lnTo>
                  <a:lnTo>
                    <a:pt x="620882" y="792451"/>
                  </a:lnTo>
                  <a:lnTo>
                    <a:pt x="637008" y="779020"/>
                  </a:lnTo>
                  <a:lnTo>
                    <a:pt x="653133" y="765589"/>
                  </a:lnTo>
                  <a:lnTo>
                    <a:pt x="669259" y="752157"/>
                  </a:lnTo>
                  <a:lnTo>
                    <a:pt x="685384" y="738726"/>
                  </a:lnTo>
                  <a:lnTo>
                    <a:pt x="701510" y="725294"/>
                  </a:lnTo>
                  <a:lnTo>
                    <a:pt x="717635" y="711863"/>
                  </a:lnTo>
                  <a:lnTo>
                    <a:pt x="733761" y="698432"/>
                  </a:lnTo>
                  <a:lnTo>
                    <a:pt x="749886" y="685000"/>
                  </a:lnTo>
                  <a:lnTo>
                    <a:pt x="766011" y="671569"/>
                  </a:lnTo>
                  <a:lnTo>
                    <a:pt x="782137" y="658137"/>
                  </a:lnTo>
                  <a:lnTo>
                    <a:pt x="798262" y="644706"/>
                  </a:lnTo>
                  <a:lnTo>
                    <a:pt x="814388" y="631275"/>
                  </a:lnTo>
                  <a:lnTo>
                    <a:pt x="830513" y="617843"/>
                  </a:lnTo>
                  <a:lnTo>
                    <a:pt x="846639" y="604412"/>
                  </a:lnTo>
                  <a:lnTo>
                    <a:pt x="862764" y="590981"/>
                  </a:lnTo>
                  <a:lnTo>
                    <a:pt x="878890" y="577549"/>
                  </a:lnTo>
                  <a:lnTo>
                    <a:pt x="895015" y="564118"/>
                  </a:lnTo>
                  <a:lnTo>
                    <a:pt x="911141" y="550686"/>
                  </a:lnTo>
                  <a:lnTo>
                    <a:pt x="927266" y="537255"/>
                  </a:lnTo>
                  <a:lnTo>
                    <a:pt x="943392" y="523824"/>
                  </a:lnTo>
                  <a:lnTo>
                    <a:pt x="959517" y="510392"/>
                  </a:lnTo>
                  <a:lnTo>
                    <a:pt x="975642" y="496961"/>
                  </a:lnTo>
                  <a:lnTo>
                    <a:pt x="991768" y="483529"/>
                  </a:lnTo>
                  <a:lnTo>
                    <a:pt x="1007893" y="470098"/>
                  </a:lnTo>
                  <a:lnTo>
                    <a:pt x="1024019" y="456667"/>
                  </a:lnTo>
                  <a:lnTo>
                    <a:pt x="1040144" y="443235"/>
                  </a:lnTo>
                  <a:lnTo>
                    <a:pt x="1056270" y="429804"/>
                  </a:lnTo>
                  <a:lnTo>
                    <a:pt x="1072395" y="416373"/>
                  </a:lnTo>
                  <a:lnTo>
                    <a:pt x="1088521" y="402941"/>
                  </a:lnTo>
                  <a:lnTo>
                    <a:pt x="1104646" y="389510"/>
                  </a:lnTo>
                  <a:lnTo>
                    <a:pt x="1120772" y="376078"/>
                  </a:lnTo>
                  <a:lnTo>
                    <a:pt x="1136897" y="362647"/>
                  </a:lnTo>
                  <a:lnTo>
                    <a:pt x="1153022" y="349216"/>
                  </a:lnTo>
                  <a:lnTo>
                    <a:pt x="1169148" y="335784"/>
                  </a:lnTo>
                  <a:lnTo>
                    <a:pt x="1185273" y="322353"/>
                  </a:lnTo>
                  <a:lnTo>
                    <a:pt x="1201399" y="308921"/>
                  </a:lnTo>
                  <a:lnTo>
                    <a:pt x="1217524" y="295490"/>
                  </a:lnTo>
                  <a:lnTo>
                    <a:pt x="1233650" y="282059"/>
                  </a:lnTo>
                  <a:lnTo>
                    <a:pt x="1249775" y="268627"/>
                  </a:lnTo>
                  <a:lnTo>
                    <a:pt x="1265901" y="255196"/>
                  </a:lnTo>
                  <a:lnTo>
                    <a:pt x="1282026" y="241764"/>
                  </a:lnTo>
                  <a:lnTo>
                    <a:pt x="1298152" y="228333"/>
                  </a:lnTo>
                  <a:lnTo>
                    <a:pt x="1314277" y="214902"/>
                  </a:lnTo>
                  <a:lnTo>
                    <a:pt x="1330403" y="201470"/>
                  </a:lnTo>
                  <a:lnTo>
                    <a:pt x="1346528" y="188039"/>
                  </a:lnTo>
                  <a:lnTo>
                    <a:pt x="1362653" y="174608"/>
                  </a:lnTo>
                  <a:lnTo>
                    <a:pt x="1378779" y="161176"/>
                  </a:lnTo>
                  <a:lnTo>
                    <a:pt x="1394904" y="147745"/>
                  </a:lnTo>
                  <a:lnTo>
                    <a:pt x="1411030" y="134313"/>
                  </a:lnTo>
                  <a:lnTo>
                    <a:pt x="1427155" y="120882"/>
                  </a:lnTo>
                  <a:lnTo>
                    <a:pt x="1443281" y="107451"/>
                  </a:lnTo>
                  <a:lnTo>
                    <a:pt x="1459406" y="94019"/>
                  </a:lnTo>
                  <a:lnTo>
                    <a:pt x="1475532" y="80588"/>
                  </a:lnTo>
                  <a:lnTo>
                    <a:pt x="1491657" y="67156"/>
                  </a:lnTo>
                  <a:lnTo>
                    <a:pt x="1507783" y="53725"/>
                  </a:lnTo>
                  <a:lnTo>
                    <a:pt x="1523908" y="40294"/>
                  </a:lnTo>
                  <a:lnTo>
                    <a:pt x="1540034" y="26862"/>
                  </a:lnTo>
                  <a:lnTo>
                    <a:pt x="1556159" y="13431"/>
                  </a:lnTo>
                  <a:lnTo>
                    <a:pt x="1572284" y="0"/>
                  </a:lnTo>
                  <a:lnTo>
                    <a:pt x="1572284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547080" y="2255799"/>
              <a:ext cx="1568690" cy="1306610"/>
            </a:xfrm>
            <a:custGeom>
              <a:avLst/>
              <a:pathLst>
                <a:path w="1568690" h="1306610">
                  <a:moveTo>
                    <a:pt x="0" y="1306610"/>
                  </a:moveTo>
                  <a:lnTo>
                    <a:pt x="4520" y="1302844"/>
                  </a:lnTo>
                  <a:lnTo>
                    <a:pt x="20646" y="1289413"/>
                  </a:lnTo>
                  <a:lnTo>
                    <a:pt x="36771" y="1275981"/>
                  </a:lnTo>
                  <a:lnTo>
                    <a:pt x="52897" y="1262550"/>
                  </a:lnTo>
                  <a:lnTo>
                    <a:pt x="69022" y="1249119"/>
                  </a:lnTo>
                  <a:lnTo>
                    <a:pt x="85148" y="1235687"/>
                  </a:lnTo>
                  <a:lnTo>
                    <a:pt x="101273" y="1222256"/>
                  </a:lnTo>
                  <a:lnTo>
                    <a:pt x="117399" y="1208824"/>
                  </a:lnTo>
                  <a:lnTo>
                    <a:pt x="133524" y="1195393"/>
                  </a:lnTo>
                  <a:lnTo>
                    <a:pt x="149650" y="1181962"/>
                  </a:lnTo>
                  <a:lnTo>
                    <a:pt x="165775" y="1168530"/>
                  </a:lnTo>
                  <a:lnTo>
                    <a:pt x="181901" y="1155099"/>
                  </a:lnTo>
                  <a:lnTo>
                    <a:pt x="198026" y="1141667"/>
                  </a:lnTo>
                  <a:lnTo>
                    <a:pt x="214151" y="1128236"/>
                  </a:lnTo>
                  <a:lnTo>
                    <a:pt x="230277" y="1114805"/>
                  </a:lnTo>
                  <a:lnTo>
                    <a:pt x="246402" y="1101373"/>
                  </a:lnTo>
                  <a:lnTo>
                    <a:pt x="262528" y="1087942"/>
                  </a:lnTo>
                  <a:lnTo>
                    <a:pt x="278653" y="1074510"/>
                  </a:lnTo>
                  <a:lnTo>
                    <a:pt x="294779" y="1061079"/>
                  </a:lnTo>
                  <a:lnTo>
                    <a:pt x="310904" y="1047648"/>
                  </a:lnTo>
                  <a:lnTo>
                    <a:pt x="327030" y="1034216"/>
                  </a:lnTo>
                  <a:lnTo>
                    <a:pt x="343155" y="1020785"/>
                  </a:lnTo>
                  <a:lnTo>
                    <a:pt x="359281" y="1007354"/>
                  </a:lnTo>
                  <a:lnTo>
                    <a:pt x="375406" y="993922"/>
                  </a:lnTo>
                  <a:lnTo>
                    <a:pt x="391532" y="980491"/>
                  </a:lnTo>
                  <a:lnTo>
                    <a:pt x="407657" y="967059"/>
                  </a:lnTo>
                  <a:lnTo>
                    <a:pt x="423782" y="953628"/>
                  </a:lnTo>
                  <a:lnTo>
                    <a:pt x="439908" y="940197"/>
                  </a:lnTo>
                  <a:lnTo>
                    <a:pt x="456033" y="926765"/>
                  </a:lnTo>
                  <a:lnTo>
                    <a:pt x="472159" y="913334"/>
                  </a:lnTo>
                  <a:lnTo>
                    <a:pt x="488284" y="899902"/>
                  </a:lnTo>
                  <a:lnTo>
                    <a:pt x="504410" y="886471"/>
                  </a:lnTo>
                  <a:lnTo>
                    <a:pt x="520535" y="873040"/>
                  </a:lnTo>
                  <a:lnTo>
                    <a:pt x="536661" y="859608"/>
                  </a:lnTo>
                  <a:lnTo>
                    <a:pt x="552786" y="846177"/>
                  </a:lnTo>
                  <a:lnTo>
                    <a:pt x="568912" y="832746"/>
                  </a:lnTo>
                  <a:lnTo>
                    <a:pt x="585037" y="819314"/>
                  </a:lnTo>
                  <a:lnTo>
                    <a:pt x="601163" y="805883"/>
                  </a:lnTo>
                  <a:lnTo>
                    <a:pt x="617288" y="792451"/>
                  </a:lnTo>
                  <a:lnTo>
                    <a:pt x="633413" y="779020"/>
                  </a:lnTo>
                  <a:lnTo>
                    <a:pt x="649539" y="765589"/>
                  </a:lnTo>
                  <a:lnTo>
                    <a:pt x="665664" y="752157"/>
                  </a:lnTo>
                  <a:lnTo>
                    <a:pt x="681790" y="738726"/>
                  </a:lnTo>
                  <a:lnTo>
                    <a:pt x="697915" y="725294"/>
                  </a:lnTo>
                  <a:lnTo>
                    <a:pt x="714041" y="711863"/>
                  </a:lnTo>
                  <a:lnTo>
                    <a:pt x="730166" y="698432"/>
                  </a:lnTo>
                  <a:lnTo>
                    <a:pt x="746292" y="685000"/>
                  </a:lnTo>
                  <a:lnTo>
                    <a:pt x="762417" y="671569"/>
                  </a:lnTo>
                  <a:lnTo>
                    <a:pt x="778543" y="658137"/>
                  </a:lnTo>
                  <a:lnTo>
                    <a:pt x="794668" y="644706"/>
                  </a:lnTo>
                  <a:lnTo>
                    <a:pt x="810794" y="631275"/>
                  </a:lnTo>
                  <a:lnTo>
                    <a:pt x="826919" y="617843"/>
                  </a:lnTo>
                  <a:lnTo>
                    <a:pt x="843044" y="604412"/>
                  </a:lnTo>
                  <a:lnTo>
                    <a:pt x="859170" y="590981"/>
                  </a:lnTo>
                  <a:lnTo>
                    <a:pt x="875295" y="577549"/>
                  </a:lnTo>
                  <a:lnTo>
                    <a:pt x="891421" y="564118"/>
                  </a:lnTo>
                  <a:lnTo>
                    <a:pt x="907546" y="550686"/>
                  </a:lnTo>
                  <a:lnTo>
                    <a:pt x="923672" y="537255"/>
                  </a:lnTo>
                  <a:lnTo>
                    <a:pt x="939797" y="523824"/>
                  </a:lnTo>
                  <a:lnTo>
                    <a:pt x="955923" y="510392"/>
                  </a:lnTo>
                  <a:lnTo>
                    <a:pt x="972048" y="496961"/>
                  </a:lnTo>
                  <a:lnTo>
                    <a:pt x="988174" y="483529"/>
                  </a:lnTo>
                  <a:lnTo>
                    <a:pt x="1004299" y="470098"/>
                  </a:lnTo>
                  <a:lnTo>
                    <a:pt x="1020425" y="456667"/>
                  </a:lnTo>
                  <a:lnTo>
                    <a:pt x="1036550" y="443235"/>
                  </a:lnTo>
                  <a:lnTo>
                    <a:pt x="1052675" y="429804"/>
                  </a:lnTo>
                  <a:lnTo>
                    <a:pt x="1068801" y="416373"/>
                  </a:lnTo>
                  <a:lnTo>
                    <a:pt x="1084926" y="402941"/>
                  </a:lnTo>
                  <a:lnTo>
                    <a:pt x="1101052" y="389510"/>
                  </a:lnTo>
                  <a:lnTo>
                    <a:pt x="1117177" y="376078"/>
                  </a:lnTo>
                  <a:lnTo>
                    <a:pt x="1133303" y="362647"/>
                  </a:lnTo>
                  <a:lnTo>
                    <a:pt x="1149428" y="349216"/>
                  </a:lnTo>
                  <a:lnTo>
                    <a:pt x="1165554" y="335784"/>
                  </a:lnTo>
                  <a:lnTo>
                    <a:pt x="1181679" y="322353"/>
                  </a:lnTo>
                  <a:lnTo>
                    <a:pt x="1197805" y="308921"/>
                  </a:lnTo>
                  <a:lnTo>
                    <a:pt x="1213930" y="295490"/>
                  </a:lnTo>
                  <a:lnTo>
                    <a:pt x="1230055" y="282059"/>
                  </a:lnTo>
                  <a:lnTo>
                    <a:pt x="1246181" y="268627"/>
                  </a:lnTo>
                  <a:lnTo>
                    <a:pt x="1262306" y="255196"/>
                  </a:lnTo>
                  <a:lnTo>
                    <a:pt x="1278432" y="241764"/>
                  </a:lnTo>
                  <a:lnTo>
                    <a:pt x="1294557" y="228333"/>
                  </a:lnTo>
                  <a:lnTo>
                    <a:pt x="1310683" y="214902"/>
                  </a:lnTo>
                  <a:lnTo>
                    <a:pt x="1326808" y="201470"/>
                  </a:lnTo>
                  <a:lnTo>
                    <a:pt x="1342934" y="188039"/>
                  </a:lnTo>
                  <a:lnTo>
                    <a:pt x="1359059" y="174608"/>
                  </a:lnTo>
                  <a:lnTo>
                    <a:pt x="1375185" y="161176"/>
                  </a:lnTo>
                  <a:lnTo>
                    <a:pt x="1391310" y="147745"/>
                  </a:lnTo>
                  <a:lnTo>
                    <a:pt x="1407436" y="134313"/>
                  </a:lnTo>
                  <a:lnTo>
                    <a:pt x="1423561" y="120882"/>
                  </a:lnTo>
                  <a:lnTo>
                    <a:pt x="1439686" y="107451"/>
                  </a:lnTo>
                  <a:lnTo>
                    <a:pt x="1455812" y="94019"/>
                  </a:lnTo>
                  <a:lnTo>
                    <a:pt x="1471937" y="80588"/>
                  </a:lnTo>
                  <a:lnTo>
                    <a:pt x="1488063" y="67156"/>
                  </a:lnTo>
                  <a:lnTo>
                    <a:pt x="1504188" y="53725"/>
                  </a:lnTo>
                  <a:lnTo>
                    <a:pt x="1520314" y="40294"/>
                  </a:lnTo>
                  <a:lnTo>
                    <a:pt x="1536439" y="26862"/>
                  </a:lnTo>
                  <a:lnTo>
                    <a:pt x="1552565" y="13431"/>
                  </a:lnTo>
                  <a:lnTo>
                    <a:pt x="1568690" y="0"/>
                  </a:lnTo>
                  <a:lnTo>
                    <a:pt x="1568690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579495" y="2282799"/>
              <a:ext cx="1536275" cy="1279610"/>
            </a:xfrm>
            <a:custGeom>
              <a:avLst/>
              <a:pathLst>
                <a:path w="1536275" h="1279610">
                  <a:moveTo>
                    <a:pt x="0" y="1279610"/>
                  </a:moveTo>
                  <a:lnTo>
                    <a:pt x="4356" y="1275981"/>
                  </a:lnTo>
                  <a:lnTo>
                    <a:pt x="20482" y="1262550"/>
                  </a:lnTo>
                  <a:lnTo>
                    <a:pt x="36607" y="1249119"/>
                  </a:lnTo>
                  <a:lnTo>
                    <a:pt x="52733" y="1235687"/>
                  </a:lnTo>
                  <a:lnTo>
                    <a:pt x="68858" y="1222256"/>
                  </a:lnTo>
                  <a:lnTo>
                    <a:pt x="84984" y="1208824"/>
                  </a:lnTo>
                  <a:lnTo>
                    <a:pt x="101109" y="1195393"/>
                  </a:lnTo>
                  <a:lnTo>
                    <a:pt x="117235" y="1181962"/>
                  </a:lnTo>
                  <a:lnTo>
                    <a:pt x="133360" y="1168530"/>
                  </a:lnTo>
                  <a:lnTo>
                    <a:pt x="149485" y="1155099"/>
                  </a:lnTo>
                  <a:lnTo>
                    <a:pt x="165611" y="1141667"/>
                  </a:lnTo>
                  <a:lnTo>
                    <a:pt x="181736" y="1128236"/>
                  </a:lnTo>
                  <a:lnTo>
                    <a:pt x="197862" y="1114805"/>
                  </a:lnTo>
                  <a:lnTo>
                    <a:pt x="213987" y="1101373"/>
                  </a:lnTo>
                  <a:lnTo>
                    <a:pt x="230113" y="1087942"/>
                  </a:lnTo>
                  <a:lnTo>
                    <a:pt x="246238" y="1074510"/>
                  </a:lnTo>
                  <a:lnTo>
                    <a:pt x="262364" y="1061079"/>
                  </a:lnTo>
                  <a:lnTo>
                    <a:pt x="278489" y="1047648"/>
                  </a:lnTo>
                  <a:lnTo>
                    <a:pt x="294615" y="1034216"/>
                  </a:lnTo>
                  <a:lnTo>
                    <a:pt x="310740" y="1020785"/>
                  </a:lnTo>
                  <a:lnTo>
                    <a:pt x="326866" y="1007354"/>
                  </a:lnTo>
                  <a:lnTo>
                    <a:pt x="342991" y="993922"/>
                  </a:lnTo>
                  <a:lnTo>
                    <a:pt x="359116" y="980491"/>
                  </a:lnTo>
                  <a:lnTo>
                    <a:pt x="375242" y="967059"/>
                  </a:lnTo>
                  <a:lnTo>
                    <a:pt x="391367" y="953628"/>
                  </a:lnTo>
                  <a:lnTo>
                    <a:pt x="407493" y="940197"/>
                  </a:lnTo>
                  <a:lnTo>
                    <a:pt x="423618" y="926765"/>
                  </a:lnTo>
                  <a:lnTo>
                    <a:pt x="439744" y="913334"/>
                  </a:lnTo>
                  <a:lnTo>
                    <a:pt x="455869" y="899902"/>
                  </a:lnTo>
                  <a:lnTo>
                    <a:pt x="471995" y="886471"/>
                  </a:lnTo>
                  <a:lnTo>
                    <a:pt x="488120" y="873040"/>
                  </a:lnTo>
                  <a:lnTo>
                    <a:pt x="504246" y="859608"/>
                  </a:lnTo>
                  <a:lnTo>
                    <a:pt x="520371" y="846177"/>
                  </a:lnTo>
                  <a:lnTo>
                    <a:pt x="536497" y="832746"/>
                  </a:lnTo>
                  <a:lnTo>
                    <a:pt x="552622" y="819314"/>
                  </a:lnTo>
                  <a:lnTo>
                    <a:pt x="568747" y="805883"/>
                  </a:lnTo>
                  <a:lnTo>
                    <a:pt x="584873" y="792451"/>
                  </a:lnTo>
                  <a:lnTo>
                    <a:pt x="600998" y="779020"/>
                  </a:lnTo>
                  <a:lnTo>
                    <a:pt x="617124" y="765589"/>
                  </a:lnTo>
                  <a:lnTo>
                    <a:pt x="633249" y="752157"/>
                  </a:lnTo>
                  <a:lnTo>
                    <a:pt x="649375" y="738726"/>
                  </a:lnTo>
                  <a:lnTo>
                    <a:pt x="665500" y="725294"/>
                  </a:lnTo>
                  <a:lnTo>
                    <a:pt x="681626" y="711863"/>
                  </a:lnTo>
                  <a:lnTo>
                    <a:pt x="697751" y="698432"/>
                  </a:lnTo>
                  <a:lnTo>
                    <a:pt x="713877" y="685000"/>
                  </a:lnTo>
                  <a:lnTo>
                    <a:pt x="730002" y="671569"/>
                  </a:lnTo>
                  <a:lnTo>
                    <a:pt x="746128" y="658137"/>
                  </a:lnTo>
                  <a:lnTo>
                    <a:pt x="762253" y="644706"/>
                  </a:lnTo>
                  <a:lnTo>
                    <a:pt x="778378" y="631275"/>
                  </a:lnTo>
                  <a:lnTo>
                    <a:pt x="794504" y="617843"/>
                  </a:lnTo>
                  <a:lnTo>
                    <a:pt x="810629" y="604412"/>
                  </a:lnTo>
                  <a:lnTo>
                    <a:pt x="826755" y="590981"/>
                  </a:lnTo>
                  <a:lnTo>
                    <a:pt x="842880" y="577549"/>
                  </a:lnTo>
                  <a:lnTo>
                    <a:pt x="859006" y="564118"/>
                  </a:lnTo>
                  <a:lnTo>
                    <a:pt x="875131" y="550686"/>
                  </a:lnTo>
                  <a:lnTo>
                    <a:pt x="891257" y="537255"/>
                  </a:lnTo>
                  <a:lnTo>
                    <a:pt x="907382" y="523824"/>
                  </a:lnTo>
                  <a:lnTo>
                    <a:pt x="923508" y="510392"/>
                  </a:lnTo>
                  <a:lnTo>
                    <a:pt x="939633" y="496961"/>
                  </a:lnTo>
                  <a:lnTo>
                    <a:pt x="955759" y="483529"/>
                  </a:lnTo>
                  <a:lnTo>
                    <a:pt x="971884" y="470098"/>
                  </a:lnTo>
                  <a:lnTo>
                    <a:pt x="988009" y="456667"/>
                  </a:lnTo>
                  <a:lnTo>
                    <a:pt x="1004135" y="443235"/>
                  </a:lnTo>
                  <a:lnTo>
                    <a:pt x="1020260" y="429804"/>
                  </a:lnTo>
                  <a:lnTo>
                    <a:pt x="1036386" y="416373"/>
                  </a:lnTo>
                  <a:lnTo>
                    <a:pt x="1052511" y="402941"/>
                  </a:lnTo>
                  <a:lnTo>
                    <a:pt x="1068637" y="389510"/>
                  </a:lnTo>
                  <a:lnTo>
                    <a:pt x="1084762" y="376078"/>
                  </a:lnTo>
                  <a:lnTo>
                    <a:pt x="1100888" y="362647"/>
                  </a:lnTo>
                  <a:lnTo>
                    <a:pt x="1117013" y="349216"/>
                  </a:lnTo>
                  <a:lnTo>
                    <a:pt x="1133139" y="335784"/>
                  </a:lnTo>
                  <a:lnTo>
                    <a:pt x="1149264" y="322353"/>
                  </a:lnTo>
                  <a:lnTo>
                    <a:pt x="1165389" y="308921"/>
                  </a:lnTo>
                  <a:lnTo>
                    <a:pt x="1181515" y="295490"/>
                  </a:lnTo>
                  <a:lnTo>
                    <a:pt x="1197640" y="282059"/>
                  </a:lnTo>
                  <a:lnTo>
                    <a:pt x="1213766" y="268627"/>
                  </a:lnTo>
                  <a:lnTo>
                    <a:pt x="1229891" y="255196"/>
                  </a:lnTo>
                  <a:lnTo>
                    <a:pt x="1246017" y="241764"/>
                  </a:lnTo>
                  <a:lnTo>
                    <a:pt x="1262142" y="228333"/>
                  </a:lnTo>
                  <a:lnTo>
                    <a:pt x="1278268" y="214902"/>
                  </a:lnTo>
                  <a:lnTo>
                    <a:pt x="1294393" y="201470"/>
                  </a:lnTo>
                  <a:lnTo>
                    <a:pt x="1310519" y="188039"/>
                  </a:lnTo>
                  <a:lnTo>
                    <a:pt x="1326644" y="174608"/>
                  </a:lnTo>
                  <a:lnTo>
                    <a:pt x="1342770" y="161176"/>
                  </a:lnTo>
                  <a:lnTo>
                    <a:pt x="1358895" y="147745"/>
                  </a:lnTo>
                  <a:lnTo>
                    <a:pt x="1375020" y="134313"/>
                  </a:lnTo>
                  <a:lnTo>
                    <a:pt x="1391146" y="120882"/>
                  </a:lnTo>
                  <a:lnTo>
                    <a:pt x="1407271" y="107451"/>
                  </a:lnTo>
                  <a:lnTo>
                    <a:pt x="1423397" y="94019"/>
                  </a:lnTo>
                  <a:lnTo>
                    <a:pt x="1439522" y="80588"/>
                  </a:lnTo>
                  <a:lnTo>
                    <a:pt x="1455648" y="67156"/>
                  </a:lnTo>
                  <a:lnTo>
                    <a:pt x="1471773" y="53725"/>
                  </a:lnTo>
                  <a:lnTo>
                    <a:pt x="1487899" y="40294"/>
                  </a:lnTo>
                  <a:lnTo>
                    <a:pt x="1504024" y="26862"/>
                  </a:lnTo>
                  <a:lnTo>
                    <a:pt x="1520150" y="13431"/>
                  </a:lnTo>
                  <a:lnTo>
                    <a:pt x="1536275" y="0"/>
                  </a:lnTo>
                  <a:lnTo>
                    <a:pt x="1536275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64411" y="3523485"/>
              <a:ext cx="77848" cy="77848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99068" y="3545265"/>
              <a:ext cx="34289" cy="34289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00042" y="3533360"/>
              <a:ext cx="58098" cy="58098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97690" y="3518130"/>
              <a:ext cx="88559" cy="88559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29038" y="3536599"/>
              <a:ext cx="51620" cy="51620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520718" y="3515401"/>
              <a:ext cx="94016" cy="94016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31436" y="3513241"/>
              <a:ext cx="98337" cy="98337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49949" y="2787994"/>
              <a:ext cx="87067" cy="87067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58507" y="3514556"/>
              <a:ext cx="95707" cy="95707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69510" y="2907685"/>
              <a:ext cx="99457" cy="99457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79813" y="3510105"/>
              <a:ext cx="104609" cy="104609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90610" y="3035388"/>
              <a:ext cx="108772" cy="108772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03317" y="2926545"/>
              <a:ext cx="109113" cy="109113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14812" y="2756630"/>
              <a:ext cx="111880" cy="111880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29460" y="2758047"/>
              <a:ext cx="108341" cy="108341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568896" y="2636140"/>
              <a:ext cx="93971" cy="93971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214432" y="3547750"/>
              <a:ext cx="29319" cy="29319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309546" y="3529986"/>
              <a:ext cx="64846" cy="64846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35487" y="3530170"/>
              <a:ext cx="64478" cy="64478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42303" y="3524108"/>
              <a:ext cx="76603" cy="76603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52218" y="3521145"/>
              <a:ext cx="82529" cy="82529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66801" y="3522849"/>
              <a:ext cx="79120" cy="79120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79726" y="3522897"/>
              <a:ext cx="79025" cy="79025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91913" y="3522205"/>
              <a:ext cx="80409" cy="80409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03492" y="3520906"/>
              <a:ext cx="83007" cy="83007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310531" y="3515067"/>
              <a:ext cx="94684" cy="94684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31529" y="2677717"/>
              <a:ext cx="78445" cy="78445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44756" y="2546775"/>
              <a:ext cx="77747" cy="77747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92818" y="2533918"/>
              <a:ext cx="46126" cy="46126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90254" y="3549328"/>
              <a:ext cx="26163" cy="26163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312207" y="3532647"/>
              <a:ext cx="59525" cy="59525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434080" y="3541641"/>
              <a:ext cx="41536" cy="41536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529750" y="3524433"/>
              <a:ext cx="75952" cy="75952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645162" y="3526967"/>
              <a:ext cx="70885" cy="70885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53922" y="3522849"/>
              <a:ext cx="79120" cy="79120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71058" y="3527107"/>
              <a:ext cx="70605" cy="70605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991083" y="3534253"/>
              <a:ext cx="56313" cy="56313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319572" y="2602313"/>
              <a:ext cx="76603" cy="76603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29856" y="2512794"/>
              <a:ext cx="81791" cy="81791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51672" y="2589521"/>
              <a:ext cx="63915" cy="63915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88675" y="3547750"/>
              <a:ext cx="29319" cy="29319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46218" y="3540901"/>
              <a:ext cx="43017" cy="43017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650390" y="3532195"/>
              <a:ext cx="60429" cy="60429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770842" y="3539769"/>
              <a:ext cx="45281" cy="45281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82118" y="3538167"/>
              <a:ext cx="48486" cy="48486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91626" y="3534796"/>
              <a:ext cx="55226" cy="55226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5615" y="3525907"/>
              <a:ext cx="73005" cy="73005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11363" y="3528777"/>
              <a:ext cx="67265" cy="67265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316021" y="2816535"/>
              <a:ext cx="83705" cy="83705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31878" y="2574612"/>
              <a:ext cx="77747" cy="77747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43789" y="2796239"/>
              <a:ext cx="79682" cy="79682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81535" y="2633896"/>
              <a:ext cx="68692" cy="68692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70291" y="3529365"/>
              <a:ext cx="66088" cy="66088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315681" y="3536121"/>
              <a:ext cx="52576" cy="52576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538677" y="3533360"/>
              <a:ext cx="58098" cy="58098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648838" y="3530644"/>
              <a:ext cx="63532" cy="63532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64681" y="3533608"/>
              <a:ext cx="57602" cy="57602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69858" y="3525907"/>
              <a:ext cx="73005" cy="73005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87967" y="3531138"/>
              <a:ext cx="62544" cy="62544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98082" y="3528375"/>
              <a:ext cx="68069" cy="68069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198428" y="3045339"/>
              <a:ext cx="93135" cy="93135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12845" y="2714052"/>
              <a:ext cx="90058" cy="90058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424376" y="2729744"/>
              <a:ext cx="92752" cy="92752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44457" y="2494932"/>
              <a:ext cx="78347" cy="78347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88130" y="2429973"/>
              <a:ext cx="55503" cy="55503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148686" y="608659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148686" y="571786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148686" y="534782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148686" y="496398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148686" y="4612258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148686" y="426053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48686" y="387669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525888" y="3876691"/>
              <a:ext cx="2221398" cy="2209903"/>
            </a:xfrm>
            <a:custGeom>
              <a:avLst/>
              <a:pathLst>
                <a:path w="2221398" h="2209903">
                  <a:moveTo>
                    <a:pt x="0" y="2209903"/>
                  </a:moveTo>
                  <a:lnTo>
                    <a:pt x="9808" y="2199964"/>
                  </a:lnTo>
                  <a:lnTo>
                    <a:pt x="25933" y="2183620"/>
                  </a:lnTo>
                  <a:lnTo>
                    <a:pt x="42059" y="2167273"/>
                  </a:lnTo>
                  <a:lnTo>
                    <a:pt x="58184" y="2150923"/>
                  </a:lnTo>
                  <a:lnTo>
                    <a:pt x="74310" y="2134571"/>
                  </a:lnTo>
                  <a:lnTo>
                    <a:pt x="90435" y="2118215"/>
                  </a:lnTo>
                  <a:lnTo>
                    <a:pt x="106561" y="2101856"/>
                  </a:lnTo>
                  <a:lnTo>
                    <a:pt x="122686" y="2085494"/>
                  </a:lnTo>
                  <a:lnTo>
                    <a:pt x="138812" y="2069128"/>
                  </a:lnTo>
                  <a:lnTo>
                    <a:pt x="154937" y="2052759"/>
                  </a:lnTo>
                  <a:lnTo>
                    <a:pt x="171062" y="2036386"/>
                  </a:lnTo>
                  <a:lnTo>
                    <a:pt x="187188" y="2020010"/>
                  </a:lnTo>
                  <a:lnTo>
                    <a:pt x="203313" y="2003629"/>
                  </a:lnTo>
                  <a:lnTo>
                    <a:pt x="219439" y="1987244"/>
                  </a:lnTo>
                  <a:lnTo>
                    <a:pt x="235564" y="1970856"/>
                  </a:lnTo>
                  <a:lnTo>
                    <a:pt x="251690" y="1954463"/>
                  </a:lnTo>
                  <a:lnTo>
                    <a:pt x="267815" y="1938065"/>
                  </a:lnTo>
                  <a:lnTo>
                    <a:pt x="283941" y="1921663"/>
                  </a:lnTo>
                  <a:lnTo>
                    <a:pt x="300066" y="1905256"/>
                  </a:lnTo>
                  <a:lnTo>
                    <a:pt x="316192" y="1888844"/>
                  </a:lnTo>
                  <a:lnTo>
                    <a:pt x="332317" y="1872427"/>
                  </a:lnTo>
                  <a:lnTo>
                    <a:pt x="348443" y="1856004"/>
                  </a:lnTo>
                  <a:lnTo>
                    <a:pt x="364568" y="1839576"/>
                  </a:lnTo>
                  <a:lnTo>
                    <a:pt x="380693" y="1823142"/>
                  </a:lnTo>
                  <a:lnTo>
                    <a:pt x="396819" y="1806702"/>
                  </a:lnTo>
                  <a:lnTo>
                    <a:pt x="412944" y="1790256"/>
                  </a:lnTo>
                  <a:lnTo>
                    <a:pt x="429070" y="1773803"/>
                  </a:lnTo>
                  <a:lnTo>
                    <a:pt x="445195" y="1757344"/>
                  </a:lnTo>
                  <a:lnTo>
                    <a:pt x="461321" y="1740877"/>
                  </a:lnTo>
                  <a:lnTo>
                    <a:pt x="477446" y="1724404"/>
                  </a:lnTo>
                  <a:lnTo>
                    <a:pt x="493572" y="1707923"/>
                  </a:lnTo>
                  <a:lnTo>
                    <a:pt x="509697" y="1691434"/>
                  </a:lnTo>
                  <a:lnTo>
                    <a:pt x="525823" y="1674936"/>
                  </a:lnTo>
                  <a:lnTo>
                    <a:pt x="541948" y="1658431"/>
                  </a:lnTo>
                  <a:lnTo>
                    <a:pt x="558074" y="1641916"/>
                  </a:lnTo>
                  <a:lnTo>
                    <a:pt x="574199" y="1625392"/>
                  </a:lnTo>
                  <a:lnTo>
                    <a:pt x="590324" y="1608859"/>
                  </a:lnTo>
                  <a:lnTo>
                    <a:pt x="606450" y="1592316"/>
                  </a:lnTo>
                  <a:lnTo>
                    <a:pt x="622575" y="1575762"/>
                  </a:lnTo>
                  <a:lnTo>
                    <a:pt x="638701" y="1559198"/>
                  </a:lnTo>
                  <a:lnTo>
                    <a:pt x="654826" y="1542622"/>
                  </a:lnTo>
                  <a:lnTo>
                    <a:pt x="670952" y="1526035"/>
                  </a:lnTo>
                  <a:lnTo>
                    <a:pt x="687077" y="1509435"/>
                  </a:lnTo>
                  <a:lnTo>
                    <a:pt x="703203" y="1492823"/>
                  </a:lnTo>
                  <a:lnTo>
                    <a:pt x="719328" y="1476197"/>
                  </a:lnTo>
                  <a:lnTo>
                    <a:pt x="735454" y="1459558"/>
                  </a:lnTo>
                  <a:lnTo>
                    <a:pt x="751579" y="1442905"/>
                  </a:lnTo>
                  <a:lnTo>
                    <a:pt x="767705" y="1426236"/>
                  </a:lnTo>
                  <a:lnTo>
                    <a:pt x="783830" y="1409552"/>
                  </a:lnTo>
                  <a:lnTo>
                    <a:pt x="799955" y="1392852"/>
                  </a:lnTo>
                  <a:lnTo>
                    <a:pt x="816081" y="1376135"/>
                  </a:lnTo>
                  <a:lnTo>
                    <a:pt x="832206" y="1359401"/>
                  </a:lnTo>
                  <a:lnTo>
                    <a:pt x="848332" y="1342649"/>
                  </a:lnTo>
                  <a:lnTo>
                    <a:pt x="864457" y="1325877"/>
                  </a:lnTo>
                  <a:lnTo>
                    <a:pt x="880583" y="1309086"/>
                  </a:lnTo>
                  <a:lnTo>
                    <a:pt x="896708" y="1292275"/>
                  </a:lnTo>
                  <a:lnTo>
                    <a:pt x="912834" y="1275443"/>
                  </a:lnTo>
                  <a:lnTo>
                    <a:pt x="928959" y="1258589"/>
                  </a:lnTo>
                  <a:lnTo>
                    <a:pt x="945085" y="1241712"/>
                  </a:lnTo>
                  <a:lnTo>
                    <a:pt x="961210" y="1224812"/>
                  </a:lnTo>
                  <a:lnTo>
                    <a:pt x="977336" y="1207888"/>
                  </a:lnTo>
                  <a:lnTo>
                    <a:pt x="993461" y="1190938"/>
                  </a:lnTo>
                  <a:lnTo>
                    <a:pt x="1009586" y="1173963"/>
                  </a:lnTo>
                  <a:lnTo>
                    <a:pt x="1025712" y="1156961"/>
                  </a:lnTo>
                  <a:lnTo>
                    <a:pt x="1041837" y="1139932"/>
                  </a:lnTo>
                  <a:lnTo>
                    <a:pt x="1057963" y="1122875"/>
                  </a:lnTo>
                  <a:lnTo>
                    <a:pt x="1074088" y="1105788"/>
                  </a:lnTo>
                  <a:lnTo>
                    <a:pt x="1090214" y="1088673"/>
                  </a:lnTo>
                  <a:lnTo>
                    <a:pt x="1106339" y="1071526"/>
                  </a:lnTo>
                  <a:lnTo>
                    <a:pt x="1122465" y="1054349"/>
                  </a:lnTo>
                  <a:lnTo>
                    <a:pt x="1138590" y="1037141"/>
                  </a:lnTo>
                  <a:lnTo>
                    <a:pt x="1154716" y="1019900"/>
                  </a:lnTo>
                  <a:lnTo>
                    <a:pt x="1170841" y="1002626"/>
                  </a:lnTo>
                  <a:lnTo>
                    <a:pt x="1186966" y="985320"/>
                  </a:lnTo>
                  <a:lnTo>
                    <a:pt x="1203092" y="967980"/>
                  </a:lnTo>
                  <a:lnTo>
                    <a:pt x="1219217" y="950606"/>
                  </a:lnTo>
                  <a:lnTo>
                    <a:pt x="1235343" y="933198"/>
                  </a:lnTo>
                  <a:lnTo>
                    <a:pt x="1251468" y="915755"/>
                  </a:lnTo>
                  <a:lnTo>
                    <a:pt x="1267594" y="898279"/>
                  </a:lnTo>
                  <a:lnTo>
                    <a:pt x="1283719" y="880767"/>
                  </a:lnTo>
                  <a:lnTo>
                    <a:pt x="1299845" y="863221"/>
                  </a:lnTo>
                  <a:lnTo>
                    <a:pt x="1315970" y="845641"/>
                  </a:lnTo>
                  <a:lnTo>
                    <a:pt x="1332096" y="828027"/>
                  </a:lnTo>
                  <a:lnTo>
                    <a:pt x="1348221" y="810379"/>
                  </a:lnTo>
                  <a:lnTo>
                    <a:pt x="1364347" y="792697"/>
                  </a:lnTo>
                  <a:lnTo>
                    <a:pt x="1380472" y="774982"/>
                  </a:lnTo>
                  <a:lnTo>
                    <a:pt x="1396597" y="757234"/>
                  </a:lnTo>
                  <a:lnTo>
                    <a:pt x="1412723" y="739453"/>
                  </a:lnTo>
                  <a:lnTo>
                    <a:pt x="1428848" y="721641"/>
                  </a:lnTo>
                  <a:lnTo>
                    <a:pt x="1444974" y="703798"/>
                  </a:lnTo>
                  <a:lnTo>
                    <a:pt x="1461099" y="685925"/>
                  </a:lnTo>
                  <a:lnTo>
                    <a:pt x="1477225" y="668021"/>
                  </a:lnTo>
                  <a:lnTo>
                    <a:pt x="1493350" y="650089"/>
                  </a:lnTo>
                  <a:lnTo>
                    <a:pt x="1509476" y="632128"/>
                  </a:lnTo>
                  <a:lnTo>
                    <a:pt x="1525601" y="614139"/>
                  </a:lnTo>
                  <a:lnTo>
                    <a:pt x="1541727" y="596124"/>
                  </a:lnTo>
                  <a:lnTo>
                    <a:pt x="1557852" y="578083"/>
                  </a:lnTo>
                  <a:lnTo>
                    <a:pt x="1573978" y="560016"/>
                  </a:lnTo>
                  <a:lnTo>
                    <a:pt x="1590103" y="541925"/>
                  </a:lnTo>
                  <a:lnTo>
                    <a:pt x="1606228" y="523810"/>
                  </a:lnTo>
                  <a:lnTo>
                    <a:pt x="1622354" y="505673"/>
                  </a:lnTo>
                  <a:lnTo>
                    <a:pt x="1638479" y="487513"/>
                  </a:lnTo>
                  <a:lnTo>
                    <a:pt x="1654605" y="469332"/>
                  </a:lnTo>
                  <a:lnTo>
                    <a:pt x="1670730" y="451131"/>
                  </a:lnTo>
                  <a:lnTo>
                    <a:pt x="1686856" y="432909"/>
                  </a:lnTo>
                  <a:lnTo>
                    <a:pt x="1702981" y="414669"/>
                  </a:lnTo>
                  <a:lnTo>
                    <a:pt x="1719107" y="396410"/>
                  </a:lnTo>
                  <a:lnTo>
                    <a:pt x="1735232" y="378134"/>
                  </a:lnTo>
                  <a:lnTo>
                    <a:pt x="1751358" y="359841"/>
                  </a:lnTo>
                  <a:lnTo>
                    <a:pt x="1767483" y="341531"/>
                  </a:lnTo>
                  <a:lnTo>
                    <a:pt x="1783609" y="323206"/>
                  </a:lnTo>
                  <a:lnTo>
                    <a:pt x="1799734" y="304866"/>
                  </a:lnTo>
                  <a:lnTo>
                    <a:pt x="1815859" y="286511"/>
                  </a:lnTo>
                  <a:lnTo>
                    <a:pt x="1831985" y="268142"/>
                  </a:lnTo>
                  <a:lnTo>
                    <a:pt x="1848110" y="249760"/>
                  </a:lnTo>
                  <a:lnTo>
                    <a:pt x="1864236" y="231365"/>
                  </a:lnTo>
                  <a:lnTo>
                    <a:pt x="1880361" y="212957"/>
                  </a:lnTo>
                  <a:lnTo>
                    <a:pt x="1896487" y="194538"/>
                  </a:lnTo>
                  <a:lnTo>
                    <a:pt x="1912612" y="176108"/>
                  </a:lnTo>
                  <a:lnTo>
                    <a:pt x="1928738" y="157666"/>
                  </a:lnTo>
                  <a:lnTo>
                    <a:pt x="1944863" y="139214"/>
                  </a:lnTo>
                  <a:lnTo>
                    <a:pt x="1960989" y="120752"/>
                  </a:lnTo>
                  <a:lnTo>
                    <a:pt x="1977114" y="102281"/>
                  </a:lnTo>
                  <a:lnTo>
                    <a:pt x="1993240" y="83800"/>
                  </a:lnTo>
                  <a:lnTo>
                    <a:pt x="2009365" y="65310"/>
                  </a:lnTo>
                  <a:lnTo>
                    <a:pt x="2025490" y="46811"/>
                  </a:lnTo>
                  <a:lnTo>
                    <a:pt x="2041616" y="28305"/>
                  </a:lnTo>
                  <a:lnTo>
                    <a:pt x="2057741" y="9790"/>
                  </a:lnTo>
                  <a:lnTo>
                    <a:pt x="2066265" y="0"/>
                  </a:lnTo>
                  <a:lnTo>
                    <a:pt x="2221398" y="0"/>
                  </a:lnTo>
                  <a:lnTo>
                    <a:pt x="2218996" y="2445"/>
                  </a:lnTo>
                  <a:lnTo>
                    <a:pt x="2202871" y="18863"/>
                  </a:lnTo>
                  <a:lnTo>
                    <a:pt x="2186745" y="35287"/>
                  </a:lnTo>
                  <a:lnTo>
                    <a:pt x="2170620" y="51717"/>
                  </a:lnTo>
                  <a:lnTo>
                    <a:pt x="2154494" y="68153"/>
                  </a:lnTo>
                  <a:lnTo>
                    <a:pt x="2138369" y="84595"/>
                  </a:lnTo>
                  <a:lnTo>
                    <a:pt x="2122243" y="101043"/>
                  </a:lnTo>
                  <a:lnTo>
                    <a:pt x="2106118" y="117497"/>
                  </a:lnTo>
                  <a:lnTo>
                    <a:pt x="2089992" y="133959"/>
                  </a:lnTo>
                  <a:lnTo>
                    <a:pt x="2073867" y="150427"/>
                  </a:lnTo>
                  <a:lnTo>
                    <a:pt x="2057741" y="166903"/>
                  </a:lnTo>
                  <a:lnTo>
                    <a:pt x="2041616" y="183386"/>
                  </a:lnTo>
                  <a:lnTo>
                    <a:pt x="2025490" y="199878"/>
                  </a:lnTo>
                  <a:lnTo>
                    <a:pt x="2009365" y="216377"/>
                  </a:lnTo>
                  <a:lnTo>
                    <a:pt x="1993240" y="232886"/>
                  </a:lnTo>
                  <a:lnTo>
                    <a:pt x="1977114" y="249403"/>
                  </a:lnTo>
                  <a:lnTo>
                    <a:pt x="1960989" y="265929"/>
                  </a:lnTo>
                  <a:lnTo>
                    <a:pt x="1944863" y="282465"/>
                  </a:lnTo>
                  <a:lnTo>
                    <a:pt x="1928738" y="299012"/>
                  </a:lnTo>
                  <a:lnTo>
                    <a:pt x="1912612" y="315568"/>
                  </a:lnTo>
                  <a:lnTo>
                    <a:pt x="1896487" y="332136"/>
                  </a:lnTo>
                  <a:lnTo>
                    <a:pt x="1880361" y="348715"/>
                  </a:lnTo>
                  <a:lnTo>
                    <a:pt x="1864236" y="365306"/>
                  </a:lnTo>
                  <a:lnTo>
                    <a:pt x="1848110" y="381909"/>
                  </a:lnTo>
                  <a:lnTo>
                    <a:pt x="1831985" y="398525"/>
                  </a:lnTo>
                  <a:lnTo>
                    <a:pt x="1815859" y="415154"/>
                  </a:lnTo>
                  <a:lnTo>
                    <a:pt x="1799734" y="431798"/>
                  </a:lnTo>
                  <a:lnTo>
                    <a:pt x="1783609" y="448456"/>
                  </a:lnTo>
                  <a:lnTo>
                    <a:pt x="1767483" y="465128"/>
                  </a:lnTo>
                  <a:lnTo>
                    <a:pt x="1751358" y="481817"/>
                  </a:lnTo>
                  <a:lnTo>
                    <a:pt x="1735232" y="498522"/>
                  </a:lnTo>
                  <a:lnTo>
                    <a:pt x="1719107" y="515244"/>
                  </a:lnTo>
                  <a:lnTo>
                    <a:pt x="1702981" y="531983"/>
                  </a:lnTo>
                  <a:lnTo>
                    <a:pt x="1686856" y="548741"/>
                  </a:lnTo>
                  <a:lnTo>
                    <a:pt x="1670730" y="565518"/>
                  </a:lnTo>
                  <a:lnTo>
                    <a:pt x="1654605" y="582315"/>
                  </a:lnTo>
                  <a:lnTo>
                    <a:pt x="1638479" y="599132"/>
                  </a:lnTo>
                  <a:lnTo>
                    <a:pt x="1622354" y="615970"/>
                  </a:lnTo>
                  <a:lnTo>
                    <a:pt x="1606228" y="632831"/>
                  </a:lnTo>
                  <a:lnTo>
                    <a:pt x="1590103" y="649714"/>
                  </a:lnTo>
                  <a:lnTo>
                    <a:pt x="1573978" y="666621"/>
                  </a:lnTo>
                  <a:lnTo>
                    <a:pt x="1557852" y="683553"/>
                  </a:lnTo>
                  <a:lnTo>
                    <a:pt x="1541727" y="700510"/>
                  </a:lnTo>
                  <a:lnTo>
                    <a:pt x="1525601" y="717493"/>
                  </a:lnTo>
                  <a:lnTo>
                    <a:pt x="1509476" y="734502"/>
                  </a:lnTo>
                  <a:lnTo>
                    <a:pt x="1493350" y="751540"/>
                  </a:lnTo>
                  <a:lnTo>
                    <a:pt x="1477225" y="768605"/>
                  </a:lnTo>
                  <a:lnTo>
                    <a:pt x="1461099" y="785700"/>
                  </a:lnTo>
                  <a:lnTo>
                    <a:pt x="1444974" y="802824"/>
                  </a:lnTo>
                  <a:lnTo>
                    <a:pt x="1428848" y="819979"/>
                  </a:lnTo>
                  <a:lnTo>
                    <a:pt x="1412723" y="837166"/>
                  </a:lnTo>
                  <a:lnTo>
                    <a:pt x="1396597" y="854384"/>
                  </a:lnTo>
                  <a:lnTo>
                    <a:pt x="1380472" y="871634"/>
                  </a:lnTo>
                  <a:lnTo>
                    <a:pt x="1364347" y="888917"/>
                  </a:lnTo>
                  <a:lnTo>
                    <a:pt x="1348221" y="906233"/>
                  </a:lnTo>
                  <a:lnTo>
                    <a:pt x="1332096" y="923583"/>
                  </a:lnTo>
                  <a:lnTo>
                    <a:pt x="1315970" y="940967"/>
                  </a:lnTo>
                  <a:lnTo>
                    <a:pt x="1299845" y="958385"/>
                  </a:lnTo>
                  <a:lnTo>
                    <a:pt x="1283719" y="975837"/>
                  </a:lnTo>
                  <a:lnTo>
                    <a:pt x="1267594" y="993324"/>
                  </a:lnTo>
                  <a:lnTo>
                    <a:pt x="1251468" y="1010845"/>
                  </a:lnTo>
                  <a:lnTo>
                    <a:pt x="1235343" y="1028401"/>
                  </a:lnTo>
                  <a:lnTo>
                    <a:pt x="1219217" y="1045991"/>
                  </a:lnTo>
                  <a:lnTo>
                    <a:pt x="1203092" y="1063615"/>
                  </a:lnTo>
                  <a:lnTo>
                    <a:pt x="1186966" y="1081273"/>
                  </a:lnTo>
                  <a:lnTo>
                    <a:pt x="1170841" y="1098965"/>
                  </a:lnTo>
                  <a:lnTo>
                    <a:pt x="1154716" y="1116690"/>
                  </a:lnTo>
                  <a:lnTo>
                    <a:pt x="1138590" y="1134447"/>
                  </a:lnTo>
                  <a:lnTo>
                    <a:pt x="1122465" y="1152237"/>
                  </a:lnTo>
                  <a:lnTo>
                    <a:pt x="1106339" y="1170058"/>
                  </a:lnTo>
                  <a:lnTo>
                    <a:pt x="1090214" y="1187910"/>
                  </a:lnTo>
                  <a:lnTo>
                    <a:pt x="1074088" y="1205792"/>
                  </a:lnTo>
                  <a:lnTo>
                    <a:pt x="1057963" y="1223704"/>
                  </a:lnTo>
                  <a:lnTo>
                    <a:pt x="1041837" y="1241645"/>
                  </a:lnTo>
                  <a:lnTo>
                    <a:pt x="1025712" y="1259614"/>
                  </a:lnTo>
                  <a:lnTo>
                    <a:pt x="1009586" y="1277610"/>
                  </a:lnTo>
                  <a:lnTo>
                    <a:pt x="993461" y="1295633"/>
                  </a:lnTo>
                  <a:lnTo>
                    <a:pt x="977336" y="1313682"/>
                  </a:lnTo>
                  <a:lnTo>
                    <a:pt x="961210" y="1331756"/>
                  </a:lnTo>
                  <a:lnTo>
                    <a:pt x="945085" y="1349854"/>
                  </a:lnTo>
                  <a:lnTo>
                    <a:pt x="928959" y="1367975"/>
                  </a:lnTo>
                  <a:lnTo>
                    <a:pt x="912834" y="1386119"/>
                  </a:lnTo>
                  <a:lnTo>
                    <a:pt x="896708" y="1404285"/>
                  </a:lnTo>
                  <a:lnTo>
                    <a:pt x="880583" y="1422472"/>
                  </a:lnTo>
                  <a:lnTo>
                    <a:pt x="864457" y="1440679"/>
                  </a:lnTo>
                  <a:lnTo>
                    <a:pt x="848332" y="1458906"/>
                  </a:lnTo>
                  <a:lnTo>
                    <a:pt x="832206" y="1477152"/>
                  </a:lnTo>
                  <a:lnTo>
                    <a:pt x="816081" y="1495416"/>
                  </a:lnTo>
                  <a:lnTo>
                    <a:pt x="799955" y="1513697"/>
                  </a:lnTo>
                  <a:lnTo>
                    <a:pt x="783830" y="1531995"/>
                  </a:lnTo>
                  <a:lnTo>
                    <a:pt x="767705" y="1550309"/>
                  </a:lnTo>
                  <a:lnTo>
                    <a:pt x="751579" y="1568639"/>
                  </a:lnTo>
                  <a:lnTo>
                    <a:pt x="735454" y="1586984"/>
                  </a:lnTo>
                  <a:lnTo>
                    <a:pt x="719328" y="1605343"/>
                  </a:lnTo>
                  <a:lnTo>
                    <a:pt x="703203" y="1623715"/>
                  </a:lnTo>
                  <a:lnTo>
                    <a:pt x="687077" y="1642101"/>
                  </a:lnTo>
                  <a:lnTo>
                    <a:pt x="670952" y="1660500"/>
                  </a:lnTo>
                  <a:lnTo>
                    <a:pt x="654826" y="1678911"/>
                  </a:lnTo>
                  <a:lnTo>
                    <a:pt x="638701" y="1697333"/>
                  </a:lnTo>
                  <a:lnTo>
                    <a:pt x="622575" y="1715767"/>
                  </a:lnTo>
                  <a:lnTo>
                    <a:pt x="606450" y="1734211"/>
                  </a:lnTo>
                  <a:lnTo>
                    <a:pt x="590324" y="1752666"/>
                  </a:lnTo>
                  <a:lnTo>
                    <a:pt x="574199" y="1771131"/>
                  </a:lnTo>
                  <a:lnTo>
                    <a:pt x="558074" y="1789605"/>
                  </a:lnTo>
                  <a:lnTo>
                    <a:pt x="541948" y="1808089"/>
                  </a:lnTo>
                  <a:lnTo>
                    <a:pt x="525823" y="1826581"/>
                  </a:lnTo>
                  <a:lnTo>
                    <a:pt x="509697" y="1845082"/>
                  </a:lnTo>
                  <a:lnTo>
                    <a:pt x="493572" y="1863592"/>
                  </a:lnTo>
                  <a:lnTo>
                    <a:pt x="477446" y="1882109"/>
                  </a:lnTo>
                  <a:lnTo>
                    <a:pt x="461321" y="1900633"/>
                  </a:lnTo>
                  <a:lnTo>
                    <a:pt x="445195" y="1919165"/>
                  </a:lnTo>
                  <a:lnTo>
                    <a:pt x="429070" y="1937704"/>
                  </a:lnTo>
                  <a:lnTo>
                    <a:pt x="412944" y="1956249"/>
                  </a:lnTo>
                  <a:lnTo>
                    <a:pt x="396819" y="1974801"/>
                  </a:lnTo>
                  <a:lnTo>
                    <a:pt x="380693" y="1993359"/>
                  </a:lnTo>
                  <a:lnTo>
                    <a:pt x="364568" y="2011923"/>
                  </a:lnTo>
                  <a:lnTo>
                    <a:pt x="348443" y="2030493"/>
                  </a:lnTo>
                  <a:lnTo>
                    <a:pt x="332317" y="2049069"/>
                  </a:lnTo>
                  <a:lnTo>
                    <a:pt x="316192" y="2067650"/>
                  </a:lnTo>
                  <a:lnTo>
                    <a:pt x="300066" y="2086236"/>
                  </a:lnTo>
                  <a:lnTo>
                    <a:pt x="283941" y="2104827"/>
                  </a:lnTo>
                  <a:lnTo>
                    <a:pt x="267815" y="2123423"/>
                  </a:lnTo>
                  <a:lnTo>
                    <a:pt x="251690" y="2142024"/>
                  </a:lnTo>
                  <a:lnTo>
                    <a:pt x="235564" y="2160629"/>
                  </a:lnTo>
                  <a:lnTo>
                    <a:pt x="219439" y="2179238"/>
                  </a:lnTo>
                  <a:lnTo>
                    <a:pt x="203313" y="2197852"/>
                  </a:lnTo>
                  <a:lnTo>
                    <a:pt x="192875" y="220990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525888" y="3876691"/>
              <a:ext cx="2066265" cy="2209903"/>
            </a:xfrm>
            <a:custGeom>
              <a:avLst/>
              <a:pathLst>
                <a:path w="2066265" h="2209903">
                  <a:moveTo>
                    <a:pt x="0" y="2209903"/>
                  </a:moveTo>
                  <a:lnTo>
                    <a:pt x="9808" y="2199964"/>
                  </a:lnTo>
                  <a:lnTo>
                    <a:pt x="25933" y="2183620"/>
                  </a:lnTo>
                  <a:lnTo>
                    <a:pt x="42059" y="2167273"/>
                  </a:lnTo>
                  <a:lnTo>
                    <a:pt x="58184" y="2150923"/>
                  </a:lnTo>
                  <a:lnTo>
                    <a:pt x="74310" y="2134571"/>
                  </a:lnTo>
                  <a:lnTo>
                    <a:pt x="90435" y="2118215"/>
                  </a:lnTo>
                  <a:lnTo>
                    <a:pt x="106561" y="2101856"/>
                  </a:lnTo>
                  <a:lnTo>
                    <a:pt x="122686" y="2085494"/>
                  </a:lnTo>
                  <a:lnTo>
                    <a:pt x="138812" y="2069128"/>
                  </a:lnTo>
                  <a:lnTo>
                    <a:pt x="154937" y="2052759"/>
                  </a:lnTo>
                  <a:lnTo>
                    <a:pt x="171062" y="2036386"/>
                  </a:lnTo>
                  <a:lnTo>
                    <a:pt x="187188" y="2020010"/>
                  </a:lnTo>
                  <a:lnTo>
                    <a:pt x="203313" y="2003629"/>
                  </a:lnTo>
                  <a:lnTo>
                    <a:pt x="219439" y="1987244"/>
                  </a:lnTo>
                  <a:lnTo>
                    <a:pt x="235564" y="1970856"/>
                  </a:lnTo>
                  <a:lnTo>
                    <a:pt x="251690" y="1954463"/>
                  </a:lnTo>
                  <a:lnTo>
                    <a:pt x="267815" y="1938065"/>
                  </a:lnTo>
                  <a:lnTo>
                    <a:pt x="283941" y="1921663"/>
                  </a:lnTo>
                  <a:lnTo>
                    <a:pt x="300066" y="1905256"/>
                  </a:lnTo>
                  <a:lnTo>
                    <a:pt x="316192" y="1888844"/>
                  </a:lnTo>
                  <a:lnTo>
                    <a:pt x="332317" y="1872427"/>
                  </a:lnTo>
                  <a:lnTo>
                    <a:pt x="348443" y="1856004"/>
                  </a:lnTo>
                  <a:lnTo>
                    <a:pt x="364568" y="1839576"/>
                  </a:lnTo>
                  <a:lnTo>
                    <a:pt x="380693" y="1823142"/>
                  </a:lnTo>
                  <a:lnTo>
                    <a:pt x="396819" y="1806702"/>
                  </a:lnTo>
                  <a:lnTo>
                    <a:pt x="412944" y="1790256"/>
                  </a:lnTo>
                  <a:lnTo>
                    <a:pt x="429070" y="1773803"/>
                  </a:lnTo>
                  <a:lnTo>
                    <a:pt x="445195" y="1757344"/>
                  </a:lnTo>
                  <a:lnTo>
                    <a:pt x="461321" y="1740877"/>
                  </a:lnTo>
                  <a:lnTo>
                    <a:pt x="477446" y="1724404"/>
                  </a:lnTo>
                  <a:lnTo>
                    <a:pt x="493572" y="1707923"/>
                  </a:lnTo>
                  <a:lnTo>
                    <a:pt x="509697" y="1691434"/>
                  </a:lnTo>
                  <a:lnTo>
                    <a:pt x="525823" y="1674936"/>
                  </a:lnTo>
                  <a:lnTo>
                    <a:pt x="541948" y="1658431"/>
                  </a:lnTo>
                  <a:lnTo>
                    <a:pt x="558074" y="1641916"/>
                  </a:lnTo>
                  <a:lnTo>
                    <a:pt x="574199" y="1625392"/>
                  </a:lnTo>
                  <a:lnTo>
                    <a:pt x="590324" y="1608859"/>
                  </a:lnTo>
                  <a:lnTo>
                    <a:pt x="606450" y="1592316"/>
                  </a:lnTo>
                  <a:lnTo>
                    <a:pt x="622575" y="1575762"/>
                  </a:lnTo>
                  <a:lnTo>
                    <a:pt x="638701" y="1559198"/>
                  </a:lnTo>
                  <a:lnTo>
                    <a:pt x="654826" y="1542622"/>
                  </a:lnTo>
                  <a:lnTo>
                    <a:pt x="670952" y="1526035"/>
                  </a:lnTo>
                  <a:lnTo>
                    <a:pt x="687077" y="1509435"/>
                  </a:lnTo>
                  <a:lnTo>
                    <a:pt x="703203" y="1492823"/>
                  </a:lnTo>
                  <a:lnTo>
                    <a:pt x="719328" y="1476197"/>
                  </a:lnTo>
                  <a:lnTo>
                    <a:pt x="735454" y="1459558"/>
                  </a:lnTo>
                  <a:lnTo>
                    <a:pt x="751579" y="1442905"/>
                  </a:lnTo>
                  <a:lnTo>
                    <a:pt x="767705" y="1426236"/>
                  </a:lnTo>
                  <a:lnTo>
                    <a:pt x="783830" y="1409552"/>
                  </a:lnTo>
                  <a:lnTo>
                    <a:pt x="799955" y="1392852"/>
                  </a:lnTo>
                  <a:lnTo>
                    <a:pt x="816081" y="1376135"/>
                  </a:lnTo>
                  <a:lnTo>
                    <a:pt x="832206" y="1359401"/>
                  </a:lnTo>
                  <a:lnTo>
                    <a:pt x="848332" y="1342649"/>
                  </a:lnTo>
                  <a:lnTo>
                    <a:pt x="864457" y="1325877"/>
                  </a:lnTo>
                  <a:lnTo>
                    <a:pt x="880583" y="1309086"/>
                  </a:lnTo>
                  <a:lnTo>
                    <a:pt x="896708" y="1292275"/>
                  </a:lnTo>
                  <a:lnTo>
                    <a:pt x="912834" y="1275443"/>
                  </a:lnTo>
                  <a:lnTo>
                    <a:pt x="928959" y="1258589"/>
                  </a:lnTo>
                  <a:lnTo>
                    <a:pt x="945085" y="1241712"/>
                  </a:lnTo>
                  <a:lnTo>
                    <a:pt x="961210" y="1224812"/>
                  </a:lnTo>
                  <a:lnTo>
                    <a:pt x="977336" y="1207888"/>
                  </a:lnTo>
                  <a:lnTo>
                    <a:pt x="993461" y="1190938"/>
                  </a:lnTo>
                  <a:lnTo>
                    <a:pt x="1009586" y="1173963"/>
                  </a:lnTo>
                  <a:lnTo>
                    <a:pt x="1025712" y="1156961"/>
                  </a:lnTo>
                  <a:lnTo>
                    <a:pt x="1041837" y="1139932"/>
                  </a:lnTo>
                  <a:lnTo>
                    <a:pt x="1057963" y="1122875"/>
                  </a:lnTo>
                  <a:lnTo>
                    <a:pt x="1074088" y="1105788"/>
                  </a:lnTo>
                  <a:lnTo>
                    <a:pt x="1090214" y="1088673"/>
                  </a:lnTo>
                  <a:lnTo>
                    <a:pt x="1106339" y="1071526"/>
                  </a:lnTo>
                  <a:lnTo>
                    <a:pt x="1122465" y="1054349"/>
                  </a:lnTo>
                  <a:lnTo>
                    <a:pt x="1138590" y="1037141"/>
                  </a:lnTo>
                  <a:lnTo>
                    <a:pt x="1154716" y="1019900"/>
                  </a:lnTo>
                  <a:lnTo>
                    <a:pt x="1170841" y="1002626"/>
                  </a:lnTo>
                  <a:lnTo>
                    <a:pt x="1186966" y="985320"/>
                  </a:lnTo>
                  <a:lnTo>
                    <a:pt x="1203092" y="967980"/>
                  </a:lnTo>
                  <a:lnTo>
                    <a:pt x="1219217" y="950606"/>
                  </a:lnTo>
                  <a:lnTo>
                    <a:pt x="1235343" y="933198"/>
                  </a:lnTo>
                  <a:lnTo>
                    <a:pt x="1251468" y="915755"/>
                  </a:lnTo>
                  <a:lnTo>
                    <a:pt x="1267594" y="898279"/>
                  </a:lnTo>
                  <a:lnTo>
                    <a:pt x="1283719" y="880767"/>
                  </a:lnTo>
                  <a:lnTo>
                    <a:pt x="1299845" y="863221"/>
                  </a:lnTo>
                  <a:lnTo>
                    <a:pt x="1315970" y="845641"/>
                  </a:lnTo>
                  <a:lnTo>
                    <a:pt x="1332096" y="828027"/>
                  </a:lnTo>
                  <a:lnTo>
                    <a:pt x="1348221" y="810379"/>
                  </a:lnTo>
                  <a:lnTo>
                    <a:pt x="1364347" y="792697"/>
                  </a:lnTo>
                  <a:lnTo>
                    <a:pt x="1380472" y="774982"/>
                  </a:lnTo>
                  <a:lnTo>
                    <a:pt x="1396597" y="757234"/>
                  </a:lnTo>
                  <a:lnTo>
                    <a:pt x="1412723" y="739453"/>
                  </a:lnTo>
                  <a:lnTo>
                    <a:pt x="1428848" y="721641"/>
                  </a:lnTo>
                  <a:lnTo>
                    <a:pt x="1444974" y="703798"/>
                  </a:lnTo>
                  <a:lnTo>
                    <a:pt x="1461099" y="685925"/>
                  </a:lnTo>
                  <a:lnTo>
                    <a:pt x="1477225" y="668021"/>
                  </a:lnTo>
                  <a:lnTo>
                    <a:pt x="1493350" y="650089"/>
                  </a:lnTo>
                  <a:lnTo>
                    <a:pt x="1509476" y="632128"/>
                  </a:lnTo>
                  <a:lnTo>
                    <a:pt x="1525601" y="614139"/>
                  </a:lnTo>
                  <a:lnTo>
                    <a:pt x="1541727" y="596124"/>
                  </a:lnTo>
                  <a:lnTo>
                    <a:pt x="1557852" y="578083"/>
                  </a:lnTo>
                  <a:lnTo>
                    <a:pt x="1573978" y="560016"/>
                  </a:lnTo>
                  <a:lnTo>
                    <a:pt x="1590103" y="541925"/>
                  </a:lnTo>
                  <a:lnTo>
                    <a:pt x="1606228" y="523810"/>
                  </a:lnTo>
                  <a:lnTo>
                    <a:pt x="1622354" y="505673"/>
                  </a:lnTo>
                  <a:lnTo>
                    <a:pt x="1638479" y="487513"/>
                  </a:lnTo>
                  <a:lnTo>
                    <a:pt x="1654605" y="469332"/>
                  </a:lnTo>
                  <a:lnTo>
                    <a:pt x="1670730" y="451131"/>
                  </a:lnTo>
                  <a:lnTo>
                    <a:pt x="1686856" y="432909"/>
                  </a:lnTo>
                  <a:lnTo>
                    <a:pt x="1702981" y="414669"/>
                  </a:lnTo>
                  <a:lnTo>
                    <a:pt x="1719107" y="396410"/>
                  </a:lnTo>
                  <a:lnTo>
                    <a:pt x="1735232" y="378134"/>
                  </a:lnTo>
                  <a:lnTo>
                    <a:pt x="1751358" y="359841"/>
                  </a:lnTo>
                  <a:lnTo>
                    <a:pt x="1767483" y="341531"/>
                  </a:lnTo>
                  <a:lnTo>
                    <a:pt x="1783609" y="323206"/>
                  </a:lnTo>
                  <a:lnTo>
                    <a:pt x="1799734" y="304866"/>
                  </a:lnTo>
                  <a:lnTo>
                    <a:pt x="1815859" y="286511"/>
                  </a:lnTo>
                  <a:lnTo>
                    <a:pt x="1831985" y="268142"/>
                  </a:lnTo>
                  <a:lnTo>
                    <a:pt x="1848110" y="249760"/>
                  </a:lnTo>
                  <a:lnTo>
                    <a:pt x="1864236" y="231365"/>
                  </a:lnTo>
                  <a:lnTo>
                    <a:pt x="1880361" y="212957"/>
                  </a:lnTo>
                  <a:lnTo>
                    <a:pt x="1896487" y="194538"/>
                  </a:lnTo>
                  <a:lnTo>
                    <a:pt x="1912612" y="176108"/>
                  </a:lnTo>
                  <a:lnTo>
                    <a:pt x="1928738" y="157666"/>
                  </a:lnTo>
                  <a:lnTo>
                    <a:pt x="1944863" y="139214"/>
                  </a:lnTo>
                  <a:lnTo>
                    <a:pt x="1960989" y="120752"/>
                  </a:lnTo>
                  <a:lnTo>
                    <a:pt x="1977114" y="102281"/>
                  </a:lnTo>
                  <a:lnTo>
                    <a:pt x="1993240" y="83800"/>
                  </a:lnTo>
                  <a:lnTo>
                    <a:pt x="2009365" y="65310"/>
                  </a:lnTo>
                  <a:lnTo>
                    <a:pt x="2025490" y="46811"/>
                  </a:lnTo>
                  <a:lnTo>
                    <a:pt x="2041616" y="28305"/>
                  </a:lnTo>
                  <a:lnTo>
                    <a:pt x="2057741" y="9790"/>
                  </a:lnTo>
                  <a:lnTo>
                    <a:pt x="20662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718764" y="3876691"/>
              <a:ext cx="2028522" cy="2209903"/>
            </a:xfrm>
            <a:custGeom>
              <a:avLst/>
              <a:pathLst>
                <a:path w="2028522" h="2209903">
                  <a:moveTo>
                    <a:pt x="2028522" y="0"/>
                  </a:moveTo>
                  <a:lnTo>
                    <a:pt x="2026120" y="2445"/>
                  </a:lnTo>
                  <a:lnTo>
                    <a:pt x="2009995" y="18863"/>
                  </a:lnTo>
                  <a:lnTo>
                    <a:pt x="1993869" y="35287"/>
                  </a:lnTo>
                  <a:lnTo>
                    <a:pt x="1977744" y="51717"/>
                  </a:lnTo>
                  <a:lnTo>
                    <a:pt x="1961618" y="68153"/>
                  </a:lnTo>
                  <a:lnTo>
                    <a:pt x="1945493" y="84595"/>
                  </a:lnTo>
                  <a:lnTo>
                    <a:pt x="1929367" y="101043"/>
                  </a:lnTo>
                  <a:lnTo>
                    <a:pt x="1913242" y="117497"/>
                  </a:lnTo>
                  <a:lnTo>
                    <a:pt x="1897116" y="133959"/>
                  </a:lnTo>
                  <a:lnTo>
                    <a:pt x="1880991" y="150427"/>
                  </a:lnTo>
                  <a:lnTo>
                    <a:pt x="1864865" y="166903"/>
                  </a:lnTo>
                  <a:lnTo>
                    <a:pt x="1848740" y="183386"/>
                  </a:lnTo>
                  <a:lnTo>
                    <a:pt x="1832615" y="199878"/>
                  </a:lnTo>
                  <a:lnTo>
                    <a:pt x="1816489" y="216377"/>
                  </a:lnTo>
                  <a:lnTo>
                    <a:pt x="1800364" y="232886"/>
                  </a:lnTo>
                  <a:lnTo>
                    <a:pt x="1784238" y="249403"/>
                  </a:lnTo>
                  <a:lnTo>
                    <a:pt x="1768113" y="265929"/>
                  </a:lnTo>
                  <a:lnTo>
                    <a:pt x="1751987" y="282465"/>
                  </a:lnTo>
                  <a:lnTo>
                    <a:pt x="1735862" y="299012"/>
                  </a:lnTo>
                  <a:lnTo>
                    <a:pt x="1719736" y="315568"/>
                  </a:lnTo>
                  <a:lnTo>
                    <a:pt x="1703611" y="332136"/>
                  </a:lnTo>
                  <a:lnTo>
                    <a:pt x="1687485" y="348715"/>
                  </a:lnTo>
                  <a:lnTo>
                    <a:pt x="1671360" y="365306"/>
                  </a:lnTo>
                  <a:lnTo>
                    <a:pt x="1655234" y="381909"/>
                  </a:lnTo>
                  <a:lnTo>
                    <a:pt x="1639109" y="398525"/>
                  </a:lnTo>
                  <a:lnTo>
                    <a:pt x="1622984" y="415154"/>
                  </a:lnTo>
                  <a:lnTo>
                    <a:pt x="1606858" y="431798"/>
                  </a:lnTo>
                  <a:lnTo>
                    <a:pt x="1590733" y="448456"/>
                  </a:lnTo>
                  <a:lnTo>
                    <a:pt x="1574607" y="465128"/>
                  </a:lnTo>
                  <a:lnTo>
                    <a:pt x="1558482" y="481817"/>
                  </a:lnTo>
                  <a:lnTo>
                    <a:pt x="1542356" y="498522"/>
                  </a:lnTo>
                  <a:lnTo>
                    <a:pt x="1526231" y="515244"/>
                  </a:lnTo>
                  <a:lnTo>
                    <a:pt x="1510105" y="531983"/>
                  </a:lnTo>
                  <a:lnTo>
                    <a:pt x="1493980" y="548741"/>
                  </a:lnTo>
                  <a:lnTo>
                    <a:pt x="1477854" y="565518"/>
                  </a:lnTo>
                  <a:lnTo>
                    <a:pt x="1461729" y="582315"/>
                  </a:lnTo>
                  <a:lnTo>
                    <a:pt x="1445603" y="599132"/>
                  </a:lnTo>
                  <a:lnTo>
                    <a:pt x="1429478" y="615970"/>
                  </a:lnTo>
                  <a:lnTo>
                    <a:pt x="1413353" y="632831"/>
                  </a:lnTo>
                  <a:lnTo>
                    <a:pt x="1397227" y="649714"/>
                  </a:lnTo>
                  <a:lnTo>
                    <a:pt x="1381102" y="666621"/>
                  </a:lnTo>
                  <a:lnTo>
                    <a:pt x="1364976" y="683553"/>
                  </a:lnTo>
                  <a:lnTo>
                    <a:pt x="1348851" y="700510"/>
                  </a:lnTo>
                  <a:lnTo>
                    <a:pt x="1332725" y="717493"/>
                  </a:lnTo>
                  <a:lnTo>
                    <a:pt x="1316600" y="734502"/>
                  </a:lnTo>
                  <a:lnTo>
                    <a:pt x="1300474" y="751540"/>
                  </a:lnTo>
                  <a:lnTo>
                    <a:pt x="1284349" y="768605"/>
                  </a:lnTo>
                  <a:lnTo>
                    <a:pt x="1268223" y="785700"/>
                  </a:lnTo>
                  <a:lnTo>
                    <a:pt x="1252098" y="802824"/>
                  </a:lnTo>
                  <a:lnTo>
                    <a:pt x="1235972" y="819979"/>
                  </a:lnTo>
                  <a:lnTo>
                    <a:pt x="1219847" y="837166"/>
                  </a:lnTo>
                  <a:lnTo>
                    <a:pt x="1203722" y="854384"/>
                  </a:lnTo>
                  <a:lnTo>
                    <a:pt x="1187596" y="871634"/>
                  </a:lnTo>
                  <a:lnTo>
                    <a:pt x="1171471" y="888917"/>
                  </a:lnTo>
                  <a:lnTo>
                    <a:pt x="1155345" y="906233"/>
                  </a:lnTo>
                  <a:lnTo>
                    <a:pt x="1139220" y="923583"/>
                  </a:lnTo>
                  <a:lnTo>
                    <a:pt x="1123094" y="940967"/>
                  </a:lnTo>
                  <a:lnTo>
                    <a:pt x="1106969" y="958385"/>
                  </a:lnTo>
                  <a:lnTo>
                    <a:pt x="1090843" y="975837"/>
                  </a:lnTo>
                  <a:lnTo>
                    <a:pt x="1074718" y="993324"/>
                  </a:lnTo>
                  <a:lnTo>
                    <a:pt x="1058592" y="1010845"/>
                  </a:lnTo>
                  <a:lnTo>
                    <a:pt x="1042467" y="1028401"/>
                  </a:lnTo>
                  <a:lnTo>
                    <a:pt x="1026342" y="1045991"/>
                  </a:lnTo>
                  <a:lnTo>
                    <a:pt x="1010216" y="1063615"/>
                  </a:lnTo>
                  <a:lnTo>
                    <a:pt x="994091" y="1081273"/>
                  </a:lnTo>
                  <a:lnTo>
                    <a:pt x="977965" y="1098965"/>
                  </a:lnTo>
                  <a:lnTo>
                    <a:pt x="961840" y="1116690"/>
                  </a:lnTo>
                  <a:lnTo>
                    <a:pt x="945714" y="1134447"/>
                  </a:lnTo>
                  <a:lnTo>
                    <a:pt x="929589" y="1152237"/>
                  </a:lnTo>
                  <a:lnTo>
                    <a:pt x="913463" y="1170058"/>
                  </a:lnTo>
                  <a:lnTo>
                    <a:pt x="897338" y="1187910"/>
                  </a:lnTo>
                  <a:lnTo>
                    <a:pt x="881212" y="1205792"/>
                  </a:lnTo>
                  <a:lnTo>
                    <a:pt x="865087" y="1223704"/>
                  </a:lnTo>
                  <a:lnTo>
                    <a:pt x="848961" y="1241645"/>
                  </a:lnTo>
                  <a:lnTo>
                    <a:pt x="832836" y="1259614"/>
                  </a:lnTo>
                  <a:lnTo>
                    <a:pt x="816711" y="1277610"/>
                  </a:lnTo>
                  <a:lnTo>
                    <a:pt x="800585" y="1295633"/>
                  </a:lnTo>
                  <a:lnTo>
                    <a:pt x="784460" y="1313682"/>
                  </a:lnTo>
                  <a:lnTo>
                    <a:pt x="768334" y="1331756"/>
                  </a:lnTo>
                  <a:lnTo>
                    <a:pt x="752209" y="1349854"/>
                  </a:lnTo>
                  <a:lnTo>
                    <a:pt x="736083" y="1367975"/>
                  </a:lnTo>
                  <a:lnTo>
                    <a:pt x="719958" y="1386119"/>
                  </a:lnTo>
                  <a:lnTo>
                    <a:pt x="703832" y="1404285"/>
                  </a:lnTo>
                  <a:lnTo>
                    <a:pt x="687707" y="1422472"/>
                  </a:lnTo>
                  <a:lnTo>
                    <a:pt x="671581" y="1440679"/>
                  </a:lnTo>
                  <a:lnTo>
                    <a:pt x="655456" y="1458906"/>
                  </a:lnTo>
                  <a:lnTo>
                    <a:pt x="639330" y="1477152"/>
                  </a:lnTo>
                  <a:lnTo>
                    <a:pt x="623205" y="1495416"/>
                  </a:lnTo>
                  <a:lnTo>
                    <a:pt x="607080" y="1513697"/>
                  </a:lnTo>
                  <a:lnTo>
                    <a:pt x="590954" y="1531995"/>
                  </a:lnTo>
                  <a:lnTo>
                    <a:pt x="574829" y="1550309"/>
                  </a:lnTo>
                  <a:lnTo>
                    <a:pt x="558703" y="1568639"/>
                  </a:lnTo>
                  <a:lnTo>
                    <a:pt x="542578" y="1586984"/>
                  </a:lnTo>
                  <a:lnTo>
                    <a:pt x="526452" y="1605343"/>
                  </a:lnTo>
                  <a:lnTo>
                    <a:pt x="510327" y="1623715"/>
                  </a:lnTo>
                  <a:lnTo>
                    <a:pt x="494201" y="1642101"/>
                  </a:lnTo>
                  <a:lnTo>
                    <a:pt x="478076" y="1660500"/>
                  </a:lnTo>
                  <a:lnTo>
                    <a:pt x="461950" y="1678911"/>
                  </a:lnTo>
                  <a:lnTo>
                    <a:pt x="445825" y="1697333"/>
                  </a:lnTo>
                  <a:lnTo>
                    <a:pt x="429699" y="1715767"/>
                  </a:lnTo>
                  <a:lnTo>
                    <a:pt x="413574" y="1734211"/>
                  </a:lnTo>
                  <a:lnTo>
                    <a:pt x="397449" y="1752666"/>
                  </a:lnTo>
                  <a:lnTo>
                    <a:pt x="381323" y="1771131"/>
                  </a:lnTo>
                  <a:lnTo>
                    <a:pt x="365198" y="1789605"/>
                  </a:lnTo>
                  <a:lnTo>
                    <a:pt x="349072" y="1808089"/>
                  </a:lnTo>
                  <a:lnTo>
                    <a:pt x="332947" y="1826581"/>
                  </a:lnTo>
                  <a:lnTo>
                    <a:pt x="316821" y="1845082"/>
                  </a:lnTo>
                  <a:lnTo>
                    <a:pt x="300696" y="1863592"/>
                  </a:lnTo>
                  <a:lnTo>
                    <a:pt x="284570" y="1882109"/>
                  </a:lnTo>
                  <a:lnTo>
                    <a:pt x="268445" y="1900633"/>
                  </a:lnTo>
                  <a:lnTo>
                    <a:pt x="252319" y="1919165"/>
                  </a:lnTo>
                  <a:lnTo>
                    <a:pt x="236194" y="1937704"/>
                  </a:lnTo>
                  <a:lnTo>
                    <a:pt x="220068" y="1956249"/>
                  </a:lnTo>
                  <a:lnTo>
                    <a:pt x="203943" y="1974801"/>
                  </a:lnTo>
                  <a:lnTo>
                    <a:pt x="187818" y="1993359"/>
                  </a:lnTo>
                  <a:lnTo>
                    <a:pt x="171692" y="2011923"/>
                  </a:lnTo>
                  <a:lnTo>
                    <a:pt x="155567" y="2030493"/>
                  </a:lnTo>
                  <a:lnTo>
                    <a:pt x="139441" y="2049069"/>
                  </a:lnTo>
                  <a:lnTo>
                    <a:pt x="123316" y="2067650"/>
                  </a:lnTo>
                  <a:lnTo>
                    <a:pt x="107190" y="2086236"/>
                  </a:lnTo>
                  <a:lnTo>
                    <a:pt x="91065" y="2104827"/>
                  </a:lnTo>
                  <a:lnTo>
                    <a:pt x="74939" y="2123423"/>
                  </a:lnTo>
                  <a:lnTo>
                    <a:pt x="58814" y="2142024"/>
                  </a:lnTo>
                  <a:lnTo>
                    <a:pt x="42688" y="2160629"/>
                  </a:lnTo>
                  <a:lnTo>
                    <a:pt x="26563" y="2179238"/>
                  </a:lnTo>
                  <a:lnTo>
                    <a:pt x="10437" y="2197852"/>
                  </a:lnTo>
                  <a:lnTo>
                    <a:pt x="0" y="22099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683404" y="3876691"/>
              <a:ext cx="2223017" cy="2209903"/>
            </a:xfrm>
            <a:custGeom>
              <a:avLst/>
              <a:pathLst>
                <a:path w="2223017" h="2209903">
                  <a:moveTo>
                    <a:pt x="0" y="2209903"/>
                  </a:moveTo>
                  <a:lnTo>
                    <a:pt x="13547" y="2196149"/>
                  </a:lnTo>
                  <a:lnTo>
                    <a:pt x="29673" y="2179774"/>
                  </a:lnTo>
                  <a:lnTo>
                    <a:pt x="45798" y="2163395"/>
                  </a:lnTo>
                  <a:lnTo>
                    <a:pt x="61924" y="2147012"/>
                  </a:lnTo>
                  <a:lnTo>
                    <a:pt x="78049" y="2130626"/>
                  </a:lnTo>
                  <a:lnTo>
                    <a:pt x="94174" y="2114235"/>
                  </a:lnTo>
                  <a:lnTo>
                    <a:pt x="110300" y="2097840"/>
                  </a:lnTo>
                  <a:lnTo>
                    <a:pt x="126425" y="2081441"/>
                  </a:lnTo>
                  <a:lnTo>
                    <a:pt x="142551" y="2065037"/>
                  </a:lnTo>
                  <a:lnTo>
                    <a:pt x="158676" y="2048629"/>
                  </a:lnTo>
                  <a:lnTo>
                    <a:pt x="174802" y="2032215"/>
                  </a:lnTo>
                  <a:lnTo>
                    <a:pt x="190927" y="2015797"/>
                  </a:lnTo>
                  <a:lnTo>
                    <a:pt x="207053" y="1999374"/>
                  </a:lnTo>
                  <a:lnTo>
                    <a:pt x="223178" y="1982945"/>
                  </a:lnTo>
                  <a:lnTo>
                    <a:pt x="239304" y="1966511"/>
                  </a:lnTo>
                  <a:lnTo>
                    <a:pt x="255429" y="1950070"/>
                  </a:lnTo>
                  <a:lnTo>
                    <a:pt x="271555" y="1933624"/>
                  </a:lnTo>
                  <a:lnTo>
                    <a:pt x="287680" y="1917172"/>
                  </a:lnTo>
                  <a:lnTo>
                    <a:pt x="303805" y="1900713"/>
                  </a:lnTo>
                  <a:lnTo>
                    <a:pt x="319931" y="1884248"/>
                  </a:lnTo>
                  <a:lnTo>
                    <a:pt x="336056" y="1867775"/>
                  </a:lnTo>
                  <a:lnTo>
                    <a:pt x="352182" y="1851296"/>
                  </a:lnTo>
                  <a:lnTo>
                    <a:pt x="368307" y="1834809"/>
                  </a:lnTo>
                  <a:lnTo>
                    <a:pt x="384433" y="1818314"/>
                  </a:lnTo>
                  <a:lnTo>
                    <a:pt x="400558" y="1801811"/>
                  </a:lnTo>
                  <a:lnTo>
                    <a:pt x="416684" y="1785300"/>
                  </a:lnTo>
                  <a:lnTo>
                    <a:pt x="432809" y="1768780"/>
                  </a:lnTo>
                  <a:lnTo>
                    <a:pt x="448935" y="1752251"/>
                  </a:lnTo>
                  <a:lnTo>
                    <a:pt x="465060" y="1735713"/>
                  </a:lnTo>
                  <a:lnTo>
                    <a:pt x="481186" y="1719165"/>
                  </a:lnTo>
                  <a:lnTo>
                    <a:pt x="497311" y="1702607"/>
                  </a:lnTo>
                  <a:lnTo>
                    <a:pt x="513436" y="1686038"/>
                  </a:lnTo>
                  <a:lnTo>
                    <a:pt x="529562" y="1669458"/>
                  </a:lnTo>
                  <a:lnTo>
                    <a:pt x="545687" y="1652868"/>
                  </a:lnTo>
                  <a:lnTo>
                    <a:pt x="561813" y="1636265"/>
                  </a:lnTo>
                  <a:lnTo>
                    <a:pt x="577938" y="1619650"/>
                  </a:lnTo>
                  <a:lnTo>
                    <a:pt x="594064" y="1603022"/>
                  </a:lnTo>
                  <a:lnTo>
                    <a:pt x="610189" y="1586381"/>
                  </a:lnTo>
                  <a:lnTo>
                    <a:pt x="626315" y="1569726"/>
                  </a:lnTo>
                  <a:lnTo>
                    <a:pt x="642440" y="1553057"/>
                  </a:lnTo>
                  <a:lnTo>
                    <a:pt x="658566" y="1536373"/>
                  </a:lnTo>
                  <a:lnTo>
                    <a:pt x="674691" y="1519673"/>
                  </a:lnTo>
                  <a:lnTo>
                    <a:pt x="690816" y="1502958"/>
                  </a:lnTo>
                  <a:lnTo>
                    <a:pt x="706942" y="1486226"/>
                  </a:lnTo>
                  <a:lnTo>
                    <a:pt x="723067" y="1469476"/>
                  </a:lnTo>
                  <a:lnTo>
                    <a:pt x="739193" y="1452708"/>
                  </a:lnTo>
                  <a:lnTo>
                    <a:pt x="755318" y="1435922"/>
                  </a:lnTo>
                  <a:lnTo>
                    <a:pt x="771444" y="1419117"/>
                  </a:lnTo>
                  <a:lnTo>
                    <a:pt x="787569" y="1402291"/>
                  </a:lnTo>
                  <a:lnTo>
                    <a:pt x="803695" y="1385445"/>
                  </a:lnTo>
                  <a:lnTo>
                    <a:pt x="819820" y="1368578"/>
                  </a:lnTo>
                  <a:lnTo>
                    <a:pt x="835946" y="1351688"/>
                  </a:lnTo>
                  <a:lnTo>
                    <a:pt x="852071" y="1334776"/>
                  </a:lnTo>
                  <a:lnTo>
                    <a:pt x="868197" y="1317840"/>
                  </a:lnTo>
                  <a:lnTo>
                    <a:pt x="884322" y="1300879"/>
                  </a:lnTo>
                  <a:lnTo>
                    <a:pt x="900447" y="1283894"/>
                  </a:lnTo>
                  <a:lnTo>
                    <a:pt x="916573" y="1266882"/>
                  </a:lnTo>
                  <a:lnTo>
                    <a:pt x="932698" y="1249844"/>
                  </a:lnTo>
                  <a:lnTo>
                    <a:pt x="948824" y="1232779"/>
                  </a:lnTo>
                  <a:lnTo>
                    <a:pt x="964949" y="1215687"/>
                  </a:lnTo>
                  <a:lnTo>
                    <a:pt x="981075" y="1198565"/>
                  </a:lnTo>
                  <a:lnTo>
                    <a:pt x="997200" y="1181415"/>
                  </a:lnTo>
                  <a:lnTo>
                    <a:pt x="1013326" y="1164234"/>
                  </a:lnTo>
                  <a:lnTo>
                    <a:pt x="1029451" y="1147024"/>
                  </a:lnTo>
                  <a:lnTo>
                    <a:pt x="1045577" y="1129782"/>
                  </a:lnTo>
                  <a:lnTo>
                    <a:pt x="1061702" y="1112509"/>
                  </a:lnTo>
                  <a:lnTo>
                    <a:pt x="1077828" y="1095205"/>
                  </a:lnTo>
                  <a:lnTo>
                    <a:pt x="1093953" y="1077868"/>
                  </a:lnTo>
                  <a:lnTo>
                    <a:pt x="1110078" y="1060499"/>
                  </a:lnTo>
                  <a:lnTo>
                    <a:pt x="1126204" y="1043097"/>
                  </a:lnTo>
                  <a:lnTo>
                    <a:pt x="1142329" y="1025663"/>
                  </a:lnTo>
                  <a:lnTo>
                    <a:pt x="1158455" y="1008195"/>
                  </a:lnTo>
                  <a:lnTo>
                    <a:pt x="1174580" y="990694"/>
                  </a:lnTo>
                  <a:lnTo>
                    <a:pt x="1190706" y="973160"/>
                  </a:lnTo>
                  <a:lnTo>
                    <a:pt x="1206831" y="955594"/>
                  </a:lnTo>
                  <a:lnTo>
                    <a:pt x="1222957" y="937994"/>
                  </a:lnTo>
                  <a:lnTo>
                    <a:pt x="1239082" y="920362"/>
                  </a:lnTo>
                  <a:lnTo>
                    <a:pt x="1255208" y="902697"/>
                  </a:lnTo>
                  <a:lnTo>
                    <a:pt x="1271333" y="885000"/>
                  </a:lnTo>
                  <a:lnTo>
                    <a:pt x="1287459" y="867272"/>
                  </a:lnTo>
                  <a:lnTo>
                    <a:pt x="1303584" y="849512"/>
                  </a:lnTo>
                  <a:lnTo>
                    <a:pt x="1319709" y="831721"/>
                  </a:lnTo>
                  <a:lnTo>
                    <a:pt x="1335835" y="813901"/>
                  </a:lnTo>
                  <a:lnTo>
                    <a:pt x="1351960" y="796050"/>
                  </a:lnTo>
                  <a:lnTo>
                    <a:pt x="1368086" y="778171"/>
                  </a:lnTo>
                  <a:lnTo>
                    <a:pt x="1384211" y="760262"/>
                  </a:lnTo>
                  <a:lnTo>
                    <a:pt x="1400337" y="742327"/>
                  </a:lnTo>
                  <a:lnTo>
                    <a:pt x="1416462" y="724364"/>
                  </a:lnTo>
                  <a:lnTo>
                    <a:pt x="1432588" y="706374"/>
                  </a:lnTo>
                  <a:lnTo>
                    <a:pt x="1448713" y="688359"/>
                  </a:lnTo>
                  <a:lnTo>
                    <a:pt x="1464839" y="670319"/>
                  </a:lnTo>
                  <a:lnTo>
                    <a:pt x="1480964" y="652254"/>
                  </a:lnTo>
                  <a:lnTo>
                    <a:pt x="1497090" y="634166"/>
                  </a:lnTo>
                  <a:lnTo>
                    <a:pt x="1513215" y="616056"/>
                  </a:lnTo>
                  <a:lnTo>
                    <a:pt x="1529340" y="597923"/>
                  </a:lnTo>
                  <a:lnTo>
                    <a:pt x="1545466" y="579769"/>
                  </a:lnTo>
                  <a:lnTo>
                    <a:pt x="1561591" y="561594"/>
                  </a:lnTo>
                  <a:lnTo>
                    <a:pt x="1577717" y="543399"/>
                  </a:lnTo>
                  <a:lnTo>
                    <a:pt x="1593842" y="525185"/>
                  </a:lnTo>
                  <a:lnTo>
                    <a:pt x="1609968" y="506953"/>
                  </a:lnTo>
                  <a:lnTo>
                    <a:pt x="1626093" y="488703"/>
                  </a:lnTo>
                  <a:lnTo>
                    <a:pt x="1642219" y="470435"/>
                  </a:lnTo>
                  <a:lnTo>
                    <a:pt x="1658344" y="452151"/>
                  </a:lnTo>
                  <a:lnTo>
                    <a:pt x="1674470" y="433851"/>
                  </a:lnTo>
                  <a:lnTo>
                    <a:pt x="1690595" y="415535"/>
                  </a:lnTo>
                  <a:lnTo>
                    <a:pt x="1706721" y="397205"/>
                  </a:lnTo>
                  <a:lnTo>
                    <a:pt x="1722846" y="378860"/>
                  </a:lnTo>
                  <a:lnTo>
                    <a:pt x="1738971" y="360501"/>
                  </a:lnTo>
                  <a:lnTo>
                    <a:pt x="1755097" y="342130"/>
                  </a:lnTo>
                  <a:lnTo>
                    <a:pt x="1771222" y="323745"/>
                  </a:lnTo>
                  <a:lnTo>
                    <a:pt x="1787348" y="305349"/>
                  </a:lnTo>
                  <a:lnTo>
                    <a:pt x="1803473" y="286940"/>
                  </a:lnTo>
                  <a:lnTo>
                    <a:pt x="1819599" y="268521"/>
                  </a:lnTo>
                  <a:lnTo>
                    <a:pt x="1835724" y="250090"/>
                  </a:lnTo>
                  <a:lnTo>
                    <a:pt x="1851850" y="231649"/>
                  </a:lnTo>
                  <a:lnTo>
                    <a:pt x="1867975" y="213198"/>
                  </a:lnTo>
                  <a:lnTo>
                    <a:pt x="1884101" y="194737"/>
                  </a:lnTo>
                  <a:lnTo>
                    <a:pt x="1900226" y="176267"/>
                  </a:lnTo>
                  <a:lnTo>
                    <a:pt x="1916352" y="157788"/>
                  </a:lnTo>
                  <a:lnTo>
                    <a:pt x="1932477" y="139300"/>
                  </a:lnTo>
                  <a:lnTo>
                    <a:pt x="1948602" y="120804"/>
                  </a:lnTo>
                  <a:lnTo>
                    <a:pt x="1964728" y="102300"/>
                  </a:lnTo>
                  <a:lnTo>
                    <a:pt x="1980853" y="83788"/>
                  </a:lnTo>
                  <a:lnTo>
                    <a:pt x="1996979" y="65268"/>
                  </a:lnTo>
                  <a:lnTo>
                    <a:pt x="2013104" y="46742"/>
                  </a:lnTo>
                  <a:lnTo>
                    <a:pt x="2029230" y="28209"/>
                  </a:lnTo>
                  <a:lnTo>
                    <a:pt x="2045355" y="9669"/>
                  </a:lnTo>
                  <a:lnTo>
                    <a:pt x="2053762" y="0"/>
                  </a:lnTo>
                  <a:lnTo>
                    <a:pt x="2223017" y="0"/>
                  </a:lnTo>
                  <a:lnTo>
                    <a:pt x="2222735" y="286"/>
                  </a:lnTo>
                  <a:lnTo>
                    <a:pt x="2206610" y="16685"/>
                  </a:lnTo>
                  <a:lnTo>
                    <a:pt x="2190484" y="33089"/>
                  </a:lnTo>
                  <a:lnTo>
                    <a:pt x="2174359" y="49496"/>
                  </a:lnTo>
                  <a:lnTo>
                    <a:pt x="2158233" y="65909"/>
                  </a:lnTo>
                  <a:lnTo>
                    <a:pt x="2142108" y="82327"/>
                  </a:lnTo>
                  <a:lnTo>
                    <a:pt x="2125982" y="98750"/>
                  </a:lnTo>
                  <a:lnTo>
                    <a:pt x="2109857" y="115178"/>
                  </a:lnTo>
                  <a:lnTo>
                    <a:pt x="2093732" y="131612"/>
                  </a:lnTo>
                  <a:lnTo>
                    <a:pt x="2077606" y="148052"/>
                  </a:lnTo>
                  <a:lnTo>
                    <a:pt x="2061481" y="164497"/>
                  </a:lnTo>
                  <a:lnTo>
                    <a:pt x="2045355" y="180949"/>
                  </a:lnTo>
                  <a:lnTo>
                    <a:pt x="2029230" y="197407"/>
                  </a:lnTo>
                  <a:lnTo>
                    <a:pt x="2013104" y="213872"/>
                  </a:lnTo>
                  <a:lnTo>
                    <a:pt x="1996979" y="230344"/>
                  </a:lnTo>
                  <a:lnTo>
                    <a:pt x="1980853" y="246822"/>
                  </a:lnTo>
                  <a:lnTo>
                    <a:pt x="1964728" y="263309"/>
                  </a:lnTo>
                  <a:lnTo>
                    <a:pt x="1948602" y="279803"/>
                  </a:lnTo>
                  <a:lnTo>
                    <a:pt x="1932477" y="296305"/>
                  </a:lnTo>
                  <a:lnTo>
                    <a:pt x="1916352" y="312815"/>
                  </a:lnTo>
                  <a:lnTo>
                    <a:pt x="1900226" y="329334"/>
                  </a:lnTo>
                  <a:lnTo>
                    <a:pt x="1884101" y="345862"/>
                  </a:lnTo>
                  <a:lnTo>
                    <a:pt x="1867975" y="362399"/>
                  </a:lnTo>
                  <a:lnTo>
                    <a:pt x="1851850" y="378946"/>
                  </a:lnTo>
                  <a:lnTo>
                    <a:pt x="1835724" y="395503"/>
                  </a:lnTo>
                  <a:lnTo>
                    <a:pt x="1819599" y="412071"/>
                  </a:lnTo>
                  <a:lnTo>
                    <a:pt x="1803473" y="428649"/>
                  </a:lnTo>
                  <a:lnTo>
                    <a:pt x="1787348" y="445239"/>
                  </a:lnTo>
                  <a:lnTo>
                    <a:pt x="1771222" y="461841"/>
                  </a:lnTo>
                  <a:lnTo>
                    <a:pt x="1755097" y="478455"/>
                  </a:lnTo>
                  <a:lnTo>
                    <a:pt x="1738971" y="495081"/>
                  </a:lnTo>
                  <a:lnTo>
                    <a:pt x="1722846" y="511721"/>
                  </a:lnTo>
                  <a:lnTo>
                    <a:pt x="1706721" y="528374"/>
                  </a:lnTo>
                  <a:lnTo>
                    <a:pt x="1690595" y="545042"/>
                  </a:lnTo>
                  <a:lnTo>
                    <a:pt x="1674470" y="561724"/>
                  </a:lnTo>
                  <a:lnTo>
                    <a:pt x="1658344" y="578422"/>
                  </a:lnTo>
                  <a:lnTo>
                    <a:pt x="1642219" y="595136"/>
                  </a:lnTo>
                  <a:lnTo>
                    <a:pt x="1626093" y="611867"/>
                  </a:lnTo>
                  <a:lnTo>
                    <a:pt x="1609968" y="628615"/>
                  </a:lnTo>
                  <a:lnTo>
                    <a:pt x="1593842" y="645380"/>
                  </a:lnTo>
                  <a:lnTo>
                    <a:pt x="1577717" y="662165"/>
                  </a:lnTo>
                  <a:lnTo>
                    <a:pt x="1561591" y="678968"/>
                  </a:lnTo>
                  <a:lnTo>
                    <a:pt x="1545466" y="695792"/>
                  </a:lnTo>
                  <a:lnTo>
                    <a:pt x="1529340" y="712636"/>
                  </a:lnTo>
                  <a:lnTo>
                    <a:pt x="1513215" y="729501"/>
                  </a:lnTo>
                  <a:lnTo>
                    <a:pt x="1497090" y="746388"/>
                  </a:lnTo>
                  <a:lnTo>
                    <a:pt x="1480964" y="763299"/>
                  </a:lnTo>
                  <a:lnTo>
                    <a:pt x="1464839" y="780232"/>
                  </a:lnTo>
                  <a:lnTo>
                    <a:pt x="1448713" y="797190"/>
                  </a:lnTo>
                  <a:lnTo>
                    <a:pt x="1432588" y="814173"/>
                  </a:lnTo>
                  <a:lnTo>
                    <a:pt x="1416462" y="831182"/>
                  </a:lnTo>
                  <a:lnTo>
                    <a:pt x="1400337" y="848217"/>
                  </a:lnTo>
                  <a:lnTo>
                    <a:pt x="1384211" y="865280"/>
                  </a:lnTo>
                  <a:lnTo>
                    <a:pt x="1368086" y="882370"/>
                  </a:lnTo>
                  <a:lnTo>
                    <a:pt x="1351960" y="899488"/>
                  </a:lnTo>
                  <a:lnTo>
                    <a:pt x="1335835" y="916636"/>
                  </a:lnTo>
                  <a:lnTo>
                    <a:pt x="1319709" y="933813"/>
                  </a:lnTo>
                  <a:lnTo>
                    <a:pt x="1303584" y="951021"/>
                  </a:lnTo>
                  <a:lnTo>
                    <a:pt x="1287459" y="968259"/>
                  </a:lnTo>
                  <a:lnTo>
                    <a:pt x="1271333" y="985529"/>
                  </a:lnTo>
                  <a:lnTo>
                    <a:pt x="1255208" y="1002830"/>
                  </a:lnTo>
                  <a:lnTo>
                    <a:pt x="1239082" y="1020164"/>
                  </a:lnTo>
                  <a:lnTo>
                    <a:pt x="1222957" y="1037530"/>
                  </a:lnTo>
                  <a:lnTo>
                    <a:pt x="1206831" y="1054928"/>
                  </a:lnTo>
                  <a:lnTo>
                    <a:pt x="1190706" y="1072360"/>
                  </a:lnTo>
                  <a:lnTo>
                    <a:pt x="1174580" y="1089824"/>
                  </a:lnTo>
                  <a:lnTo>
                    <a:pt x="1158455" y="1107321"/>
                  </a:lnTo>
                  <a:lnTo>
                    <a:pt x="1142329" y="1124852"/>
                  </a:lnTo>
                  <a:lnTo>
                    <a:pt x="1126204" y="1142415"/>
                  </a:lnTo>
                  <a:lnTo>
                    <a:pt x="1110078" y="1160012"/>
                  </a:lnTo>
                  <a:lnTo>
                    <a:pt x="1093953" y="1177641"/>
                  </a:lnTo>
                  <a:lnTo>
                    <a:pt x="1077828" y="1195302"/>
                  </a:lnTo>
                  <a:lnTo>
                    <a:pt x="1061702" y="1212996"/>
                  </a:lnTo>
                  <a:lnTo>
                    <a:pt x="1045577" y="1230721"/>
                  </a:lnTo>
                  <a:lnTo>
                    <a:pt x="1029451" y="1248478"/>
                  </a:lnTo>
                  <a:lnTo>
                    <a:pt x="1013326" y="1266265"/>
                  </a:lnTo>
                  <a:lnTo>
                    <a:pt x="997200" y="1284083"/>
                  </a:lnTo>
                  <a:lnTo>
                    <a:pt x="981075" y="1301931"/>
                  </a:lnTo>
                  <a:lnTo>
                    <a:pt x="964949" y="1319808"/>
                  </a:lnTo>
                  <a:lnTo>
                    <a:pt x="948824" y="1337713"/>
                  </a:lnTo>
                  <a:lnTo>
                    <a:pt x="932698" y="1355646"/>
                  </a:lnTo>
                  <a:lnTo>
                    <a:pt x="916573" y="1373606"/>
                  </a:lnTo>
                  <a:lnTo>
                    <a:pt x="900447" y="1391593"/>
                  </a:lnTo>
                  <a:lnTo>
                    <a:pt x="884322" y="1409606"/>
                  </a:lnTo>
                  <a:lnTo>
                    <a:pt x="868197" y="1427644"/>
                  </a:lnTo>
                  <a:lnTo>
                    <a:pt x="852071" y="1445706"/>
                  </a:lnTo>
                  <a:lnTo>
                    <a:pt x="835946" y="1463791"/>
                  </a:lnTo>
                  <a:lnTo>
                    <a:pt x="819820" y="1481900"/>
                  </a:lnTo>
                  <a:lnTo>
                    <a:pt x="803695" y="1500030"/>
                  </a:lnTo>
                  <a:lnTo>
                    <a:pt x="787569" y="1518182"/>
                  </a:lnTo>
                  <a:lnTo>
                    <a:pt x="771444" y="1536355"/>
                  </a:lnTo>
                  <a:lnTo>
                    <a:pt x="755318" y="1554548"/>
                  </a:lnTo>
                  <a:lnTo>
                    <a:pt x="739193" y="1572760"/>
                  </a:lnTo>
                  <a:lnTo>
                    <a:pt x="723067" y="1590991"/>
                  </a:lnTo>
                  <a:lnTo>
                    <a:pt x="706942" y="1609239"/>
                  </a:lnTo>
                  <a:lnTo>
                    <a:pt x="690816" y="1627505"/>
                  </a:lnTo>
                  <a:lnTo>
                    <a:pt x="674691" y="1645788"/>
                  </a:lnTo>
                  <a:lnTo>
                    <a:pt x="658566" y="1664086"/>
                  </a:lnTo>
                  <a:lnTo>
                    <a:pt x="642440" y="1682400"/>
                  </a:lnTo>
                  <a:lnTo>
                    <a:pt x="626315" y="1700729"/>
                  </a:lnTo>
                  <a:lnTo>
                    <a:pt x="610189" y="1719073"/>
                  </a:lnTo>
                  <a:lnTo>
                    <a:pt x="594064" y="1737430"/>
                  </a:lnTo>
                  <a:lnTo>
                    <a:pt x="577938" y="1755800"/>
                  </a:lnTo>
                  <a:lnTo>
                    <a:pt x="561813" y="1774183"/>
                  </a:lnTo>
                  <a:lnTo>
                    <a:pt x="545687" y="1792579"/>
                  </a:lnTo>
                  <a:lnTo>
                    <a:pt x="529562" y="1810986"/>
                  </a:lnTo>
                  <a:lnTo>
                    <a:pt x="513436" y="1829405"/>
                  </a:lnTo>
                  <a:lnTo>
                    <a:pt x="497311" y="1847834"/>
                  </a:lnTo>
                  <a:lnTo>
                    <a:pt x="481186" y="1866274"/>
                  </a:lnTo>
                  <a:lnTo>
                    <a:pt x="465060" y="1884724"/>
                  </a:lnTo>
                  <a:lnTo>
                    <a:pt x="448935" y="1903184"/>
                  </a:lnTo>
                  <a:lnTo>
                    <a:pt x="432809" y="1921653"/>
                  </a:lnTo>
                  <a:lnTo>
                    <a:pt x="416684" y="1940132"/>
                  </a:lnTo>
                  <a:lnTo>
                    <a:pt x="400558" y="1958619"/>
                  </a:lnTo>
                  <a:lnTo>
                    <a:pt x="384433" y="1977114"/>
                  </a:lnTo>
                  <a:lnTo>
                    <a:pt x="368307" y="1995617"/>
                  </a:lnTo>
                  <a:lnTo>
                    <a:pt x="352182" y="2014129"/>
                  </a:lnTo>
                  <a:lnTo>
                    <a:pt x="336056" y="2032647"/>
                  </a:lnTo>
                  <a:lnTo>
                    <a:pt x="319931" y="2051173"/>
                  </a:lnTo>
                  <a:lnTo>
                    <a:pt x="303805" y="2069706"/>
                  </a:lnTo>
                  <a:lnTo>
                    <a:pt x="287680" y="2088245"/>
                  </a:lnTo>
                  <a:lnTo>
                    <a:pt x="271555" y="2106791"/>
                  </a:lnTo>
                  <a:lnTo>
                    <a:pt x="255429" y="2125343"/>
                  </a:lnTo>
                  <a:lnTo>
                    <a:pt x="239304" y="2143901"/>
                  </a:lnTo>
                  <a:lnTo>
                    <a:pt x="223178" y="2162465"/>
                  </a:lnTo>
                  <a:lnTo>
                    <a:pt x="207053" y="2181034"/>
                  </a:lnTo>
                  <a:lnTo>
                    <a:pt x="190927" y="2199609"/>
                  </a:lnTo>
                  <a:lnTo>
                    <a:pt x="181993" y="2209903"/>
                  </a:lnTo>
                  <a:close/>
                </a:path>
              </a:pathLst>
            </a:custGeom>
            <a:solidFill>
              <a:srgbClr val="E14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683404" y="3876691"/>
              <a:ext cx="2053762" cy="2209903"/>
            </a:xfrm>
            <a:custGeom>
              <a:avLst/>
              <a:pathLst>
                <a:path w="2053762" h="2209903">
                  <a:moveTo>
                    <a:pt x="0" y="2209903"/>
                  </a:moveTo>
                  <a:lnTo>
                    <a:pt x="13547" y="2196149"/>
                  </a:lnTo>
                  <a:lnTo>
                    <a:pt x="29673" y="2179774"/>
                  </a:lnTo>
                  <a:lnTo>
                    <a:pt x="45798" y="2163395"/>
                  </a:lnTo>
                  <a:lnTo>
                    <a:pt x="61924" y="2147012"/>
                  </a:lnTo>
                  <a:lnTo>
                    <a:pt x="78049" y="2130626"/>
                  </a:lnTo>
                  <a:lnTo>
                    <a:pt x="94174" y="2114235"/>
                  </a:lnTo>
                  <a:lnTo>
                    <a:pt x="110300" y="2097840"/>
                  </a:lnTo>
                  <a:lnTo>
                    <a:pt x="126425" y="2081441"/>
                  </a:lnTo>
                  <a:lnTo>
                    <a:pt x="142551" y="2065037"/>
                  </a:lnTo>
                  <a:lnTo>
                    <a:pt x="158676" y="2048629"/>
                  </a:lnTo>
                  <a:lnTo>
                    <a:pt x="174802" y="2032215"/>
                  </a:lnTo>
                  <a:lnTo>
                    <a:pt x="190927" y="2015797"/>
                  </a:lnTo>
                  <a:lnTo>
                    <a:pt x="207053" y="1999374"/>
                  </a:lnTo>
                  <a:lnTo>
                    <a:pt x="223178" y="1982945"/>
                  </a:lnTo>
                  <a:lnTo>
                    <a:pt x="239304" y="1966511"/>
                  </a:lnTo>
                  <a:lnTo>
                    <a:pt x="255429" y="1950070"/>
                  </a:lnTo>
                  <a:lnTo>
                    <a:pt x="271555" y="1933624"/>
                  </a:lnTo>
                  <a:lnTo>
                    <a:pt x="287680" y="1917172"/>
                  </a:lnTo>
                  <a:lnTo>
                    <a:pt x="303805" y="1900713"/>
                  </a:lnTo>
                  <a:lnTo>
                    <a:pt x="319931" y="1884248"/>
                  </a:lnTo>
                  <a:lnTo>
                    <a:pt x="336056" y="1867775"/>
                  </a:lnTo>
                  <a:lnTo>
                    <a:pt x="352182" y="1851296"/>
                  </a:lnTo>
                  <a:lnTo>
                    <a:pt x="368307" y="1834809"/>
                  </a:lnTo>
                  <a:lnTo>
                    <a:pt x="384433" y="1818314"/>
                  </a:lnTo>
                  <a:lnTo>
                    <a:pt x="400558" y="1801811"/>
                  </a:lnTo>
                  <a:lnTo>
                    <a:pt x="416684" y="1785300"/>
                  </a:lnTo>
                  <a:lnTo>
                    <a:pt x="432809" y="1768780"/>
                  </a:lnTo>
                  <a:lnTo>
                    <a:pt x="448935" y="1752251"/>
                  </a:lnTo>
                  <a:lnTo>
                    <a:pt x="465060" y="1735713"/>
                  </a:lnTo>
                  <a:lnTo>
                    <a:pt x="481186" y="1719165"/>
                  </a:lnTo>
                  <a:lnTo>
                    <a:pt x="497311" y="1702607"/>
                  </a:lnTo>
                  <a:lnTo>
                    <a:pt x="513436" y="1686038"/>
                  </a:lnTo>
                  <a:lnTo>
                    <a:pt x="529562" y="1669458"/>
                  </a:lnTo>
                  <a:lnTo>
                    <a:pt x="545687" y="1652868"/>
                  </a:lnTo>
                  <a:lnTo>
                    <a:pt x="561813" y="1636265"/>
                  </a:lnTo>
                  <a:lnTo>
                    <a:pt x="577938" y="1619650"/>
                  </a:lnTo>
                  <a:lnTo>
                    <a:pt x="594064" y="1603022"/>
                  </a:lnTo>
                  <a:lnTo>
                    <a:pt x="610189" y="1586381"/>
                  </a:lnTo>
                  <a:lnTo>
                    <a:pt x="626315" y="1569726"/>
                  </a:lnTo>
                  <a:lnTo>
                    <a:pt x="642440" y="1553057"/>
                  </a:lnTo>
                  <a:lnTo>
                    <a:pt x="658566" y="1536373"/>
                  </a:lnTo>
                  <a:lnTo>
                    <a:pt x="674691" y="1519673"/>
                  </a:lnTo>
                  <a:lnTo>
                    <a:pt x="690816" y="1502958"/>
                  </a:lnTo>
                  <a:lnTo>
                    <a:pt x="706942" y="1486226"/>
                  </a:lnTo>
                  <a:lnTo>
                    <a:pt x="723067" y="1469476"/>
                  </a:lnTo>
                  <a:lnTo>
                    <a:pt x="739193" y="1452708"/>
                  </a:lnTo>
                  <a:lnTo>
                    <a:pt x="755318" y="1435922"/>
                  </a:lnTo>
                  <a:lnTo>
                    <a:pt x="771444" y="1419117"/>
                  </a:lnTo>
                  <a:lnTo>
                    <a:pt x="787569" y="1402291"/>
                  </a:lnTo>
                  <a:lnTo>
                    <a:pt x="803695" y="1385445"/>
                  </a:lnTo>
                  <a:lnTo>
                    <a:pt x="819820" y="1368578"/>
                  </a:lnTo>
                  <a:lnTo>
                    <a:pt x="835946" y="1351688"/>
                  </a:lnTo>
                  <a:lnTo>
                    <a:pt x="852071" y="1334776"/>
                  </a:lnTo>
                  <a:lnTo>
                    <a:pt x="868197" y="1317840"/>
                  </a:lnTo>
                  <a:lnTo>
                    <a:pt x="884322" y="1300879"/>
                  </a:lnTo>
                  <a:lnTo>
                    <a:pt x="900447" y="1283894"/>
                  </a:lnTo>
                  <a:lnTo>
                    <a:pt x="916573" y="1266882"/>
                  </a:lnTo>
                  <a:lnTo>
                    <a:pt x="932698" y="1249844"/>
                  </a:lnTo>
                  <a:lnTo>
                    <a:pt x="948824" y="1232779"/>
                  </a:lnTo>
                  <a:lnTo>
                    <a:pt x="964949" y="1215687"/>
                  </a:lnTo>
                  <a:lnTo>
                    <a:pt x="981075" y="1198565"/>
                  </a:lnTo>
                  <a:lnTo>
                    <a:pt x="997200" y="1181415"/>
                  </a:lnTo>
                  <a:lnTo>
                    <a:pt x="1013326" y="1164234"/>
                  </a:lnTo>
                  <a:lnTo>
                    <a:pt x="1029451" y="1147024"/>
                  </a:lnTo>
                  <a:lnTo>
                    <a:pt x="1045577" y="1129782"/>
                  </a:lnTo>
                  <a:lnTo>
                    <a:pt x="1061702" y="1112509"/>
                  </a:lnTo>
                  <a:lnTo>
                    <a:pt x="1077828" y="1095205"/>
                  </a:lnTo>
                  <a:lnTo>
                    <a:pt x="1093953" y="1077868"/>
                  </a:lnTo>
                  <a:lnTo>
                    <a:pt x="1110078" y="1060499"/>
                  </a:lnTo>
                  <a:lnTo>
                    <a:pt x="1126204" y="1043097"/>
                  </a:lnTo>
                  <a:lnTo>
                    <a:pt x="1142329" y="1025663"/>
                  </a:lnTo>
                  <a:lnTo>
                    <a:pt x="1158455" y="1008195"/>
                  </a:lnTo>
                  <a:lnTo>
                    <a:pt x="1174580" y="990694"/>
                  </a:lnTo>
                  <a:lnTo>
                    <a:pt x="1190706" y="973160"/>
                  </a:lnTo>
                  <a:lnTo>
                    <a:pt x="1206831" y="955594"/>
                  </a:lnTo>
                  <a:lnTo>
                    <a:pt x="1222957" y="937994"/>
                  </a:lnTo>
                  <a:lnTo>
                    <a:pt x="1239082" y="920362"/>
                  </a:lnTo>
                  <a:lnTo>
                    <a:pt x="1255208" y="902697"/>
                  </a:lnTo>
                  <a:lnTo>
                    <a:pt x="1271333" y="885000"/>
                  </a:lnTo>
                  <a:lnTo>
                    <a:pt x="1287459" y="867272"/>
                  </a:lnTo>
                  <a:lnTo>
                    <a:pt x="1303584" y="849512"/>
                  </a:lnTo>
                  <a:lnTo>
                    <a:pt x="1319709" y="831721"/>
                  </a:lnTo>
                  <a:lnTo>
                    <a:pt x="1335835" y="813901"/>
                  </a:lnTo>
                  <a:lnTo>
                    <a:pt x="1351960" y="796050"/>
                  </a:lnTo>
                  <a:lnTo>
                    <a:pt x="1368086" y="778171"/>
                  </a:lnTo>
                  <a:lnTo>
                    <a:pt x="1384211" y="760262"/>
                  </a:lnTo>
                  <a:lnTo>
                    <a:pt x="1400337" y="742327"/>
                  </a:lnTo>
                  <a:lnTo>
                    <a:pt x="1416462" y="724364"/>
                  </a:lnTo>
                  <a:lnTo>
                    <a:pt x="1432588" y="706374"/>
                  </a:lnTo>
                  <a:lnTo>
                    <a:pt x="1448713" y="688359"/>
                  </a:lnTo>
                  <a:lnTo>
                    <a:pt x="1464839" y="670319"/>
                  </a:lnTo>
                  <a:lnTo>
                    <a:pt x="1480964" y="652254"/>
                  </a:lnTo>
                  <a:lnTo>
                    <a:pt x="1497090" y="634166"/>
                  </a:lnTo>
                  <a:lnTo>
                    <a:pt x="1513215" y="616056"/>
                  </a:lnTo>
                  <a:lnTo>
                    <a:pt x="1529340" y="597923"/>
                  </a:lnTo>
                  <a:lnTo>
                    <a:pt x="1545466" y="579769"/>
                  </a:lnTo>
                  <a:lnTo>
                    <a:pt x="1561591" y="561594"/>
                  </a:lnTo>
                  <a:lnTo>
                    <a:pt x="1577717" y="543399"/>
                  </a:lnTo>
                  <a:lnTo>
                    <a:pt x="1593842" y="525185"/>
                  </a:lnTo>
                  <a:lnTo>
                    <a:pt x="1609968" y="506953"/>
                  </a:lnTo>
                  <a:lnTo>
                    <a:pt x="1626093" y="488703"/>
                  </a:lnTo>
                  <a:lnTo>
                    <a:pt x="1642219" y="470435"/>
                  </a:lnTo>
                  <a:lnTo>
                    <a:pt x="1658344" y="452151"/>
                  </a:lnTo>
                  <a:lnTo>
                    <a:pt x="1674470" y="433851"/>
                  </a:lnTo>
                  <a:lnTo>
                    <a:pt x="1690595" y="415535"/>
                  </a:lnTo>
                  <a:lnTo>
                    <a:pt x="1706721" y="397205"/>
                  </a:lnTo>
                  <a:lnTo>
                    <a:pt x="1722846" y="378860"/>
                  </a:lnTo>
                  <a:lnTo>
                    <a:pt x="1738971" y="360501"/>
                  </a:lnTo>
                  <a:lnTo>
                    <a:pt x="1755097" y="342130"/>
                  </a:lnTo>
                  <a:lnTo>
                    <a:pt x="1771222" y="323745"/>
                  </a:lnTo>
                  <a:lnTo>
                    <a:pt x="1787348" y="305349"/>
                  </a:lnTo>
                  <a:lnTo>
                    <a:pt x="1803473" y="286940"/>
                  </a:lnTo>
                  <a:lnTo>
                    <a:pt x="1819599" y="268521"/>
                  </a:lnTo>
                  <a:lnTo>
                    <a:pt x="1835724" y="250090"/>
                  </a:lnTo>
                  <a:lnTo>
                    <a:pt x="1851850" y="231649"/>
                  </a:lnTo>
                  <a:lnTo>
                    <a:pt x="1867975" y="213198"/>
                  </a:lnTo>
                  <a:lnTo>
                    <a:pt x="1884101" y="194737"/>
                  </a:lnTo>
                  <a:lnTo>
                    <a:pt x="1900226" y="176267"/>
                  </a:lnTo>
                  <a:lnTo>
                    <a:pt x="1916352" y="157788"/>
                  </a:lnTo>
                  <a:lnTo>
                    <a:pt x="1932477" y="139300"/>
                  </a:lnTo>
                  <a:lnTo>
                    <a:pt x="1948602" y="120804"/>
                  </a:lnTo>
                  <a:lnTo>
                    <a:pt x="1964728" y="102300"/>
                  </a:lnTo>
                  <a:lnTo>
                    <a:pt x="1980853" y="83788"/>
                  </a:lnTo>
                  <a:lnTo>
                    <a:pt x="1996979" y="65268"/>
                  </a:lnTo>
                  <a:lnTo>
                    <a:pt x="2013104" y="46742"/>
                  </a:lnTo>
                  <a:lnTo>
                    <a:pt x="2029230" y="28209"/>
                  </a:lnTo>
                  <a:lnTo>
                    <a:pt x="2045355" y="9669"/>
                  </a:lnTo>
                  <a:lnTo>
                    <a:pt x="20537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865397" y="3876691"/>
              <a:ext cx="2041024" cy="2209903"/>
            </a:xfrm>
            <a:custGeom>
              <a:avLst/>
              <a:pathLst>
                <a:path w="2041024" h="2209903">
                  <a:moveTo>
                    <a:pt x="2041024" y="0"/>
                  </a:moveTo>
                  <a:lnTo>
                    <a:pt x="2040742" y="286"/>
                  </a:lnTo>
                  <a:lnTo>
                    <a:pt x="2024617" y="16685"/>
                  </a:lnTo>
                  <a:lnTo>
                    <a:pt x="2008491" y="33089"/>
                  </a:lnTo>
                  <a:lnTo>
                    <a:pt x="1992366" y="49496"/>
                  </a:lnTo>
                  <a:lnTo>
                    <a:pt x="1976240" y="65909"/>
                  </a:lnTo>
                  <a:lnTo>
                    <a:pt x="1960115" y="82327"/>
                  </a:lnTo>
                  <a:lnTo>
                    <a:pt x="1943989" y="98750"/>
                  </a:lnTo>
                  <a:lnTo>
                    <a:pt x="1927864" y="115178"/>
                  </a:lnTo>
                  <a:lnTo>
                    <a:pt x="1911739" y="131612"/>
                  </a:lnTo>
                  <a:lnTo>
                    <a:pt x="1895613" y="148052"/>
                  </a:lnTo>
                  <a:lnTo>
                    <a:pt x="1879488" y="164497"/>
                  </a:lnTo>
                  <a:lnTo>
                    <a:pt x="1863362" y="180949"/>
                  </a:lnTo>
                  <a:lnTo>
                    <a:pt x="1847237" y="197407"/>
                  </a:lnTo>
                  <a:lnTo>
                    <a:pt x="1831111" y="213872"/>
                  </a:lnTo>
                  <a:lnTo>
                    <a:pt x="1814986" y="230344"/>
                  </a:lnTo>
                  <a:lnTo>
                    <a:pt x="1798860" y="246822"/>
                  </a:lnTo>
                  <a:lnTo>
                    <a:pt x="1782735" y="263309"/>
                  </a:lnTo>
                  <a:lnTo>
                    <a:pt x="1766609" y="279803"/>
                  </a:lnTo>
                  <a:lnTo>
                    <a:pt x="1750484" y="296305"/>
                  </a:lnTo>
                  <a:lnTo>
                    <a:pt x="1734358" y="312815"/>
                  </a:lnTo>
                  <a:lnTo>
                    <a:pt x="1718233" y="329334"/>
                  </a:lnTo>
                  <a:lnTo>
                    <a:pt x="1702108" y="345862"/>
                  </a:lnTo>
                  <a:lnTo>
                    <a:pt x="1685982" y="362399"/>
                  </a:lnTo>
                  <a:lnTo>
                    <a:pt x="1669857" y="378946"/>
                  </a:lnTo>
                  <a:lnTo>
                    <a:pt x="1653731" y="395503"/>
                  </a:lnTo>
                  <a:lnTo>
                    <a:pt x="1637606" y="412071"/>
                  </a:lnTo>
                  <a:lnTo>
                    <a:pt x="1621480" y="428649"/>
                  </a:lnTo>
                  <a:lnTo>
                    <a:pt x="1605355" y="445239"/>
                  </a:lnTo>
                  <a:lnTo>
                    <a:pt x="1589229" y="461841"/>
                  </a:lnTo>
                  <a:lnTo>
                    <a:pt x="1573104" y="478455"/>
                  </a:lnTo>
                  <a:lnTo>
                    <a:pt x="1556978" y="495081"/>
                  </a:lnTo>
                  <a:lnTo>
                    <a:pt x="1540853" y="511721"/>
                  </a:lnTo>
                  <a:lnTo>
                    <a:pt x="1524727" y="528374"/>
                  </a:lnTo>
                  <a:lnTo>
                    <a:pt x="1508602" y="545042"/>
                  </a:lnTo>
                  <a:lnTo>
                    <a:pt x="1492477" y="561724"/>
                  </a:lnTo>
                  <a:lnTo>
                    <a:pt x="1476351" y="578422"/>
                  </a:lnTo>
                  <a:lnTo>
                    <a:pt x="1460226" y="595136"/>
                  </a:lnTo>
                  <a:lnTo>
                    <a:pt x="1444100" y="611867"/>
                  </a:lnTo>
                  <a:lnTo>
                    <a:pt x="1427975" y="628615"/>
                  </a:lnTo>
                  <a:lnTo>
                    <a:pt x="1411849" y="645380"/>
                  </a:lnTo>
                  <a:lnTo>
                    <a:pt x="1395724" y="662165"/>
                  </a:lnTo>
                  <a:lnTo>
                    <a:pt x="1379598" y="678968"/>
                  </a:lnTo>
                  <a:lnTo>
                    <a:pt x="1363473" y="695792"/>
                  </a:lnTo>
                  <a:lnTo>
                    <a:pt x="1347347" y="712636"/>
                  </a:lnTo>
                  <a:lnTo>
                    <a:pt x="1331222" y="729501"/>
                  </a:lnTo>
                  <a:lnTo>
                    <a:pt x="1315096" y="746388"/>
                  </a:lnTo>
                  <a:lnTo>
                    <a:pt x="1298971" y="763299"/>
                  </a:lnTo>
                  <a:lnTo>
                    <a:pt x="1282846" y="780232"/>
                  </a:lnTo>
                  <a:lnTo>
                    <a:pt x="1266720" y="797190"/>
                  </a:lnTo>
                  <a:lnTo>
                    <a:pt x="1250595" y="814173"/>
                  </a:lnTo>
                  <a:lnTo>
                    <a:pt x="1234469" y="831182"/>
                  </a:lnTo>
                  <a:lnTo>
                    <a:pt x="1218344" y="848217"/>
                  </a:lnTo>
                  <a:lnTo>
                    <a:pt x="1202218" y="865280"/>
                  </a:lnTo>
                  <a:lnTo>
                    <a:pt x="1186093" y="882370"/>
                  </a:lnTo>
                  <a:lnTo>
                    <a:pt x="1169967" y="899488"/>
                  </a:lnTo>
                  <a:lnTo>
                    <a:pt x="1153842" y="916636"/>
                  </a:lnTo>
                  <a:lnTo>
                    <a:pt x="1137716" y="933813"/>
                  </a:lnTo>
                  <a:lnTo>
                    <a:pt x="1121591" y="951021"/>
                  </a:lnTo>
                  <a:lnTo>
                    <a:pt x="1105465" y="968259"/>
                  </a:lnTo>
                  <a:lnTo>
                    <a:pt x="1089340" y="985529"/>
                  </a:lnTo>
                  <a:lnTo>
                    <a:pt x="1073215" y="1002830"/>
                  </a:lnTo>
                  <a:lnTo>
                    <a:pt x="1057089" y="1020164"/>
                  </a:lnTo>
                  <a:lnTo>
                    <a:pt x="1040964" y="1037530"/>
                  </a:lnTo>
                  <a:lnTo>
                    <a:pt x="1024838" y="1054928"/>
                  </a:lnTo>
                  <a:lnTo>
                    <a:pt x="1008713" y="1072360"/>
                  </a:lnTo>
                  <a:lnTo>
                    <a:pt x="992587" y="1089824"/>
                  </a:lnTo>
                  <a:lnTo>
                    <a:pt x="976462" y="1107321"/>
                  </a:lnTo>
                  <a:lnTo>
                    <a:pt x="960336" y="1124852"/>
                  </a:lnTo>
                  <a:lnTo>
                    <a:pt x="944211" y="1142415"/>
                  </a:lnTo>
                  <a:lnTo>
                    <a:pt x="928085" y="1160012"/>
                  </a:lnTo>
                  <a:lnTo>
                    <a:pt x="911960" y="1177641"/>
                  </a:lnTo>
                  <a:lnTo>
                    <a:pt x="895834" y="1195302"/>
                  </a:lnTo>
                  <a:lnTo>
                    <a:pt x="879709" y="1212996"/>
                  </a:lnTo>
                  <a:lnTo>
                    <a:pt x="863584" y="1230721"/>
                  </a:lnTo>
                  <a:lnTo>
                    <a:pt x="847458" y="1248478"/>
                  </a:lnTo>
                  <a:lnTo>
                    <a:pt x="831333" y="1266265"/>
                  </a:lnTo>
                  <a:lnTo>
                    <a:pt x="815207" y="1284083"/>
                  </a:lnTo>
                  <a:lnTo>
                    <a:pt x="799082" y="1301931"/>
                  </a:lnTo>
                  <a:lnTo>
                    <a:pt x="782956" y="1319808"/>
                  </a:lnTo>
                  <a:lnTo>
                    <a:pt x="766831" y="1337713"/>
                  </a:lnTo>
                  <a:lnTo>
                    <a:pt x="750705" y="1355646"/>
                  </a:lnTo>
                  <a:lnTo>
                    <a:pt x="734580" y="1373606"/>
                  </a:lnTo>
                  <a:lnTo>
                    <a:pt x="718454" y="1391593"/>
                  </a:lnTo>
                  <a:lnTo>
                    <a:pt x="702329" y="1409606"/>
                  </a:lnTo>
                  <a:lnTo>
                    <a:pt x="686204" y="1427644"/>
                  </a:lnTo>
                  <a:lnTo>
                    <a:pt x="670078" y="1445706"/>
                  </a:lnTo>
                  <a:lnTo>
                    <a:pt x="653953" y="1463791"/>
                  </a:lnTo>
                  <a:lnTo>
                    <a:pt x="637827" y="1481900"/>
                  </a:lnTo>
                  <a:lnTo>
                    <a:pt x="621702" y="1500030"/>
                  </a:lnTo>
                  <a:lnTo>
                    <a:pt x="605576" y="1518182"/>
                  </a:lnTo>
                  <a:lnTo>
                    <a:pt x="589451" y="1536355"/>
                  </a:lnTo>
                  <a:lnTo>
                    <a:pt x="573325" y="1554548"/>
                  </a:lnTo>
                  <a:lnTo>
                    <a:pt x="557200" y="1572760"/>
                  </a:lnTo>
                  <a:lnTo>
                    <a:pt x="541074" y="1590991"/>
                  </a:lnTo>
                  <a:lnTo>
                    <a:pt x="524949" y="1609239"/>
                  </a:lnTo>
                  <a:lnTo>
                    <a:pt x="508823" y="1627505"/>
                  </a:lnTo>
                  <a:lnTo>
                    <a:pt x="492698" y="1645788"/>
                  </a:lnTo>
                  <a:lnTo>
                    <a:pt x="476573" y="1664086"/>
                  </a:lnTo>
                  <a:lnTo>
                    <a:pt x="460447" y="1682400"/>
                  </a:lnTo>
                  <a:lnTo>
                    <a:pt x="444322" y="1700729"/>
                  </a:lnTo>
                  <a:lnTo>
                    <a:pt x="428196" y="1719073"/>
                  </a:lnTo>
                  <a:lnTo>
                    <a:pt x="412071" y="1737430"/>
                  </a:lnTo>
                  <a:lnTo>
                    <a:pt x="395945" y="1755800"/>
                  </a:lnTo>
                  <a:lnTo>
                    <a:pt x="379820" y="1774183"/>
                  </a:lnTo>
                  <a:lnTo>
                    <a:pt x="363694" y="1792579"/>
                  </a:lnTo>
                  <a:lnTo>
                    <a:pt x="347569" y="1810986"/>
                  </a:lnTo>
                  <a:lnTo>
                    <a:pt x="331443" y="1829405"/>
                  </a:lnTo>
                  <a:lnTo>
                    <a:pt x="315318" y="1847834"/>
                  </a:lnTo>
                  <a:lnTo>
                    <a:pt x="299192" y="1866274"/>
                  </a:lnTo>
                  <a:lnTo>
                    <a:pt x="283067" y="1884724"/>
                  </a:lnTo>
                  <a:lnTo>
                    <a:pt x="266942" y="1903184"/>
                  </a:lnTo>
                  <a:lnTo>
                    <a:pt x="250816" y="1921653"/>
                  </a:lnTo>
                  <a:lnTo>
                    <a:pt x="234691" y="1940132"/>
                  </a:lnTo>
                  <a:lnTo>
                    <a:pt x="218565" y="1958619"/>
                  </a:lnTo>
                  <a:lnTo>
                    <a:pt x="202440" y="1977114"/>
                  </a:lnTo>
                  <a:lnTo>
                    <a:pt x="186314" y="1995617"/>
                  </a:lnTo>
                  <a:lnTo>
                    <a:pt x="170189" y="2014129"/>
                  </a:lnTo>
                  <a:lnTo>
                    <a:pt x="154063" y="2032647"/>
                  </a:lnTo>
                  <a:lnTo>
                    <a:pt x="137938" y="2051173"/>
                  </a:lnTo>
                  <a:lnTo>
                    <a:pt x="121812" y="2069706"/>
                  </a:lnTo>
                  <a:lnTo>
                    <a:pt x="105687" y="2088245"/>
                  </a:lnTo>
                  <a:lnTo>
                    <a:pt x="89561" y="2106791"/>
                  </a:lnTo>
                  <a:lnTo>
                    <a:pt x="73436" y="2125343"/>
                  </a:lnTo>
                  <a:lnTo>
                    <a:pt x="57311" y="2143901"/>
                  </a:lnTo>
                  <a:lnTo>
                    <a:pt x="41185" y="2162465"/>
                  </a:lnTo>
                  <a:lnTo>
                    <a:pt x="25060" y="2181034"/>
                  </a:lnTo>
                  <a:lnTo>
                    <a:pt x="8934" y="2199609"/>
                  </a:lnTo>
                  <a:lnTo>
                    <a:pt x="0" y="22099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82166" y="3876691"/>
              <a:ext cx="2227053" cy="2209903"/>
            </a:xfrm>
            <a:custGeom>
              <a:avLst/>
              <a:pathLst>
                <a:path w="2227053" h="2209903">
                  <a:moveTo>
                    <a:pt x="0" y="2209903"/>
                  </a:moveTo>
                  <a:lnTo>
                    <a:pt x="11538" y="2198167"/>
                  </a:lnTo>
                  <a:lnTo>
                    <a:pt x="27663" y="2181760"/>
                  </a:lnTo>
                  <a:lnTo>
                    <a:pt x="43789" y="2165350"/>
                  </a:lnTo>
                  <a:lnTo>
                    <a:pt x="59914" y="2148934"/>
                  </a:lnTo>
                  <a:lnTo>
                    <a:pt x="76040" y="2132514"/>
                  </a:lnTo>
                  <a:lnTo>
                    <a:pt x="92165" y="2116089"/>
                  </a:lnTo>
                  <a:lnTo>
                    <a:pt x="108291" y="2099660"/>
                  </a:lnTo>
                  <a:lnTo>
                    <a:pt x="124416" y="2083225"/>
                  </a:lnTo>
                  <a:lnTo>
                    <a:pt x="140541" y="2066784"/>
                  </a:lnTo>
                  <a:lnTo>
                    <a:pt x="156667" y="2050338"/>
                  </a:lnTo>
                  <a:lnTo>
                    <a:pt x="172792" y="2033887"/>
                  </a:lnTo>
                  <a:lnTo>
                    <a:pt x="188918" y="2017429"/>
                  </a:lnTo>
                  <a:lnTo>
                    <a:pt x="205043" y="2000965"/>
                  </a:lnTo>
                  <a:lnTo>
                    <a:pt x="221169" y="1984496"/>
                  </a:lnTo>
                  <a:lnTo>
                    <a:pt x="237294" y="1968019"/>
                  </a:lnTo>
                  <a:lnTo>
                    <a:pt x="253420" y="1951536"/>
                  </a:lnTo>
                  <a:lnTo>
                    <a:pt x="269545" y="1935045"/>
                  </a:lnTo>
                  <a:lnTo>
                    <a:pt x="285671" y="1918548"/>
                  </a:lnTo>
                  <a:lnTo>
                    <a:pt x="301796" y="1902043"/>
                  </a:lnTo>
                  <a:lnTo>
                    <a:pt x="317922" y="1885530"/>
                  </a:lnTo>
                  <a:lnTo>
                    <a:pt x="334047" y="1869009"/>
                  </a:lnTo>
                  <a:lnTo>
                    <a:pt x="350172" y="1852480"/>
                  </a:lnTo>
                  <a:lnTo>
                    <a:pt x="366298" y="1835942"/>
                  </a:lnTo>
                  <a:lnTo>
                    <a:pt x="382423" y="1819395"/>
                  </a:lnTo>
                  <a:lnTo>
                    <a:pt x="398549" y="1802839"/>
                  </a:lnTo>
                  <a:lnTo>
                    <a:pt x="414674" y="1786273"/>
                  </a:lnTo>
                  <a:lnTo>
                    <a:pt x="430800" y="1769697"/>
                  </a:lnTo>
                  <a:lnTo>
                    <a:pt x="446925" y="1753111"/>
                  </a:lnTo>
                  <a:lnTo>
                    <a:pt x="463051" y="1736514"/>
                  </a:lnTo>
                  <a:lnTo>
                    <a:pt x="479176" y="1719906"/>
                  </a:lnTo>
                  <a:lnTo>
                    <a:pt x="495302" y="1703287"/>
                  </a:lnTo>
                  <a:lnTo>
                    <a:pt x="511427" y="1686655"/>
                  </a:lnTo>
                  <a:lnTo>
                    <a:pt x="527553" y="1670012"/>
                  </a:lnTo>
                  <a:lnTo>
                    <a:pt x="543678" y="1653355"/>
                  </a:lnTo>
                  <a:lnTo>
                    <a:pt x="559803" y="1636685"/>
                  </a:lnTo>
                  <a:lnTo>
                    <a:pt x="575929" y="1620002"/>
                  </a:lnTo>
                  <a:lnTo>
                    <a:pt x="592054" y="1603304"/>
                  </a:lnTo>
                  <a:lnTo>
                    <a:pt x="608180" y="1586591"/>
                  </a:lnTo>
                  <a:lnTo>
                    <a:pt x="624305" y="1569863"/>
                  </a:lnTo>
                  <a:lnTo>
                    <a:pt x="640431" y="1553120"/>
                  </a:lnTo>
                  <a:lnTo>
                    <a:pt x="656556" y="1536360"/>
                  </a:lnTo>
                  <a:lnTo>
                    <a:pt x="672682" y="1519583"/>
                  </a:lnTo>
                  <a:lnTo>
                    <a:pt x="688807" y="1502788"/>
                  </a:lnTo>
                  <a:lnTo>
                    <a:pt x="704933" y="1485976"/>
                  </a:lnTo>
                  <a:lnTo>
                    <a:pt x="721058" y="1469144"/>
                  </a:lnTo>
                  <a:lnTo>
                    <a:pt x="737184" y="1452294"/>
                  </a:lnTo>
                  <a:lnTo>
                    <a:pt x="753309" y="1435424"/>
                  </a:lnTo>
                  <a:lnTo>
                    <a:pt x="769434" y="1418533"/>
                  </a:lnTo>
                  <a:lnTo>
                    <a:pt x="785560" y="1401621"/>
                  </a:lnTo>
                  <a:lnTo>
                    <a:pt x="801685" y="1384687"/>
                  </a:lnTo>
                  <a:lnTo>
                    <a:pt x="817811" y="1367731"/>
                  </a:lnTo>
                  <a:lnTo>
                    <a:pt x="833936" y="1350752"/>
                  </a:lnTo>
                  <a:lnTo>
                    <a:pt x="850062" y="1333749"/>
                  </a:lnTo>
                  <a:lnTo>
                    <a:pt x="866187" y="1316722"/>
                  </a:lnTo>
                  <a:lnTo>
                    <a:pt x="882313" y="1299671"/>
                  </a:lnTo>
                  <a:lnTo>
                    <a:pt x="898438" y="1282593"/>
                  </a:lnTo>
                  <a:lnTo>
                    <a:pt x="914564" y="1265490"/>
                  </a:lnTo>
                  <a:lnTo>
                    <a:pt x="930689" y="1248361"/>
                  </a:lnTo>
                  <a:lnTo>
                    <a:pt x="946815" y="1231204"/>
                  </a:lnTo>
                  <a:lnTo>
                    <a:pt x="962940" y="1214019"/>
                  </a:lnTo>
                  <a:lnTo>
                    <a:pt x="979065" y="1196807"/>
                  </a:lnTo>
                  <a:lnTo>
                    <a:pt x="995191" y="1179566"/>
                  </a:lnTo>
                  <a:lnTo>
                    <a:pt x="1011316" y="1162296"/>
                  </a:lnTo>
                  <a:lnTo>
                    <a:pt x="1027442" y="1144997"/>
                  </a:lnTo>
                  <a:lnTo>
                    <a:pt x="1043567" y="1127669"/>
                  </a:lnTo>
                  <a:lnTo>
                    <a:pt x="1059693" y="1110310"/>
                  </a:lnTo>
                  <a:lnTo>
                    <a:pt x="1075818" y="1092921"/>
                  </a:lnTo>
                  <a:lnTo>
                    <a:pt x="1091944" y="1075502"/>
                  </a:lnTo>
                  <a:lnTo>
                    <a:pt x="1108069" y="1058053"/>
                  </a:lnTo>
                  <a:lnTo>
                    <a:pt x="1124195" y="1040573"/>
                  </a:lnTo>
                  <a:lnTo>
                    <a:pt x="1140320" y="1023063"/>
                  </a:lnTo>
                  <a:lnTo>
                    <a:pt x="1156445" y="1005522"/>
                  </a:lnTo>
                  <a:lnTo>
                    <a:pt x="1172571" y="987951"/>
                  </a:lnTo>
                  <a:lnTo>
                    <a:pt x="1188696" y="970349"/>
                  </a:lnTo>
                  <a:lnTo>
                    <a:pt x="1204822" y="952717"/>
                  </a:lnTo>
                  <a:lnTo>
                    <a:pt x="1220947" y="935055"/>
                  </a:lnTo>
                  <a:lnTo>
                    <a:pt x="1237073" y="917364"/>
                  </a:lnTo>
                  <a:lnTo>
                    <a:pt x="1253198" y="899643"/>
                  </a:lnTo>
                  <a:lnTo>
                    <a:pt x="1269324" y="881893"/>
                  </a:lnTo>
                  <a:lnTo>
                    <a:pt x="1285449" y="864115"/>
                  </a:lnTo>
                  <a:lnTo>
                    <a:pt x="1301575" y="846308"/>
                  </a:lnTo>
                  <a:lnTo>
                    <a:pt x="1317700" y="828474"/>
                  </a:lnTo>
                  <a:lnTo>
                    <a:pt x="1333826" y="810613"/>
                  </a:lnTo>
                  <a:lnTo>
                    <a:pt x="1349951" y="792724"/>
                  </a:lnTo>
                  <a:lnTo>
                    <a:pt x="1366076" y="774810"/>
                  </a:lnTo>
                  <a:lnTo>
                    <a:pt x="1382202" y="756870"/>
                  </a:lnTo>
                  <a:lnTo>
                    <a:pt x="1398327" y="738905"/>
                  </a:lnTo>
                  <a:lnTo>
                    <a:pt x="1414453" y="720916"/>
                  </a:lnTo>
                  <a:lnTo>
                    <a:pt x="1430578" y="702903"/>
                  </a:lnTo>
                  <a:lnTo>
                    <a:pt x="1446704" y="684867"/>
                  </a:lnTo>
                  <a:lnTo>
                    <a:pt x="1462829" y="666808"/>
                  </a:lnTo>
                  <a:lnTo>
                    <a:pt x="1478955" y="648728"/>
                  </a:lnTo>
                  <a:lnTo>
                    <a:pt x="1495080" y="630626"/>
                  </a:lnTo>
                  <a:lnTo>
                    <a:pt x="1511206" y="612503"/>
                  </a:lnTo>
                  <a:lnTo>
                    <a:pt x="1527331" y="594361"/>
                  </a:lnTo>
                  <a:lnTo>
                    <a:pt x="1543457" y="576199"/>
                  </a:lnTo>
                  <a:lnTo>
                    <a:pt x="1559582" y="558018"/>
                  </a:lnTo>
                  <a:lnTo>
                    <a:pt x="1575707" y="539819"/>
                  </a:lnTo>
                  <a:lnTo>
                    <a:pt x="1591833" y="521602"/>
                  </a:lnTo>
                  <a:lnTo>
                    <a:pt x="1607958" y="503368"/>
                  </a:lnTo>
                  <a:lnTo>
                    <a:pt x="1624084" y="485118"/>
                  </a:lnTo>
                  <a:lnTo>
                    <a:pt x="1640209" y="466852"/>
                  </a:lnTo>
                  <a:lnTo>
                    <a:pt x="1656335" y="448570"/>
                  </a:lnTo>
                  <a:lnTo>
                    <a:pt x="1672460" y="430274"/>
                  </a:lnTo>
                  <a:lnTo>
                    <a:pt x="1688586" y="411963"/>
                  </a:lnTo>
                  <a:lnTo>
                    <a:pt x="1704711" y="393638"/>
                  </a:lnTo>
                  <a:lnTo>
                    <a:pt x="1720837" y="375300"/>
                  </a:lnTo>
                  <a:lnTo>
                    <a:pt x="1736962" y="356949"/>
                  </a:lnTo>
                  <a:lnTo>
                    <a:pt x="1753088" y="338585"/>
                  </a:lnTo>
                  <a:lnTo>
                    <a:pt x="1769213" y="320209"/>
                  </a:lnTo>
                  <a:lnTo>
                    <a:pt x="1785338" y="301822"/>
                  </a:lnTo>
                  <a:lnTo>
                    <a:pt x="1801464" y="283424"/>
                  </a:lnTo>
                  <a:lnTo>
                    <a:pt x="1817589" y="265014"/>
                  </a:lnTo>
                  <a:lnTo>
                    <a:pt x="1833715" y="246595"/>
                  </a:lnTo>
                  <a:lnTo>
                    <a:pt x="1849840" y="228165"/>
                  </a:lnTo>
                  <a:lnTo>
                    <a:pt x="1865966" y="209725"/>
                  </a:lnTo>
                  <a:lnTo>
                    <a:pt x="1882091" y="191276"/>
                  </a:lnTo>
                  <a:lnTo>
                    <a:pt x="1898217" y="172818"/>
                  </a:lnTo>
                  <a:lnTo>
                    <a:pt x="1914342" y="154352"/>
                  </a:lnTo>
                  <a:lnTo>
                    <a:pt x="1930468" y="135877"/>
                  </a:lnTo>
                  <a:lnTo>
                    <a:pt x="1946593" y="117393"/>
                  </a:lnTo>
                  <a:lnTo>
                    <a:pt x="1962719" y="98902"/>
                  </a:lnTo>
                  <a:lnTo>
                    <a:pt x="1978844" y="80404"/>
                  </a:lnTo>
                  <a:lnTo>
                    <a:pt x="1994969" y="61898"/>
                  </a:lnTo>
                  <a:lnTo>
                    <a:pt x="2011095" y="43385"/>
                  </a:lnTo>
                  <a:lnTo>
                    <a:pt x="2027220" y="24865"/>
                  </a:lnTo>
                  <a:lnTo>
                    <a:pt x="2043346" y="6338"/>
                  </a:lnTo>
                  <a:lnTo>
                    <a:pt x="2048861" y="0"/>
                  </a:lnTo>
                  <a:lnTo>
                    <a:pt x="2227053" y="0"/>
                  </a:lnTo>
                  <a:lnTo>
                    <a:pt x="2220726" y="6437"/>
                  </a:lnTo>
                  <a:lnTo>
                    <a:pt x="2204600" y="22849"/>
                  </a:lnTo>
                  <a:lnTo>
                    <a:pt x="2188475" y="39266"/>
                  </a:lnTo>
                  <a:lnTo>
                    <a:pt x="2172350" y="55687"/>
                  </a:lnTo>
                  <a:lnTo>
                    <a:pt x="2156224" y="72113"/>
                  </a:lnTo>
                  <a:lnTo>
                    <a:pt x="2140099" y="88544"/>
                  </a:lnTo>
                  <a:lnTo>
                    <a:pt x="2123973" y="104981"/>
                  </a:lnTo>
                  <a:lnTo>
                    <a:pt x="2107848" y="121422"/>
                  </a:lnTo>
                  <a:lnTo>
                    <a:pt x="2091722" y="137870"/>
                  </a:lnTo>
                  <a:lnTo>
                    <a:pt x="2075597" y="154323"/>
                  </a:lnTo>
                  <a:lnTo>
                    <a:pt x="2059471" y="170782"/>
                  </a:lnTo>
                  <a:lnTo>
                    <a:pt x="2043346" y="187247"/>
                  </a:lnTo>
                  <a:lnTo>
                    <a:pt x="2027220" y="203719"/>
                  </a:lnTo>
                  <a:lnTo>
                    <a:pt x="2011095" y="220197"/>
                  </a:lnTo>
                  <a:lnTo>
                    <a:pt x="1994969" y="236682"/>
                  </a:lnTo>
                  <a:lnTo>
                    <a:pt x="1978844" y="253174"/>
                  </a:lnTo>
                  <a:lnTo>
                    <a:pt x="1962719" y="269674"/>
                  </a:lnTo>
                  <a:lnTo>
                    <a:pt x="1946593" y="286181"/>
                  </a:lnTo>
                  <a:lnTo>
                    <a:pt x="1930468" y="302696"/>
                  </a:lnTo>
                  <a:lnTo>
                    <a:pt x="1914342" y="319219"/>
                  </a:lnTo>
                  <a:lnTo>
                    <a:pt x="1898217" y="335750"/>
                  </a:lnTo>
                  <a:lnTo>
                    <a:pt x="1882091" y="352291"/>
                  </a:lnTo>
                  <a:lnTo>
                    <a:pt x="1865966" y="368840"/>
                  </a:lnTo>
                  <a:lnTo>
                    <a:pt x="1849840" y="385399"/>
                  </a:lnTo>
                  <a:lnTo>
                    <a:pt x="1833715" y="401967"/>
                  </a:lnTo>
                  <a:lnTo>
                    <a:pt x="1817589" y="418545"/>
                  </a:lnTo>
                  <a:lnTo>
                    <a:pt x="1801464" y="435134"/>
                  </a:lnTo>
                  <a:lnTo>
                    <a:pt x="1785338" y="451734"/>
                  </a:lnTo>
                  <a:lnTo>
                    <a:pt x="1769213" y="468345"/>
                  </a:lnTo>
                  <a:lnTo>
                    <a:pt x="1753088" y="484967"/>
                  </a:lnTo>
                  <a:lnTo>
                    <a:pt x="1736962" y="501602"/>
                  </a:lnTo>
                  <a:lnTo>
                    <a:pt x="1720837" y="518249"/>
                  </a:lnTo>
                  <a:lnTo>
                    <a:pt x="1704711" y="534909"/>
                  </a:lnTo>
                  <a:lnTo>
                    <a:pt x="1688586" y="551582"/>
                  </a:lnTo>
                  <a:lnTo>
                    <a:pt x="1672460" y="568270"/>
                  </a:lnTo>
                  <a:lnTo>
                    <a:pt x="1656335" y="584971"/>
                  </a:lnTo>
                  <a:lnTo>
                    <a:pt x="1640209" y="601688"/>
                  </a:lnTo>
                  <a:lnTo>
                    <a:pt x="1624084" y="618420"/>
                  </a:lnTo>
                  <a:lnTo>
                    <a:pt x="1607958" y="635168"/>
                  </a:lnTo>
                  <a:lnTo>
                    <a:pt x="1591833" y="651932"/>
                  </a:lnTo>
                  <a:lnTo>
                    <a:pt x="1575707" y="668713"/>
                  </a:lnTo>
                  <a:lnTo>
                    <a:pt x="1559582" y="685512"/>
                  </a:lnTo>
                  <a:lnTo>
                    <a:pt x="1543457" y="702330"/>
                  </a:lnTo>
                  <a:lnTo>
                    <a:pt x="1527331" y="719166"/>
                  </a:lnTo>
                  <a:lnTo>
                    <a:pt x="1511206" y="736021"/>
                  </a:lnTo>
                  <a:lnTo>
                    <a:pt x="1495080" y="752897"/>
                  </a:lnTo>
                  <a:lnTo>
                    <a:pt x="1478955" y="769793"/>
                  </a:lnTo>
                  <a:lnTo>
                    <a:pt x="1462829" y="786711"/>
                  </a:lnTo>
                  <a:lnTo>
                    <a:pt x="1446704" y="803650"/>
                  </a:lnTo>
                  <a:lnTo>
                    <a:pt x="1430578" y="820612"/>
                  </a:lnTo>
                  <a:lnTo>
                    <a:pt x="1414453" y="837597"/>
                  </a:lnTo>
                  <a:lnTo>
                    <a:pt x="1398327" y="854606"/>
                  </a:lnTo>
                  <a:lnTo>
                    <a:pt x="1382202" y="871640"/>
                  </a:lnTo>
                  <a:lnTo>
                    <a:pt x="1366076" y="888698"/>
                  </a:lnTo>
                  <a:lnTo>
                    <a:pt x="1349951" y="905782"/>
                  </a:lnTo>
                  <a:lnTo>
                    <a:pt x="1333826" y="922892"/>
                  </a:lnTo>
                  <a:lnTo>
                    <a:pt x="1317700" y="940029"/>
                  </a:lnTo>
                  <a:lnTo>
                    <a:pt x="1301575" y="957192"/>
                  </a:lnTo>
                  <a:lnTo>
                    <a:pt x="1285449" y="974384"/>
                  </a:lnTo>
                  <a:lnTo>
                    <a:pt x="1269324" y="991604"/>
                  </a:lnTo>
                  <a:lnTo>
                    <a:pt x="1253198" y="1008852"/>
                  </a:lnTo>
                  <a:lnTo>
                    <a:pt x="1237073" y="1026129"/>
                  </a:lnTo>
                  <a:lnTo>
                    <a:pt x="1220947" y="1043436"/>
                  </a:lnTo>
                  <a:lnTo>
                    <a:pt x="1204822" y="1060773"/>
                  </a:lnTo>
                  <a:lnTo>
                    <a:pt x="1188696" y="1078139"/>
                  </a:lnTo>
                  <a:lnTo>
                    <a:pt x="1172571" y="1095535"/>
                  </a:lnTo>
                  <a:lnTo>
                    <a:pt x="1156445" y="1112962"/>
                  </a:lnTo>
                  <a:lnTo>
                    <a:pt x="1140320" y="1130419"/>
                  </a:lnTo>
                  <a:lnTo>
                    <a:pt x="1124195" y="1147907"/>
                  </a:lnTo>
                  <a:lnTo>
                    <a:pt x="1108069" y="1165425"/>
                  </a:lnTo>
                  <a:lnTo>
                    <a:pt x="1091944" y="1182974"/>
                  </a:lnTo>
                  <a:lnTo>
                    <a:pt x="1075818" y="1200554"/>
                  </a:lnTo>
                  <a:lnTo>
                    <a:pt x="1059693" y="1218163"/>
                  </a:lnTo>
                  <a:lnTo>
                    <a:pt x="1043567" y="1235803"/>
                  </a:lnTo>
                  <a:lnTo>
                    <a:pt x="1027442" y="1253472"/>
                  </a:lnTo>
                  <a:lnTo>
                    <a:pt x="1011316" y="1271171"/>
                  </a:lnTo>
                  <a:lnTo>
                    <a:pt x="995191" y="1288900"/>
                  </a:lnTo>
                  <a:lnTo>
                    <a:pt x="979065" y="1306657"/>
                  </a:lnTo>
                  <a:lnTo>
                    <a:pt x="962940" y="1324443"/>
                  </a:lnTo>
                  <a:lnTo>
                    <a:pt x="946815" y="1342256"/>
                  </a:lnTo>
                  <a:lnTo>
                    <a:pt x="930689" y="1360098"/>
                  </a:lnTo>
                  <a:lnTo>
                    <a:pt x="914564" y="1377966"/>
                  </a:lnTo>
                  <a:lnTo>
                    <a:pt x="898438" y="1395861"/>
                  </a:lnTo>
                  <a:lnTo>
                    <a:pt x="882313" y="1413782"/>
                  </a:lnTo>
                  <a:lnTo>
                    <a:pt x="866187" y="1431729"/>
                  </a:lnTo>
                  <a:lnTo>
                    <a:pt x="850062" y="1449700"/>
                  </a:lnTo>
                  <a:lnTo>
                    <a:pt x="833936" y="1467695"/>
                  </a:lnTo>
                  <a:lnTo>
                    <a:pt x="817811" y="1485714"/>
                  </a:lnTo>
                  <a:lnTo>
                    <a:pt x="801685" y="1503756"/>
                  </a:lnTo>
                  <a:lnTo>
                    <a:pt x="785560" y="1521821"/>
                  </a:lnTo>
                  <a:lnTo>
                    <a:pt x="769434" y="1539907"/>
                  </a:lnTo>
                  <a:lnTo>
                    <a:pt x="753309" y="1558014"/>
                  </a:lnTo>
                  <a:lnTo>
                    <a:pt x="737184" y="1576142"/>
                  </a:lnTo>
                  <a:lnTo>
                    <a:pt x="721058" y="1594290"/>
                  </a:lnTo>
                  <a:lnTo>
                    <a:pt x="704933" y="1612457"/>
                  </a:lnTo>
                  <a:lnTo>
                    <a:pt x="688807" y="1630643"/>
                  </a:lnTo>
                  <a:lnTo>
                    <a:pt x="672682" y="1648846"/>
                  </a:lnTo>
                  <a:lnTo>
                    <a:pt x="656556" y="1667068"/>
                  </a:lnTo>
                  <a:lnTo>
                    <a:pt x="640431" y="1685306"/>
                  </a:lnTo>
                  <a:lnTo>
                    <a:pt x="624305" y="1703560"/>
                  </a:lnTo>
                  <a:lnTo>
                    <a:pt x="608180" y="1721830"/>
                  </a:lnTo>
                  <a:lnTo>
                    <a:pt x="592054" y="1740116"/>
                  </a:lnTo>
                  <a:lnTo>
                    <a:pt x="575929" y="1758416"/>
                  </a:lnTo>
                  <a:lnTo>
                    <a:pt x="559803" y="1776731"/>
                  </a:lnTo>
                  <a:lnTo>
                    <a:pt x="543678" y="1795059"/>
                  </a:lnTo>
                  <a:lnTo>
                    <a:pt x="527553" y="1813401"/>
                  </a:lnTo>
                  <a:lnTo>
                    <a:pt x="511427" y="1831755"/>
                  </a:lnTo>
                  <a:lnTo>
                    <a:pt x="495302" y="1850122"/>
                  </a:lnTo>
                  <a:lnTo>
                    <a:pt x="479176" y="1868501"/>
                  </a:lnTo>
                  <a:lnTo>
                    <a:pt x="463051" y="1886891"/>
                  </a:lnTo>
                  <a:lnTo>
                    <a:pt x="446925" y="1905292"/>
                  </a:lnTo>
                  <a:lnTo>
                    <a:pt x="430800" y="1923704"/>
                  </a:lnTo>
                  <a:lnTo>
                    <a:pt x="414674" y="1942126"/>
                  </a:lnTo>
                  <a:lnTo>
                    <a:pt x="398549" y="1960559"/>
                  </a:lnTo>
                  <a:lnTo>
                    <a:pt x="382423" y="1979001"/>
                  </a:lnTo>
                  <a:lnTo>
                    <a:pt x="366298" y="1997452"/>
                  </a:lnTo>
                  <a:lnTo>
                    <a:pt x="350172" y="2015912"/>
                  </a:lnTo>
                  <a:lnTo>
                    <a:pt x="334047" y="2034381"/>
                  </a:lnTo>
                  <a:lnTo>
                    <a:pt x="317922" y="2052858"/>
                  </a:lnTo>
                  <a:lnTo>
                    <a:pt x="301796" y="2071344"/>
                  </a:lnTo>
                  <a:lnTo>
                    <a:pt x="285671" y="2089837"/>
                  </a:lnTo>
                  <a:lnTo>
                    <a:pt x="269545" y="2108337"/>
                  </a:lnTo>
                  <a:lnTo>
                    <a:pt x="253420" y="2126845"/>
                  </a:lnTo>
                  <a:lnTo>
                    <a:pt x="237294" y="2145360"/>
                  </a:lnTo>
                  <a:lnTo>
                    <a:pt x="221169" y="2163882"/>
                  </a:lnTo>
                  <a:lnTo>
                    <a:pt x="205043" y="2182410"/>
                  </a:lnTo>
                  <a:lnTo>
                    <a:pt x="188918" y="2200945"/>
                  </a:lnTo>
                  <a:lnTo>
                    <a:pt x="181126" y="2209903"/>
                  </a:lnTo>
                  <a:close/>
                </a:path>
              </a:pathLst>
            </a:custGeom>
            <a:solidFill>
              <a:srgbClr val="BB6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782166" y="3876691"/>
              <a:ext cx="2048861" cy="2209903"/>
            </a:xfrm>
            <a:custGeom>
              <a:avLst/>
              <a:pathLst>
                <a:path w="2048861" h="2209903">
                  <a:moveTo>
                    <a:pt x="0" y="2209903"/>
                  </a:moveTo>
                  <a:lnTo>
                    <a:pt x="11538" y="2198167"/>
                  </a:lnTo>
                  <a:lnTo>
                    <a:pt x="27663" y="2181760"/>
                  </a:lnTo>
                  <a:lnTo>
                    <a:pt x="43789" y="2165350"/>
                  </a:lnTo>
                  <a:lnTo>
                    <a:pt x="59914" y="2148934"/>
                  </a:lnTo>
                  <a:lnTo>
                    <a:pt x="76040" y="2132514"/>
                  </a:lnTo>
                  <a:lnTo>
                    <a:pt x="92165" y="2116089"/>
                  </a:lnTo>
                  <a:lnTo>
                    <a:pt x="108291" y="2099660"/>
                  </a:lnTo>
                  <a:lnTo>
                    <a:pt x="124416" y="2083225"/>
                  </a:lnTo>
                  <a:lnTo>
                    <a:pt x="140541" y="2066784"/>
                  </a:lnTo>
                  <a:lnTo>
                    <a:pt x="156667" y="2050338"/>
                  </a:lnTo>
                  <a:lnTo>
                    <a:pt x="172792" y="2033887"/>
                  </a:lnTo>
                  <a:lnTo>
                    <a:pt x="188918" y="2017429"/>
                  </a:lnTo>
                  <a:lnTo>
                    <a:pt x="205043" y="2000965"/>
                  </a:lnTo>
                  <a:lnTo>
                    <a:pt x="221169" y="1984496"/>
                  </a:lnTo>
                  <a:lnTo>
                    <a:pt x="237294" y="1968019"/>
                  </a:lnTo>
                  <a:lnTo>
                    <a:pt x="253420" y="1951536"/>
                  </a:lnTo>
                  <a:lnTo>
                    <a:pt x="269545" y="1935045"/>
                  </a:lnTo>
                  <a:lnTo>
                    <a:pt x="285671" y="1918548"/>
                  </a:lnTo>
                  <a:lnTo>
                    <a:pt x="301796" y="1902043"/>
                  </a:lnTo>
                  <a:lnTo>
                    <a:pt x="317922" y="1885530"/>
                  </a:lnTo>
                  <a:lnTo>
                    <a:pt x="334047" y="1869009"/>
                  </a:lnTo>
                  <a:lnTo>
                    <a:pt x="350172" y="1852480"/>
                  </a:lnTo>
                  <a:lnTo>
                    <a:pt x="366298" y="1835942"/>
                  </a:lnTo>
                  <a:lnTo>
                    <a:pt x="382423" y="1819395"/>
                  </a:lnTo>
                  <a:lnTo>
                    <a:pt x="398549" y="1802839"/>
                  </a:lnTo>
                  <a:lnTo>
                    <a:pt x="414674" y="1786273"/>
                  </a:lnTo>
                  <a:lnTo>
                    <a:pt x="430800" y="1769697"/>
                  </a:lnTo>
                  <a:lnTo>
                    <a:pt x="446925" y="1753111"/>
                  </a:lnTo>
                  <a:lnTo>
                    <a:pt x="463051" y="1736514"/>
                  </a:lnTo>
                  <a:lnTo>
                    <a:pt x="479176" y="1719906"/>
                  </a:lnTo>
                  <a:lnTo>
                    <a:pt x="495302" y="1703287"/>
                  </a:lnTo>
                  <a:lnTo>
                    <a:pt x="511427" y="1686655"/>
                  </a:lnTo>
                  <a:lnTo>
                    <a:pt x="527553" y="1670012"/>
                  </a:lnTo>
                  <a:lnTo>
                    <a:pt x="543678" y="1653355"/>
                  </a:lnTo>
                  <a:lnTo>
                    <a:pt x="559803" y="1636685"/>
                  </a:lnTo>
                  <a:lnTo>
                    <a:pt x="575929" y="1620002"/>
                  </a:lnTo>
                  <a:lnTo>
                    <a:pt x="592054" y="1603304"/>
                  </a:lnTo>
                  <a:lnTo>
                    <a:pt x="608180" y="1586591"/>
                  </a:lnTo>
                  <a:lnTo>
                    <a:pt x="624305" y="1569863"/>
                  </a:lnTo>
                  <a:lnTo>
                    <a:pt x="640431" y="1553120"/>
                  </a:lnTo>
                  <a:lnTo>
                    <a:pt x="656556" y="1536360"/>
                  </a:lnTo>
                  <a:lnTo>
                    <a:pt x="672682" y="1519583"/>
                  </a:lnTo>
                  <a:lnTo>
                    <a:pt x="688807" y="1502788"/>
                  </a:lnTo>
                  <a:lnTo>
                    <a:pt x="704933" y="1485976"/>
                  </a:lnTo>
                  <a:lnTo>
                    <a:pt x="721058" y="1469144"/>
                  </a:lnTo>
                  <a:lnTo>
                    <a:pt x="737184" y="1452294"/>
                  </a:lnTo>
                  <a:lnTo>
                    <a:pt x="753309" y="1435424"/>
                  </a:lnTo>
                  <a:lnTo>
                    <a:pt x="769434" y="1418533"/>
                  </a:lnTo>
                  <a:lnTo>
                    <a:pt x="785560" y="1401621"/>
                  </a:lnTo>
                  <a:lnTo>
                    <a:pt x="801685" y="1384687"/>
                  </a:lnTo>
                  <a:lnTo>
                    <a:pt x="817811" y="1367731"/>
                  </a:lnTo>
                  <a:lnTo>
                    <a:pt x="833936" y="1350752"/>
                  </a:lnTo>
                  <a:lnTo>
                    <a:pt x="850062" y="1333749"/>
                  </a:lnTo>
                  <a:lnTo>
                    <a:pt x="866187" y="1316722"/>
                  </a:lnTo>
                  <a:lnTo>
                    <a:pt x="882313" y="1299671"/>
                  </a:lnTo>
                  <a:lnTo>
                    <a:pt x="898438" y="1282593"/>
                  </a:lnTo>
                  <a:lnTo>
                    <a:pt x="914564" y="1265490"/>
                  </a:lnTo>
                  <a:lnTo>
                    <a:pt x="930689" y="1248361"/>
                  </a:lnTo>
                  <a:lnTo>
                    <a:pt x="946815" y="1231204"/>
                  </a:lnTo>
                  <a:lnTo>
                    <a:pt x="962940" y="1214019"/>
                  </a:lnTo>
                  <a:lnTo>
                    <a:pt x="979065" y="1196807"/>
                  </a:lnTo>
                  <a:lnTo>
                    <a:pt x="995191" y="1179566"/>
                  </a:lnTo>
                  <a:lnTo>
                    <a:pt x="1011316" y="1162296"/>
                  </a:lnTo>
                  <a:lnTo>
                    <a:pt x="1027442" y="1144997"/>
                  </a:lnTo>
                  <a:lnTo>
                    <a:pt x="1043567" y="1127669"/>
                  </a:lnTo>
                  <a:lnTo>
                    <a:pt x="1059693" y="1110310"/>
                  </a:lnTo>
                  <a:lnTo>
                    <a:pt x="1075818" y="1092921"/>
                  </a:lnTo>
                  <a:lnTo>
                    <a:pt x="1091944" y="1075502"/>
                  </a:lnTo>
                  <a:lnTo>
                    <a:pt x="1108069" y="1058053"/>
                  </a:lnTo>
                  <a:lnTo>
                    <a:pt x="1124195" y="1040573"/>
                  </a:lnTo>
                  <a:lnTo>
                    <a:pt x="1140320" y="1023063"/>
                  </a:lnTo>
                  <a:lnTo>
                    <a:pt x="1156445" y="1005522"/>
                  </a:lnTo>
                  <a:lnTo>
                    <a:pt x="1172571" y="987951"/>
                  </a:lnTo>
                  <a:lnTo>
                    <a:pt x="1188696" y="970349"/>
                  </a:lnTo>
                  <a:lnTo>
                    <a:pt x="1204822" y="952717"/>
                  </a:lnTo>
                  <a:lnTo>
                    <a:pt x="1220947" y="935055"/>
                  </a:lnTo>
                  <a:lnTo>
                    <a:pt x="1237073" y="917364"/>
                  </a:lnTo>
                  <a:lnTo>
                    <a:pt x="1253198" y="899643"/>
                  </a:lnTo>
                  <a:lnTo>
                    <a:pt x="1269324" y="881893"/>
                  </a:lnTo>
                  <a:lnTo>
                    <a:pt x="1285449" y="864115"/>
                  </a:lnTo>
                  <a:lnTo>
                    <a:pt x="1301575" y="846308"/>
                  </a:lnTo>
                  <a:lnTo>
                    <a:pt x="1317700" y="828474"/>
                  </a:lnTo>
                  <a:lnTo>
                    <a:pt x="1333826" y="810613"/>
                  </a:lnTo>
                  <a:lnTo>
                    <a:pt x="1349951" y="792724"/>
                  </a:lnTo>
                  <a:lnTo>
                    <a:pt x="1366076" y="774810"/>
                  </a:lnTo>
                  <a:lnTo>
                    <a:pt x="1382202" y="756870"/>
                  </a:lnTo>
                  <a:lnTo>
                    <a:pt x="1398327" y="738905"/>
                  </a:lnTo>
                  <a:lnTo>
                    <a:pt x="1414453" y="720916"/>
                  </a:lnTo>
                  <a:lnTo>
                    <a:pt x="1430578" y="702903"/>
                  </a:lnTo>
                  <a:lnTo>
                    <a:pt x="1446704" y="684867"/>
                  </a:lnTo>
                  <a:lnTo>
                    <a:pt x="1462829" y="666808"/>
                  </a:lnTo>
                  <a:lnTo>
                    <a:pt x="1478955" y="648728"/>
                  </a:lnTo>
                  <a:lnTo>
                    <a:pt x="1495080" y="630626"/>
                  </a:lnTo>
                  <a:lnTo>
                    <a:pt x="1511206" y="612503"/>
                  </a:lnTo>
                  <a:lnTo>
                    <a:pt x="1527331" y="594361"/>
                  </a:lnTo>
                  <a:lnTo>
                    <a:pt x="1543457" y="576199"/>
                  </a:lnTo>
                  <a:lnTo>
                    <a:pt x="1559582" y="558018"/>
                  </a:lnTo>
                  <a:lnTo>
                    <a:pt x="1575707" y="539819"/>
                  </a:lnTo>
                  <a:lnTo>
                    <a:pt x="1591833" y="521602"/>
                  </a:lnTo>
                  <a:lnTo>
                    <a:pt x="1607958" y="503368"/>
                  </a:lnTo>
                  <a:lnTo>
                    <a:pt x="1624084" y="485118"/>
                  </a:lnTo>
                  <a:lnTo>
                    <a:pt x="1640209" y="466852"/>
                  </a:lnTo>
                  <a:lnTo>
                    <a:pt x="1656335" y="448570"/>
                  </a:lnTo>
                  <a:lnTo>
                    <a:pt x="1672460" y="430274"/>
                  </a:lnTo>
                  <a:lnTo>
                    <a:pt x="1688586" y="411963"/>
                  </a:lnTo>
                  <a:lnTo>
                    <a:pt x="1704711" y="393638"/>
                  </a:lnTo>
                  <a:lnTo>
                    <a:pt x="1720837" y="375300"/>
                  </a:lnTo>
                  <a:lnTo>
                    <a:pt x="1736962" y="356949"/>
                  </a:lnTo>
                  <a:lnTo>
                    <a:pt x="1753088" y="338585"/>
                  </a:lnTo>
                  <a:lnTo>
                    <a:pt x="1769213" y="320209"/>
                  </a:lnTo>
                  <a:lnTo>
                    <a:pt x="1785338" y="301822"/>
                  </a:lnTo>
                  <a:lnTo>
                    <a:pt x="1801464" y="283424"/>
                  </a:lnTo>
                  <a:lnTo>
                    <a:pt x="1817589" y="265014"/>
                  </a:lnTo>
                  <a:lnTo>
                    <a:pt x="1833715" y="246595"/>
                  </a:lnTo>
                  <a:lnTo>
                    <a:pt x="1849840" y="228165"/>
                  </a:lnTo>
                  <a:lnTo>
                    <a:pt x="1865966" y="209725"/>
                  </a:lnTo>
                  <a:lnTo>
                    <a:pt x="1882091" y="191276"/>
                  </a:lnTo>
                  <a:lnTo>
                    <a:pt x="1898217" y="172818"/>
                  </a:lnTo>
                  <a:lnTo>
                    <a:pt x="1914342" y="154352"/>
                  </a:lnTo>
                  <a:lnTo>
                    <a:pt x="1930468" y="135877"/>
                  </a:lnTo>
                  <a:lnTo>
                    <a:pt x="1946593" y="117393"/>
                  </a:lnTo>
                  <a:lnTo>
                    <a:pt x="1962719" y="98902"/>
                  </a:lnTo>
                  <a:lnTo>
                    <a:pt x="1978844" y="80404"/>
                  </a:lnTo>
                  <a:lnTo>
                    <a:pt x="1994969" y="61898"/>
                  </a:lnTo>
                  <a:lnTo>
                    <a:pt x="2011095" y="43385"/>
                  </a:lnTo>
                  <a:lnTo>
                    <a:pt x="2027220" y="24865"/>
                  </a:lnTo>
                  <a:lnTo>
                    <a:pt x="2043346" y="6338"/>
                  </a:lnTo>
                  <a:lnTo>
                    <a:pt x="204886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963293" y="3876691"/>
              <a:ext cx="2045926" cy="2209903"/>
            </a:xfrm>
            <a:custGeom>
              <a:avLst/>
              <a:pathLst>
                <a:path w="2045926" h="2209903">
                  <a:moveTo>
                    <a:pt x="2045926" y="0"/>
                  </a:moveTo>
                  <a:lnTo>
                    <a:pt x="2039599" y="6437"/>
                  </a:lnTo>
                  <a:lnTo>
                    <a:pt x="2023474" y="22849"/>
                  </a:lnTo>
                  <a:lnTo>
                    <a:pt x="2007348" y="39266"/>
                  </a:lnTo>
                  <a:lnTo>
                    <a:pt x="1991223" y="55687"/>
                  </a:lnTo>
                  <a:lnTo>
                    <a:pt x="1975097" y="72113"/>
                  </a:lnTo>
                  <a:lnTo>
                    <a:pt x="1958972" y="88544"/>
                  </a:lnTo>
                  <a:lnTo>
                    <a:pt x="1942846" y="104981"/>
                  </a:lnTo>
                  <a:lnTo>
                    <a:pt x="1926721" y="121422"/>
                  </a:lnTo>
                  <a:lnTo>
                    <a:pt x="1910595" y="137870"/>
                  </a:lnTo>
                  <a:lnTo>
                    <a:pt x="1894470" y="154323"/>
                  </a:lnTo>
                  <a:lnTo>
                    <a:pt x="1878345" y="170782"/>
                  </a:lnTo>
                  <a:lnTo>
                    <a:pt x="1862219" y="187247"/>
                  </a:lnTo>
                  <a:lnTo>
                    <a:pt x="1846094" y="203719"/>
                  </a:lnTo>
                  <a:lnTo>
                    <a:pt x="1829968" y="220197"/>
                  </a:lnTo>
                  <a:lnTo>
                    <a:pt x="1813843" y="236682"/>
                  </a:lnTo>
                  <a:lnTo>
                    <a:pt x="1797717" y="253174"/>
                  </a:lnTo>
                  <a:lnTo>
                    <a:pt x="1781592" y="269674"/>
                  </a:lnTo>
                  <a:lnTo>
                    <a:pt x="1765466" y="286181"/>
                  </a:lnTo>
                  <a:lnTo>
                    <a:pt x="1749341" y="302696"/>
                  </a:lnTo>
                  <a:lnTo>
                    <a:pt x="1733215" y="319219"/>
                  </a:lnTo>
                  <a:lnTo>
                    <a:pt x="1717090" y="335750"/>
                  </a:lnTo>
                  <a:lnTo>
                    <a:pt x="1700964" y="352291"/>
                  </a:lnTo>
                  <a:lnTo>
                    <a:pt x="1684839" y="368840"/>
                  </a:lnTo>
                  <a:lnTo>
                    <a:pt x="1668714" y="385399"/>
                  </a:lnTo>
                  <a:lnTo>
                    <a:pt x="1652588" y="401967"/>
                  </a:lnTo>
                  <a:lnTo>
                    <a:pt x="1636463" y="418545"/>
                  </a:lnTo>
                  <a:lnTo>
                    <a:pt x="1620337" y="435134"/>
                  </a:lnTo>
                  <a:lnTo>
                    <a:pt x="1604212" y="451734"/>
                  </a:lnTo>
                  <a:lnTo>
                    <a:pt x="1588086" y="468345"/>
                  </a:lnTo>
                  <a:lnTo>
                    <a:pt x="1571961" y="484967"/>
                  </a:lnTo>
                  <a:lnTo>
                    <a:pt x="1555835" y="501602"/>
                  </a:lnTo>
                  <a:lnTo>
                    <a:pt x="1539710" y="518249"/>
                  </a:lnTo>
                  <a:lnTo>
                    <a:pt x="1523584" y="534909"/>
                  </a:lnTo>
                  <a:lnTo>
                    <a:pt x="1507459" y="551582"/>
                  </a:lnTo>
                  <a:lnTo>
                    <a:pt x="1491333" y="568270"/>
                  </a:lnTo>
                  <a:lnTo>
                    <a:pt x="1475208" y="584971"/>
                  </a:lnTo>
                  <a:lnTo>
                    <a:pt x="1459083" y="601688"/>
                  </a:lnTo>
                  <a:lnTo>
                    <a:pt x="1442957" y="618420"/>
                  </a:lnTo>
                  <a:lnTo>
                    <a:pt x="1426832" y="635168"/>
                  </a:lnTo>
                  <a:lnTo>
                    <a:pt x="1410706" y="651932"/>
                  </a:lnTo>
                  <a:lnTo>
                    <a:pt x="1394581" y="668713"/>
                  </a:lnTo>
                  <a:lnTo>
                    <a:pt x="1378455" y="685512"/>
                  </a:lnTo>
                  <a:lnTo>
                    <a:pt x="1362330" y="702330"/>
                  </a:lnTo>
                  <a:lnTo>
                    <a:pt x="1346204" y="719166"/>
                  </a:lnTo>
                  <a:lnTo>
                    <a:pt x="1330079" y="736021"/>
                  </a:lnTo>
                  <a:lnTo>
                    <a:pt x="1313953" y="752897"/>
                  </a:lnTo>
                  <a:lnTo>
                    <a:pt x="1297828" y="769793"/>
                  </a:lnTo>
                  <a:lnTo>
                    <a:pt x="1281703" y="786711"/>
                  </a:lnTo>
                  <a:lnTo>
                    <a:pt x="1265577" y="803650"/>
                  </a:lnTo>
                  <a:lnTo>
                    <a:pt x="1249452" y="820612"/>
                  </a:lnTo>
                  <a:lnTo>
                    <a:pt x="1233326" y="837597"/>
                  </a:lnTo>
                  <a:lnTo>
                    <a:pt x="1217201" y="854606"/>
                  </a:lnTo>
                  <a:lnTo>
                    <a:pt x="1201075" y="871640"/>
                  </a:lnTo>
                  <a:lnTo>
                    <a:pt x="1184950" y="888698"/>
                  </a:lnTo>
                  <a:lnTo>
                    <a:pt x="1168824" y="905782"/>
                  </a:lnTo>
                  <a:lnTo>
                    <a:pt x="1152699" y="922892"/>
                  </a:lnTo>
                  <a:lnTo>
                    <a:pt x="1136573" y="940029"/>
                  </a:lnTo>
                  <a:lnTo>
                    <a:pt x="1120448" y="957192"/>
                  </a:lnTo>
                  <a:lnTo>
                    <a:pt x="1104322" y="974384"/>
                  </a:lnTo>
                  <a:lnTo>
                    <a:pt x="1088197" y="991604"/>
                  </a:lnTo>
                  <a:lnTo>
                    <a:pt x="1072072" y="1008852"/>
                  </a:lnTo>
                  <a:lnTo>
                    <a:pt x="1055946" y="1026129"/>
                  </a:lnTo>
                  <a:lnTo>
                    <a:pt x="1039821" y="1043436"/>
                  </a:lnTo>
                  <a:lnTo>
                    <a:pt x="1023695" y="1060773"/>
                  </a:lnTo>
                  <a:lnTo>
                    <a:pt x="1007570" y="1078139"/>
                  </a:lnTo>
                  <a:lnTo>
                    <a:pt x="991444" y="1095535"/>
                  </a:lnTo>
                  <a:lnTo>
                    <a:pt x="975319" y="1112962"/>
                  </a:lnTo>
                  <a:lnTo>
                    <a:pt x="959193" y="1130419"/>
                  </a:lnTo>
                  <a:lnTo>
                    <a:pt x="943068" y="1147907"/>
                  </a:lnTo>
                  <a:lnTo>
                    <a:pt x="926942" y="1165425"/>
                  </a:lnTo>
                  <a:lnTo>
                    <a:pt x="910817" y="1182974"/>
                  </a:lnTo>
                  <a:lnTo>
                    <a:pt x="894691" y="1200554"/>
                  </a:lnTo>
                  <a:lnTo>
                    <a:pt x="878566" y="1218163"/>
                  </a:lnTo>
                  <a:lnTo>
                    <a:pt x="862441" y="1235803"/>
                  </a:lnTo>
                  <a:lnTo>
                    <a:pt x="846315" y="1253472"/>
                  </a:lnTo>
                  <a:lnTo>
                    <a:pt x="830190" y="1271171"/>
                  </a:lnTo>
                  <a:lnTo>
                    <a:pt x="814064" y="1288900"/>
                  </a:lnTo>
                  <a:lnTo>
                    <a:pt x="797939" y="1306657"/>
                  </a:lnTo>
                  <a:lnTo>
                    <a:pt x="781813" y="1324443"/>
                  </a:lnTo>
                  <a:lnTo>
                    <a:pt x="765688" y="1342256"/>
                  </a:lnTo>
                  <a:lnTo>
                    <a:pt x="749562" y="1360098"/>
                  </a:lnTo>
                  <a:lnTo>
                    <a:pt x="733437" y="1377966"/>
                  </a:lnTo>
                  <a:lnTo>
                    <a:pt x="717311" y="1395861"/>
                  </a:lnTo>
                  <a:lnTo>
                    <a:pt x="701186" y="1413782"/>
                  </a:lnTo>
                  <a:lnTo>
                    <a:pt x="685060" y="1431729"/>
                  </a:lnTo>
                  <a:lnTo>
                    <a:pt x="668935" y="1449700"/>
                  </a:lnTo>
                  <a:lnTo>
                    <a:pt x="652810" y="1467695"/>
                  </a:lnTo>
                  <a:lnTo>
                    <a:pt x="636684" y="1485714"/>
                  </a:lnTo>
                  <a:lnTo>
                    <a:pt x="620559" y="1503756"/>
                  </a:lnTo>
                  <a:lnTo>
                    <a:pt x="604433" y="1521821"/>
                  </a:lnTo>
                  <a:lnTo>
                    <a:pt x="588308" y="1539907"/>
                  </a:lnTo>
                  <a:lnTo>
                    <a:pt x="572182" y="1558014"/>
                  </a:lnTo>
                  <a:lnTo>
                    <a:pt x="556057" y="1576142"/>
                  </a:lnTo>
                  <a:lnTo>
                    <a:pt x="539931" y="1594290"/>
                  </a:lnTo>
                  <a:lnTo>
                    <a:pt x="523806" y="1612457"/>
                  </a:lnTo>
                  <a:lnTo>
                    <a:pt x="507680" y="1630643"/>
                  </a:lnTo>
                  <a:lnTo>
                    <a:pt x="491555" y="1648846"/>
                  </a:lnTo>
                  <a:lnTo>
                    <a:pt x="475429" y="1667068"/>
                  </a:lnTo>
                  <a:lnTo>
                    <a:pt x="459304" y="1685306"/>
                  </a:lnTo>
                  <a:lnTo>
                    <a:pt x="443179" y="1703560"/>
                  </a:lnTo>
                  <a:lnTo>
                    <a:pt x="427053" y="1721830"/>
                  </a:lnTo>
                  <a:lnTo>
                    <a:pt x="410928" y="1740116"/>
                  </a:lnTo>
                  <a:lnTo>
                    <a:pt x="394802" y="1758416"/>
                  </a:lnTo>
                  <a:lnTo>
                    <a:pt x="378677" y="1776731"/>
                  </a:lnTo>
                  <a:lnTo>
                    <a:pt x="362551" y="1795059"/>
                  </a:lnTo>
                  <a:lnTo>
                    <a:pt x="346426" y="1813401"/>
                  </a:lnTo>
                  <a:lnTo>
                    <a:pt x="330300" y="1831755"/>
                  </a:lnTo>
                  <a:lnTo>
                    <a:pt x="314175" y="1850122"/>
                  </a:lnTo>
                  <a:lnTo>
                    <a:pt x="298049" y="1868501"/>
                  </a:lnTo>
                  <a:lnTo>
                    <a:pt x="281924" y="1886891"/>
                  </a:lnTo>
                  <a:lnTo>
                    <a:pt x="265798" y="1905292"/>
                  </a:lnTo>
                  <a:lnTo>
                    <a:pt x="249673" y="1923704"/>
                  </a:lnTo>
                  <a:lnTo>
                    <a:pt x="233548" y="1942126"/>
                  </a:lnTo>
                  <a:lnTo>
                    <a:pt x="217422" y="1960559"/>
                  </a:lnTo>
                  <a:lnTo>
                    <a:pt x="201297" y="1979001"/>
                  </a:lnTo>
                  <a:lnTo>
                    <a:pt x="185171" y="1997452"/>
                  </a:lnTo>
                  <a:lnTo>
                    <a:pt x="169046" y="2015912"/>
                  </a:lnTo>
                  <a:lnTo>
                    <a:pt x="152920" y="2034381"/>
                  </a:lnTo>
                  <a:lnTo>
                    <a:pt x="136795" y="2052858"/>
                  </a:lnTo>
                  <a:lnTo>
                    <a:pt x="120669" y="2071344"/>
                  </a:lnTo>
                  <a:lnTo>
                    <a:pt x="104544" y="2089837"/>
                  </a:lnTo>
                  <a:lnTo>
                    <a:pt x="88418" y="2108337"/>
                  </a:lnTo>
                  <a:lnTo>
                    <a:pt x="72293" y="2126845"/>
                  </a:lnTo>
                  <a:lnTo>
                    <a:pt x="56167" y="2145360"/>
                  </a:lnTo>
                  <a:lnTo>
                    <a:pt x="40042" y="2163882"/>
                  </a:lnTo>
                  <a:lnTo>
                    <a:pt x="23917" y="2182410"/>
                  </a:lnTo>
                  <a:lnTo>
                    <a:pt x="7791" y="2200945"/>
                  </a:lnTo>
                  <a:lnTo>
                    <a:pt x="0" y="22099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982826" y="3876691"/>
              <a:ext cx="2132944" cy="2209903"/>
            </a:xfrm>
            <a:custGeom>
              <a:avLst/>
              <a:pathLst>
                <a:path w="2132944" h="2209903">
                  <a:moveTo>
                    <a:pt x="0" y="2209903"/>
                  </a:moveTo>
                  <a:lnTo>
                    <a:pt x="4384" y="2205383"/>
                  </a:lnTo>
                  <a:lnTo>
                    <a:pt x="20509" y="2188751"/>
                  </a:lnTo>
                  <a:lnTo>
                    <a:pt x="36634" y="2172110"/>
                  </a:lnTo>
                  <a:lnTo>
                    <a:pt x="52760" y="2155462"/>
                  </a:lnTo>
                  <a:lnTo>
                    <a:pt x="68885" y="2138806"/>
                  </a:lnTo>
                  <a:lnTo>
                    <a:pt x="85011" y="2122142"/>
                  </a:lnTo>
                  <a:lnTo>
                    <a:pt x="101136" y="2105470"/>
                  </a:lnTo>
                  <a:lnTo>
                    <a:pt x="117262" y="2088789"/>
                  </a:lnTo>
                  <a:lnTo>
                    <a:pt x="133387" y="2072099"/>
                  </a:lnTo>
                  <a:lnTo>
                    <a:pt x="149513" y="2055400"/>
                  </a:lnTo>
                  <a:lnTo>
                    <a:pt x="165638" y="2038692"/>
                  </a:lnTo>
                  <a:lnTo>
                    <a:pt x="181764" y="2021975"/>
                  </a:lnTo>
                  <a:lnTo>
                    <a:pt x="197889" y="2005249"/>
                  </a:lnTo>
                  <a:lnTo>
                    <a:pt x="214015" y="1988513"/>
                  </a:lnTo>
                  <a:lnTo>
                    <a:pt x="230140" y="1971766"/>
                  </a:lnTo>
                  <a:lnTo>
                    <a:pt x="246265" y="1955010"/>
                  </a:lnTo>
                  <a:lnTo>
                    <a:pt x="262391" y="1938244"/>
                  </a:lnTo>
                  <a:lnTo>
                    <a:pt x="278516" y="1921466"/>
                  </a:lnTo>
                  <a:lnTo>
                    <a:pt x="294642" y="1904678"/>
                  </a:lnTo>
                  <a:lnTo>
                    <a:pt x="310767" y="1887880"/>
                  </a:lnTo>
                  <a:lnTo>
                    <a:pt x="326893" y="1871069"/>
                  </a:lnTo>
                  <a:lnTo>
                    <a:pt x="343018" y="1854248"/>
                  </a:lnTo>
                  <a:lnTo>
                    <a:pt x="359144" y="1837414"/>
                  </a:lnTo>
                  <a:lnTo>
                    <a:pt x="375269" y="1820569"/>
                  </a:lnTo>
                  <a:lnTo>
                    <a:pt x="391395" y="1803712"/>
                  </a:lnTo>
                  <a:lnTo>
                    <a:pt x="407520" y="1786842"/>
                  </a:lnTo>
                  <a:lnTo>
                    <a:pt x="423646" y="1769960"/>
                  </a:lnTo>
                  <a:lnTo>
                    <a:pt x="439771" y="1753065"/>
                  </a:lnTo>
                  <a:lnTo>
                    <a:pt x="455896" y="1736156"/>
                  </a:lnTo>
                  <a:lnTo>
                    <a:pt x="472022" y="1719235"/>
                  </a:lnTo>
                  <a:lnTo>
                    <a:pt x="488147" y="1702300"/>
                  </a:lnTo>
                  <a:lnTo>
                    <a:pt x="504273" y="1685351"/>
                  </a:lnTo>
                  <a:lnTo>
                    <a:pt x="520398" y="1668387"/>
                  </a:lnTo>
                  <a:lnTo>
                    <a:pt x="536524" y="1651410"/>
                  </a:lnTo>
                  <a:lnTo>
                    <a:pt x="552649" y="1634418"/>
                  </a:lnTo>
                  <a:lnTo>
                    <a:pt x="568775" y="1617411"/>
                  </a:lnTo>
                  <a:lnTo>
                    <a:pt x="584900" y="1600390"/>
                  </a:lnTo>
                  <a:lnTo>
                    <a:pt x="601026" y="1583353"/>
                  </a:lnTo>
                  <a:lnTo>
                    <a:pt x="617151" y="1566300"/>
                  </a:lnTo>
                  <a:lnTo>
                    <a:pt x="633276" y="1549232"/>
                  </a:lnTo>
                  <a:lnTo>
                    <a:pt x="649402" y="1532148"/>
                  </a:lnTo>
                  <a:lnTo>
                    <a:pt x="665527" y="1515048"/>
                  </a:lnTo>
                  <a:lnTo>
                    <a:pt x="681653" y="1497932"/>
                  </a:lnTo>
                  <a:lnTo>
                    <a:pt x="697778" y="1480799"/>
                  </a:lnTo>
                  <a:lnTo>
                    <a:pt x="713904" y="1463649"/>
                  </a:lnTo>
                  <a:lnTo>
                    <a:pt x="730029" y="1446482"/>
                  </a:lnTo>
                  <a:lnTo>
                    <a:pt x="746155" y="1429298"/>
                  </a:lnTo>
                  <a:lnTo>
                    <a:pt x="762280" y="1412097"/>
                  </a:lnTo>
                  <a:lnTo>
                    <a:pt x="778406" y="1394879"/>
                  </a:lnTo>
                  <a:lnTo>
                    <a:pt x="794531" y="1377642"/>
                  </a:lnTo>
                  <a:lnTo>
                    <a:pt x="810657" y="1360388"/>
                  </a:lnTo>
                  <a:lnTo>
                    <a:pt x="826782" y="1343116"/>
                  </a:lnTo>
                  <a:lnTo>
                    <a:pt x="842907" y="1325826"/>
                  </a:lnTo>
                  <a:lnTo>
                    <a:pt x="859033" y="1308517"/>
                  </a:lnTo>
                  <a:lnTo>
                    <a:pt x="875158" y="1291190"/>
                  </a:lnTo>
                  <a:lnTo>
                    <a:pt x="891284" y="1273845"/>
                  </a:lnTo>
                  <a:lnTo>
                    <a:pt x="907409" y="1256481"/>
                  </a:lnTo>
                  <a:lnTo>
                    <a:pt x="923535" y="1239099"/>
                  </a:lnTo>
                  <a:lnTo>
                    <a:pt x="939660" y="1221697"/>
                  </a:lnTo>
                  <a:lnTo>
                    <a:pt x="955786" y="1204277"/>
                  </a:lnTo>
                  <a:lnTo>
                    <a:pt x="971911" y="1186838"/>
                  </a:lnTo>
                  <a:lnTo>
                    <a:pt x="988037" y="1169381"/>
                  </a:lnTo>
                  <a:lnTo>
                    <a:pt x="1004162" y="1151904"/>
                  </a:lnTo>
                  <a:lnTo>
                    <a:pt x="1020288" y="1134408"/>
                  </a:lnTo>
                  <a:lnTo>
                    <a:pt x="1036413" y="1116894"/>
                  </a:lnTo>
                  <a:lnTo>
                    <a:pt x="1052538" y="1099360"/>
                  </a:lnTo>
                  <a:lnTo>
                    <a:pt x="1068664" y="1081808"/>
                  </a:lnTo>
                  <a:lnTo>
                    <a:pt x="1084789" y="1064237"/>
                  </a:lnTo>
                  <a:lnTo>
                    <a:pt x="1100915" y="1046647"/>
                  </a:lnTo>
                  <a:lnTo>
                    <a:pt x="1117040" y="1029038"/>
                  </a:lnTo>
                  <a:lnTo>
                    <a:pt x="1133166" y="1011410"/>
                  </a:lnTo>
                  <a:lnTo>
                    <a:pt x="1149291" y="993764"/>
                  </a:lnTo>
                  <a:lnTo>
                    <a:pt x="1165417" y="976100"/>
                  </a:lnTo>
                  <a:lnTo>
                    <a:pt x="1181542" y="958417"/>
                  </a:lnTo>
                  <a:lnTo>
                    <a:pt x="1197668" y="940716"/>
                  </a:lnTo>
                  <a:lnTo>
                    <a:pt x="1213793" y="922996"/>
                  </a:lnTo>
                  <a:lnTo>
                    <a:pt x="1229919" y="905259"/>
                  </a:lnTo>
                  <a:lnTo>
                    <a:pt x="1246044" y="887504"/>
                  </a:lnTo>
                  <a:lnTo>
                    <a:pt x="1262169" y="869731"/>
                  </a:lnTo>
                  <a:lnTo>
                    <a:pt x="1278295" y="851940"/>
                  </a:lnTo>
                  <a:lnTo>
                    <a:pt x="1294420" y="834132"/>
                  </a:lnTo>
                  <a:lnTo>
                    <a:pt x="1310546" y="816307"/>
                  </a:lnTo>
                  <a:lnTo>
                    <a:pt x="1326671" y="798465"/>
                  </a:lnTo>
                  <a:lnTo>
                    <a:pt x="1342797" y="780606"/>
                  </a:lnTo>
                  <a:lnTo>
                    <a:pt x="1358922" y="762730"/>
                  </a:lnTo>
                  <a:lnTo>
                    <a:pt x="1375048" y="744838"/>
                  </a:lnTo>
                  <a:lnTo>
                    <a:pt x="1391173" y="726930"/>
                  </a:lnTo>
                  <a:lnTo>
                    <a:pt x="1407299" y="709005"/>
                  </a:lnTo>
                  <a:lnTo>
                    <a:pt x="1423424" y="691065"/>
                  </a:lnTo>
                  <a:lnTo>
                    <a:pt x="1439550" y="673110"/>
                  </a:lnTo>
                  <a:lnTo>
                    <a:pt x="1455675" y="655139"/>
                  </a:lnTo>
                  <a:lnTo>
                    <a:pt x="1471800" y="637153"/>
                  </a:lnTo>
                  <a:lnTo>
                    <a:pt x="1487926" y="619152"/>
                  </a:lnTo>
                  <a:lnTo>
                    <a:pt x="1504051" y="601136"/>
                  </a:lnTo>
                  <a:lnTo>
                    <a:pt x="1520177" y="583107"/>
                  </a:lnTo>
                  <a:lnTo>
                    <a:pt x="1536302" y="565062"/>
                  </a:lnTo>
                  <a:lnTo>
                    <a:pt x="1552428" y="547005"/>
                  </a:lnTo>
                  <a:lnTo>
                    <a:pt x="1568553" y="528933"/>
                  </a:lnTo>
                  <a:lnTo>
                    <a:pt x="1584679" y="510848"/>
                  </a:lnTo>
                  <a:lnTo>
                    <a:pt x="1600804" y="492750"/>
                  </a:lnTo>
                  <a:lnTo>
                    <a:pt x="1616930" y="474639"/>
                  </a:lnTo>
                  <a:lnTo>
                    <a:pt x="1633055" y="456515"/>
                  </a:lnTo>
                  <a:lnTo>
                    <a:pt x="1649181" y="438379"/>
                  </a:lnTo>
                  <a:lnTo>
                    <a:pt x="1665306" y="420230"/>
                  </a:lnTo>
                  <a:lnTo>
                    <a:pt x="1681431" y="402069"/>
                  </a:lnTo>
                  <a:lnTo>
                    <a:pt x="1697557" y="383897"/>
                  </a:lnTo>
                  <a:lnTo>
                    <a:pt x="1713682" y="365713"/>
                  </a:lnTo>
                  <a:lnTo>
                    <a:pt x="1729808" y="347518"/>
                  </a:lnTo>
                  <a:lnTo>
                    <a:pt x="1745933" y="329312"/>
                  </a:lnTo>
                  <a:lnTo>
                    <a:pt x="1762059" y="311095"/>
                  </a:lnTo>
                  <a:lnTo>
                    <a:pt x="1778184" y="292867"/>
                  </a:lnTo>
                  <a:lnTo>
                    <a:pt x="1794310" y="274629"/>
                  </a:lnTo>
                  <a:lnTo>
                    <a:pt x="1810435" y="256381"/>
                  </a:lnTo>
                  <a:lnTo>
                    <a:pt x="1826561" y="238122"/>
                  </a:lnTo>
                  <a:lnTo>
                    <a:pt x="1842686" y="219854"/>
                  </a:lnTo>
                  <a:lnTo>
                    <a:pt x="1858812" y="201577"/>
                  </a:lnTo>
                  <a:lnTo>
                    <a:pt x="1874937" y="183290"/>
                  </a:lnTo>
                  <a:lnTo>
                    <a:pt x="1891062" y="164993"/>
                  </a:lnTo>
                  <a:lnTo>
                    <a:pt x="1907188" y="146688"/>
                  </a:lnTo>
                  <a:lnTo>
                    <a:pt x="1923313" y="128374"/>
                  </a:lnTo>
                  <a:lnTo>
                    <a:pt x="1939439" y="110052"/>
                  </a:lnTo>
                  <a:lnTo>
                    <a:pt x="1955564" y="91721"/>
                  </a:lnTo>
                  <a:lnTo>
                    <a:pt x="1971690" y="73382"/>
                  </a:lnTo>
                  <a:lnTo>
                    <a:pt x="1987815" y="55034"/>
                  </a:lnTo>
                  <a:lnTo>
                    <a:pt x="2003941" y="36679"/>
                  </a:lnTo>
                  <a:lnTo>
                    <a:pt x="2020066" y="18317"/>
                  </a:lnTo>
                  <a:lnTo>
                    <a:pt x="2036145" y="0"/>
                  </a:lnTo>
                  <a:lnTo>
                    <a:pt x="2132944" y="0"/>
                  </a:lnTo>
                  <a:lnTo>
                    <a:pt x="2132944" y="137592"/>
                  </a:lnTo>
                  <a:lnTo>
                    <a:pt x="2116819" y="154178"/>
                  </a:lnTo>
                  <a:lnTo>
                    <a:pt x="2100693" y="170771"/>
                  </a:lnTo>
                  <a:lnTo>
                    <a:pt x="2084568" y="187370"/>
                  </a:lnTo>
                  <a:lnTo>
                    <a:pt x="2068442" y="203976"/>
                  </a:lnTo>
                  <a:lnTo>
                    <a:pt x="2052317" y="220590"/>
                  </a:lnTo>
                  <a:lnTo>
                    <a:pt x="2036192" y="237210"/>
                  </a:lnTo>
                  <a:lnTo>
                    <a:pt x="2020066" y="253838"/>
                  </a:lnTo>
                  <a:lnTo>
                    <a:pt x="2003941" y="270473"/>
                  </a:lnTo>
                  <a:lnTo>
                    <a:pt x="1987815" y="287117"/>
                  </a:lnTo>
                  <a:lnTo>
                    <a:pt x="1971690" y="303767"/>
                  </a:lnTo>
                  <a:lnTo>
                    <a:pt x="1955564" y="320426"/>
                  </a:lnTo>
                  <a:lnTo>
                    <a:pt x="1939439" y="337094"/>
                  </a:lnTo>
                  <a:lnTo>
                    <a:pt x="1923313" y="353769"/>
                  </a:lnTo>
                  <a:lnTo>
                    <a:pt x="1907188" y="370453"/>
                  </a:lnTo>
                  <a:lnTo>
                    <a:pt x="1891062" y="387146"/>
                  </a:lnTo>
                  <a:lnTo>
                    <a:pt x="1874937" y="403848"/>
                  </a:lnTo>
                  <a:lnTo>
                    <a:pt x="1858812" y="420560"/>
                  </a:lnTo>
                  <a:lnTo>
                    <a:pt x="1842686" y="437280"/>
                  </a:lnTo>
                  <a:lnTo>
                    <a:pt x="1826561" y="454010"/>
                  </a:lnTo>
                  <a:lnTo>
                    <a:pt x="1810435" y="470750"/>
                  </a:lnTo>
                  <a:lnTo>
                    <a:pt x="1794310" y="487500"/>
                  </a:lnTo>
                  <a:lnTo>
                    <a:pt x="1778184" y="504260"/>
                  </a:lnTo>
                  <a:lnTo>
                    <a:pt x="1762059" y="521030"/>
                  </a:lnTo>
                  <a:lnTo>
                    <a:pt x="1745933" y="537811"/>
                  </a:lnTo>
                  <a:lnTo>
                    <a:pt x="1729808" y="554603"/>
                  </a:lnTo>
                  <a:lnTo>
                    <a:pt x="1713682" y="571406"/>
                  </a:lnTo>
                  <a:lnTo>
                    <a:pt x="1697557" y="588221"/>
                  </a:lnTo>
                  <a:lnTo>
                    <a:pt x="1681431" y="605047"/>
                  </a:lnTo>
                  <a:lnTo>
                    <a:pt x="1665306" y="621884"/>
                  </a:lnTo>
                  <a:lnTo>
                    <a:pt x="1649181" y="638734"/>
                  </a:lnTo>
                  <a:lnTo>
                    <a:pt x="1633055" y="655596"/>
                  </a:lnTo>
                  <a:lnTo>
                    <a:pt x="1616930" y="672470"/>
                  </a:lnTo>
                  <a:lnTo>
                    <a:pt x="1600804" y="689357"/>
                  </a:lnTo>
                  <a:lnTo>
                    <a:pt x="1584679" y="706257"/>
                  </a:lnTo>
                  <a:lnTo>
                    <a:pt x="1568553" y="723170"/>
                  </a:lnTo>
                  <a:lnTo>
                    <a:pt x="1552428" y="740097"/>
                  </a:lnTo>
                  <a:lnTo>
                    <a:pt x="1536302" y="757037"/>
                  </a:lnTo>
                  <a:lnTo>
                    <a:pt x="1520177" y="773991"/>
                  </a:lnTo>
                  <a:lnTo>
                    <a:pt x="1504051" y="790959"/>
                  </a:lnTo>
                  <a:lnTo>
                    <a:pt x="1487926" y="807942"/>
                  </a:lnTo>
                  <a:lnTo>
                    <a:pt x="1471800" y="824939"/>
                  </a:lnTo>
                  <a:lnTo>
                    <a:pt x="1455675" y="841952"/>
                  </a:lnTo>
                  <a:lnTo>
                    <a:pt x="1439550" y="858979"/>
                  </a:lnTo>
                  <a:lnTo>
                    <a:pt x="1423424" y="876021"/>
                  </a:lnTo>
                  <a:lnTo>
                    <a:pt x="1407299" y="893079"/>
                  </a:lnTo>
                  <a:lnTo>
                    <a:pt x="1391173" y="910153"/>
                  </a:lnTo>
                  <a:lnTo>
                    <a:pt x="1375048" y="927243"/>
                  </a:lnTo>
                  <a:lnTo>
                    <a:pt x="1358922" y="944349"/>
                  </a:lnTo>
                  <a:lnTo>
                    <a:pt x="1342797" y="961472"/>
                  </a:lnTo>
                  <a:lnTo>
                    <a:pt x="1326671" y="978611"/>
                  </a:lnTo>
                  <a:lnTo>
                    <a:pt x="1310546" y="995767"/>
                  </a:lnTo>
                  <a:lnTo>
                    <a:pt x="1294420" y="1012940"/>
                  </a:lnTo>
                  <a:lnTo>
                    <a:pt x="1278295" y="1030130"/>
                  </a:lnTo>
                  <a:lnTo>
                    <a:pt x="1262169" y="1047338"/>
                  </a:lnTo>
                  <a:lnTo>
                    <a:pt x="1246044" y="1064563"/>
                  </a:lnTo>
                  <a:lnTo>
                    <a:pt x="1229919" y="1081806"/>
                  </a:lnTo>
                  <a:lnTo>
                    <a:pt x="1213793" y="1099066"/>
                  </a:lnTo>
                  <a:lnTo>
                    <a:pt x="1197668" y="1116345"/>
                  </a:lnTo>
                  <a:lnTo>
                    <a:pt x="1181542" y="1133642"/>
                  </a:lnTo>
                  <a:lnTo>
                    <a:pt x="1165417" y="1150957"/>
                  </a:lnTo>
                  <a:lnTo>
                    <a:pt x="1149291" y="1168291"/>
                  </a:lnTo>
                  <a:lnTo>
                    <a:pt x="1133166" y="1185643"/>
                  </a:lnTo>
                  <a:lnTo>
                    <a:pt x="1117040" y="1203014"/>
                  </a:lnTo>
                  <a:lnTo>
                    <a:pt x="1100915" y="1220403"/>
                  </a:lnTo>
                  <a:lnTo>
                    <a:pt x="1084789" y="1237811"/>
                  </a:lnTo>
                  <a:lnTo>
                    <a:pt x="1068664" y="1255238"/>
                  </a:lnTo>
                  <a:lnTo>
                    <a:pt x="1052538" y="1272684"/>
                  </a:lnTo>
                  <a:lnTo>
                    <a:pt x="1036413" y="1290149"/>
                  </a:lnTo>
                  <a:lnTo>
                    <a:pt x="1020288" y="1307632"/>
                  </a:lnTo>
                  <a:lnTo>
                    <a:pt x="1004162" y="1325135"/>
                  </a:lnTo>
                  <a:lnTo>
                    <a:pt x="988037" y="1342656"/>
                  </a:lnTo>
                  <a:lnTo>
                    <a:pt x="971911" y="1360197"/>
                  </a:lnTo>
                  <a:lnTo>
                    <a:pt x="955786" y="1377756"/>
                  </a:lnTo>
                  <a:lnTo>
                    <a:pt x="939660" y="1395334"/>
                  </a:lnTo>
                  <a:lnTo>
                    <a:pt x="923535" y="1412931"/>
                  </a:lnTo>
                  <a:lnTo>
                    <a:pt x="907409" y="1430547"/>
                  </a:lnTo>
                  <a:lnTo>
                    <a:pt x="891284" y="1448181"/>
                  </a:lnTo>
                  <a:lnTo>
                    <a:pt x="875158" y="1465834"/>
                  </a:lnTo>
                  <a:lnTo>
                    <a:pt x="859033" y="1483505"/>
                  </a:lnTo>
                  <a:lnTo>
                    <a:pt x="842907" y="1501195"/>
                  </a:lnTo>
                  <a:lnTo>
                    <a:pt x="826782" y="1518903"/>
                  </a:lnTo>
                  <a:lnTo>
                    <a:pt x="810657" y="1536629"/>
                  </a:lnTo>
                  <a:lnTo>
                    <a:pt x="794531" y="1554373"/>
                  </a:lnTo>
                  <a:lnTo>
                    <a:pt x="778406" y="1572134"/>
                  </a:lnTo>
                  <a:lnTo>
                    <a:pt x="762280" y="1589914"/>
                  </a:lnTo>
                  <a:lnTo>
                    <a:pt x="746155" y="1607711"/>
                  </a:lnTo>
                  <a:lnTo>
                    <a:pt x="730029" y="1625525"/>
                  </a:lnTo>
                  <a:lnTo>
                    <a:pt x="713904" y="1643357"/>
                  </a:lnTo>
                  <a:lnTo>
                    <a:pt x="697778" y="1661205"/>
                  </a:lnTo>
                  <a:lnTo>
                    <a:pt x="681653" y="1679070"/>
                  </a:lnTo>
                  <a:lnTo>
                    <a:pt x="665527" y="1696952"/>
                  </a:lnTo>
                  <a:lnTo>
                    <a:pt x="649402" y="1714850"/>
                  </a:lnTo>
                  <a:lnTo>
                    <a:pt x="633276" y="1732764"/>
                  </a:lnTo>
                  <a:lnTo>
                    <a:pt x="617151" y="1750694"/>
                  </a:lnTo>
                  <a:lnTo>
                    <a:pt x="601026" y="1768640"/>
                  </a:lnTo>
                  <a:lnTo>
                    <a:pt x="584900" y="1786601"/>
                  </a:lnTo>
                  <a:lnTo>
                    <a:pt x="568775" y="1804577"/>
                  </a:lnTo>
                  <a:lnTo>
                    <a:pt x="552649" y="1822569"/>
                  </a:lnTo>
                  <a:lnTo>
                    <a:pt x="536524" y="1840575"/>
                  </a:lnTo>
                  <a:lnTo>
                    <a:pt x="520398" y="1858596"/>
                  </a:lnTo>
                  <a:lnTo>
                    <a:pt x="504273" y="1876631"/>
                  </a:lnTo>
                  <a:lnTo>
                    <a:pt x="488147" y="1894680"/>
                  </a:lnTo>
                  <a:lnTo>
                    <a:pt x="472022" y="1912743"/>
                  </a:lnTo>
                  <a:lnTo>
                    <a:pt x="455896" y="1930820"/>
                  </a:lnTo>
                  <a:lnTo>
                    <a:pt x="439771" y="1948910"/>
                  </a:lnTo>
                  <a:lnTo>
                    <a:pt x="423646" y="1967012"/>
                  </a:lnTo>
                  <a:lnTo>
                    <a:pt x="407520" y="1985128"/>
                  </a:lnTo>
                  <a:lnTo>
                    <a:pt x="391395" y="2003257"/>
                  </a:lnTo>
                  <a:lnTo>
                    <a:pt x="375269" y="2021398"/>
                  </a:lnTo>
                  <a:lnTo>
                    <a:pt x="359144" y="2039551"/>
                  </a:lnTo>
                  <a:lnTo>
                    <a:pt x="343018" y="2057715"/>
                  </a:lnTo>
                  <a:lnTo>
                    <a:pt x="326893" y="2075892"/>
                  </a:lnTo>
                  <a:lnTo>
                    <a:pt x="310767" y="2094080"/>
                  </a:lnTo>
                  <a:lnTo>
                    <a:pt x="294642" y="2112279"/>
                  </a:lnTo>
                  <a:lnTo>
                    <a:pt x="278516" y="2130489"/>
                  </a:lnTo>
                  <a:lnTo>
                    <a:pt x="262391" y="2148710"/>
                  </a:lnTo>
                  <a:lnTo>
                    <a:pt x="246265" y="2166942"/>
                  </a:lnTo>
                  <a:lnTo>
                    <a:pt x="230140" y="2185184"/>
                  </a:lnTo>
                  <a:lnTo>
                    <a:pt x="214015" y="2203436"/>
                  </a:lnTo>
                  <a:lnTo>
                    <a:pt x="208304" y="2209903"/>
                  </a:lnTo>
                  <a:close/>
                </a:path>
              </a:pathLst>
            </a:custGeom>
            <a:solidFill>
              <a:srgbClr val="8C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982826" y="3876691"/>
              <a:ext cx="2036145" cy="2209903"/>
            </a:xfrm>
            <a:custGeom>
              <a:avLst/>
              <a:pathLst>
                <a:path w="2036145" h="2209903">
                  <a:moveTo>
                    <a:pt x="0" y="2209903"/>
                  </a:moveTo>
                  <a:lnTo>
                    <a:pt x="4384" y="2205383"/>
                  </a:lnTo>
                  <a:lnTo>
                    <a:pt x="20509" y="2188751"/>
                  </a:lnTo>
                  <a:lnTo>
                    <a:pt x="36634" y="2172110"/>
                  </a:lnTo>
                  <a:lnTo>
                    <a:pt x="52760" y="2155462"/>
                  </a:lnTo>
                  <a:lnTo>
                    <a:pt x="68885" y="2138806"/>
                  </a:lnTo>
                  <a:lnTo>
                    <a:pt x="85011" y="2122142"/>
                  </a:lnTo>
                  <a:lnTo>
                    <a:pt x="101136" y="2105470"/>
                  </a:lnTo>
                  <a:lnTo>
                    <a:pt x="117262" y="2088789"/>
                  </a:lnTo>
                  <a:lnTo>
                    <a:pt x="133387" y="2072099"/>
                  </a:lnTo>
                  <a:lnTo>
                    <a:pt x="149513" y="2055400"/>
                  </a:lnTo>
                  <a:lnTo>
                    <a:pt x="165638" y="2038692"/>
                  </a:lnTo>
                  <a:lnTo>
                    <a:pt x="181764" y="2021975"/>
                  </a:lnTo>
                  <a:lnTo>
                    <a:pt x="197889" y="2005249"/>
                  </a:lnTo>
                  <a:lnTo>
                    <a:pt x="214015" y="1988513"/>
                  </a:lnTo>
                  <a:lnTo>
                    <a:pt x="230140" y="1971766"/>
                  </a:lnTo>
                  <a:lnTo>
                    <a:pt x="246265" y="1955010"/>
                  </a:lnTo>
                  <a:lnTo>
                    <a:pt x="262391" y="1938244"/>
                  </a:lnTo>
                  <a:lnTo>
                    <a:pt x="278516" y="1921466"/>
                  </a:lnTo>
                  <a:lnTo>
                    <a:pt x="294642" y="1904678"/>
                  </a:lnTo>
                  <a:lnTo>
                    <a:pt x="310767" y="1887880"/>
                  </a:lnTo>
                  <a:lnTo>
                    <a:pt x="326893" y="1871069"/>
                  </a:lnTo>
                  <a:lnTo>
                    <a:pt x="343018" y="1854248"/>
                  </a:lnTo>
                  <a:lnTo>
                    <a:pt x="359144" y="1837414"/>
                  </a:lnTo>
                  <a:lnTo>
                    <a:pt x="375269" y="1820569"/>
                  </a:lnTo>
                  <a:lnTo>
                    <a:pt x="391395" y="1803712"/>
                  </a:lnTo>
                  <a:lnTo>
                    <a:pt x="407520" y="1786842"/>
                  </a:lnTo>
                  <a:lnTo>
                    <a:pt x="423646" y="1769960"/>
                  </a:lnTo>
                  <a:lnTo>
                    <a:pt x="439771" y="1753065"/>
                  </a:lnTo>
                  <a:lnTo>
                    <a:pt x="455896" y="1736156"/>
                  </a:lnTo>
                  <a:lnTo>
                    <a:pt x="472022" y="1719235"/>
                  </a:lnTo>
                  <a:lnTo>
                    <a:pt x="488147" y="1702300"/>
                  </a:lnTo>
                  <a:lnTo>
                    <a:pt x="504273" y="1685351"/>
                  </a:lnTo>
                  <a:lnTo>
                    <a:pt x="520398" y="1668387"/>
                  </a:lnTo>
                  <a:lnTo>
                    <a:pt x="536524" y="1651410"/>
                  </a:lnTo>
                  <a:lnTo>
                    <a:pt x="552649" y="1634418"/>
                  </a:lnTo>
                  <a:lnTo>
                    <a:pt x="568775" y="1617411"/>
                  </a:lnTo>
                  <a:lnTo>
                    <a:pt x="584900" y="1600390"/>
                  </a:lnTo>
                  <a:lnTo>
                    <a:pt x="601026" y="1583353"/>
                  </a:lnTo>
                  <a:lnTo>
                    <a:pt x="617151" y="1566300"/>
                  </a:lnTo>
                  <a:lnTo>
                    <a:pt x="633276" y="1549232"/>
                  </a:lnTo>
                  <a:lnTo>
                    <a:pt x="649402" y="1532148"/>
                  </a:lnTo>
                  <a:lnTo>
                    <a:pt x="665527" y="1515048"/>
                  </a:lnTo>
                  <a:lnTo>
                    <a:pt x="681653" y="1497932"/>
                  </a:lnTo>
                  <a:lnTo>
                    <a:pt x="697778" y="1480799"/>
                  </a:lnTo>
                  <a:lnTo>
                    <a:pt x="713904" y="1463649"/>
                  </a:lnTo>
                  <a:lnTo>
                    <a:pt x="730029" y="1446482"/>
                  </a:lnTo>
                  <a:lnTo>
                    <a:pt x="746155" y="1429298"/>
                  </a:lnTo>
                  <a:lnTo>
                    <a:pt x="762280" y="1412097"/>
                  </a:lnTo>
                  <a:lnTo>
                    <a:pt x="778406" y="1394879"/>
                  </a:lnTo>
                  <a:lnTo>
                    <a:pt x="794531" y="1377642"/>
                  </a:lnTo>
                  <a:lnTo>
                    <a:pt x="810657" y="1360388"/>
                  </a:lnTo>
                  <a:lnTo>
                    <a:pt x="826782" y="1343116"/>
                  </a:lnTo>
                  <a:lnTo>
                    <a:pt x="842907" y="1325826"/>
                  </a:lnTo>
                  <a:lnTo>
                    <a:pt x="859033" y="1308517"/>
                  </a:lnTo>
                  <a:lnTo>
                    <a:pt x="875158" y="1291190"/>
                  </a:lnTo>
                  <a:lnTo>
                    <a:pt x="891284" y="1273845"/>
                  </a:lnTo>
                  <a:lnTo>
                    <a:pt x="907409" y="1256481"/>
                  </a:lnTo>
                  <a:lnTo>
                    <a:pt x="923535" y="1239099"/>
                  </a:lnTo>
                  <a:lnTo>
                    <a:pt x="939660" y="1221697"/>
                  </a:lnTo>
                  <a:lnTo>
                    <a:pt x="955786" y="1204277"/>
                  </a:lnTo>
                  <a:lnTo>
                    <a:pt x="971911" y="1186838"/>
                  </a:lnTo>
                  <a:lnTo>
                    <a:pt x="988037" y="1169381"/>
                  </a:lnTo>
                  <a:lnTo>
                    <a:pt x="1004162" y="1151904"/>
                  </a:lnTo>
                  <a:lnTo>
                    <a:pt x="1020288" y="1134408"/>
                  </a:lnTo>
                  <a:lnTo>
                    <a:pt x="1036413" y="1116894"/>
                  </a:lnTo>
                  <a:lnTo>
                    <a:pt x="1052538" y="1099360"/>
                  </a:lnTo>
                  <a:lnTo>
                    <a:pt x="1068664" y="1081808"/>
                  </a:lnTo>
                  <a:lnTo>
                    <a:pt x="1084789" y="1064237"/>
                  </a:lnTo>
                  <a:lnTo>
                    <a:pt x="1100915" y="1046647"/>
                  </a:lnTo>
                  <a:lnTo>
                    <a:pt x="1117040" y="1029038"/>
                  </a:lnTo>
                  <a:lnTo>
                    <a:pt x="1133166" y="1011410"/>
                  </a:lnTo>
                  <a:lnTo>
                    <a:pt x="1149291" y="993764"/>
                  </a:lnTo>
                  <a:lnTo>
                    <a:pt x="1165417" y="976100"/>
                  </a:lnTo>
                  <a:lnTo>
                    <a:pt x="1181542" y="958417"/>
                  </a:lnTo>
                  <a:lnTo>
                    <a:pt x="1197668" y="940716"/>
                  </a:lnTo>
                  <a:lnTo>
                    <a:pt x="1213793" y="922996"/>
                  </a:lnTo>
                  <a:lnTo>
                    <a:pt x="1229919" y="905259"/>
                  </a:lnTo>
                  <a:lnTo>
                    <a:pt x="1246044" y="887504"/>
                  </a:lnTo>
                  <a:lnTo>
                    <a:pt x="1262169" y="869731"/>
                  </a:lnTo>
                  <a:lnTo>
                    <a:pt x="1278295" y="851940"/>
                  </a:lnTo>
                  <a:lnTo>
                    <a:pt x="1294420" y="834132"/>
                  </a:lnTo>
                  <a:lnTo>
                    <a:pt x="1310546" y="816307"/>
                  </a:lnTo>
                  <a:lnTo>
                    <a:pt x="1326671" y="798465"/>
                  </a:lnTo>
                  <a:lnTo>
                    <a:pt x="1342797" y="780606"/>
                  </a:lnTo>
                  <a:lnTo>
                    <a:pt x="1358922" y="762730"/>
                  </a:lnTo>
                  <a:lnTo>
                    <a:pt x="1375048" y="744838"/>
                  </a:lnTo>
                  <a:lnTo>
                    <a:pt x="1391173" y="726930"/>
                  </a:lnTo>
                  <a:lnTo>
                    <a:pt x="1407299" y="709005"/>
                  </a:lnTo>
                  <a:lnTo>
                    <a:pt x="1423424" y="691065"/>
                  </a:lnTo>
                  <a:lnTo>
                    <a:pt x="1439550" y="673110"/>
                  </a:lnTo>
                  <a:lnTo>
                    <a:pt x="1455675" y="655139"/>
                  </a:lnTo>
                  <a:lnTo>
                    <a:pt x="1471800" y="637153"/>
                  </a:lnTo>
                  <a:lnTo>
                    <a:pt x="1487926" y="619152"/>
                  </a:lnTo>
                  <a:lnTo>
                    <a:pt x="1504051" y="601136"/>
                  </a:lnTo>
                  <a:lnTo>
                    <a:pt x="1520177" y="583107"/>
                  </a:lnTo>
                  <a:lnTo>
                    <a:pt x="1536302" y="565062"/>
                  </a:lnTo>
                  <a:lnTo>
                    <a:pt x="1552428" y="547005"/>
                  </a:lnTo>
                  <a:lnTo>
                    <a:pt x="1568553" y="528933"/>
                  </a:lnTo>
                  <a:lnTo>
                    <a:pt x="1584679" y="510848"/>
                  </a:lnTo>
                  <a:lnTo>
                    <a:pt x="1600804" y="492750"/>
                  </a:lnTo>
                  <a:lnTo>
                    <a:pt x="1616930" y="474639"/>
                  </a:lnTo>
                  <a:lnTo>
                    <a:pt x="1633055" y="456515"/>
                  </a:lnTo>
                  <a:lnTo>
                    <a:pt x="1649181" y="438379"/>
                  </a:lnTo>
                  <a:lnTo>
                    <a:pt x="1665306" y="420230"/>
                  </a:lnTo>
                  <a:lnTo>
                    <a:pt x="1681431" y="402069"/>
                  </a:lnTo>
                  <a:lnTo>
                    <a:pt x="1697557" y="383897"/>
                  </a:lnTo>
                  <a:lnTo>
                    <a:pt x="1713682" y="365713"/>
                  </a:lnTo>
                  <a:lnTo>
                    <a:pt x="1729808" y="347518"/>
                  </a:lnTo>
                  <a:lnTo>
                    <a:pt x="1745933" y="329312"/>
                  </a:lnTo>
                  <a:lnTo>
                    <a:pt x="1762059" y="311095"/>
                  </a:lnTo>
                  <a:lnTo>
                    <a:pt x="1778184" y="292867"/>
                  </a:lnTo>
                  <a:lnTo>
                    <a:pt x="1794310" y="274629"/>
                  </a:lnTo>
                  <a:lnTo>
                    <a:pt x="1810435" y="256381"/>
                  </a:lnTo>
                  <a:lnTo>
                    <a:pt x="1826561" y="238122"/>
                  </a:lnTo>
                  <a:lnTo>
                    <a:pt x="1842686" y="219854"/>
                  </a:lnTo>
                  <a:lnTo>
                    <a:pt x="1858812" y="201577"/>
                  </a:lnTo>
                  <a:lnTo>
                    <a:pt x="1874937" y="183290"/>
                  </a:lnTo>
                  <a:lnTo>
                    <a:pt x="1891062" y="164993"/>
                  </a:lnTo>
                  <a:lnTo>
                    <a:pt x="1907188" y="146688"/>
                  </a:lnTo>
                  <a:lnTo>
                    <a:pt x="1923313" y="128374"/>
                  </a:lnTo>
                  <a:lnTo>
                    <a:pt x="1939439" y="110052"/>
                  </a:lnTo>
                  <a:lnTo>
                    <a:pt x="1955564" y="91721"/>
                  </a:lnTo>
                  <a:lnTo>
                    <a:pt x="1971690" y="73382"/>
                  </a:lnTo>
                  <a:lnTo>
                    <a:pt x="1987815" y="55034"/>
                  </a:lnTo>
                  <a:lnTo>
                    <a:pt x="2003941" y="36679"/>
                  </a:lnTo>
                  <a:lnTo>
                    <a:pt x="2020066" y="18317"/>
                  </a:lnTo>
                  <a:lnTo>
                    <a:pt x="20361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191130" y="4014284"/>
              <a:ext cx="1924640" cy="2072310"/>
            </a:xfrm>
            <a:custGeom>
              <a:avLst/>
              <a:pathLst>
                <a:path w="1924640" h="2072310">
                  <a:moveTo>
                    <a:pt x="1924640" y="0"/>
                  </a:moveTo>
                  <a:lnTo>
                    <a:pt x="1924640" y="0"/>
                  </a:lnTo>
                  <a:lnTo>
                    <a:pt x="1908515" y="16586"/>
                  </a:lnTo>
                  <a:lnTo>
                    <a:pt x="1892389" y="33178"/>
                  </a:lnTo>
                  <a:lnTo>
                    <a:pt x="1876264" y="49777"/>
                  </a:lnTo>
                  <a:lnTo>
                    <a:pt x="1860138" y="66384"/>
                  </a:lnTo>
                  <a:lnTo>
                    <a:pt x="1844013" y="82997"/>
                  </a:lnTo>
                  <a:lnTo>
                    <a:pt x="1827887" y="99617"/>
                  </a:lnTo>
                  <a:lnTo>
                    <a:pt x="1811762" y="116245"/>
                  </a:lnTo>
                  <a:lnTo>
                    <a:pt x="1795636" y="132881"/>
                  </a:lnTo>
                  <a:lnTo>
                    <a:pt x="1779511" y="149524"/>
                  </a:lnTo>
                  <a:lnTo>
                    <a:pt x="1763385" y="166175"/>
                  </a:lnTo>
                  <a:lnTo>
                    <a:pt x="1747260" y="182834"/>
                  </a:lnTo>
                  <a:lnTo>
                    <a:pt x="1731134" y="199501"/>
                  </a:lnTo>
                  <a:lnTo>
                    <a:pt x="1715009" y="216176"/>
                  </a:lnTo>
                  <a:lnTo>
                    <a:pt x="1698884" y="232861"/>
                  </a:lnTo>
                  <a:lnTo>
                    <a:pt x="1682758" y="249554"/>
                  </a:lnTo>
                  <a:lnTo>
                    <a:pt x="1666633" y="266256"/>
                  </a:lnTo>
                  <a:lnTo>
                    <a:pt x="1650507" y="282967"/>
                  </a:lnTo>
                  <a:lnTo>
                    <a:pt x="1634382" y="299687"/>
                  </a:lnTo>
                  <a:lnTo>
                    <a:pt x="1618256" y="316417"/>
                  </a:lnTo>
                  <a:lnTo>
                    <a:pt x="1602131" y="333157"/>
                  </a:lnTo>
                  <a:lnTo>
                    <a:pt x="1586005" y="349907"/>
                  </a:lnTo>
                  <a:lnTo>
                    <a:pt x="1569880" y="366667"/>
                  </a:lnTo>
                  <a:lnTo>
                    <a:pt x="1553754" y="383438"/>
                  </a:lnTo>
                  <a:lnTo>
                    <a:pt x="1537629" y="400219"/>
                  </a:lnTo>
                  <a:lnTo>
                    <a:pt x="1521504" y="417011"/>
                  </a:lnTo>
                  <a:lnTo>
                    <a:pt x="1505378" y="433814"/>
                  </a:lnTo>
                  <a:lnTo>
                    <a:pt x="1489253" y="450628"/>
                  </a:lnTo>
                  <a:lnTo>
                    <a:pt x="1473127" y="467454"/>
                  </a:lnTo>
                  <a:lnTo>
                    <a:pt x="1457002" y="484291"/>
                  </a:lnTo>
                  <a:lnTo>
                    <a:pt x="1440876" y="501141"/>
                  </a:lnTo>
                  <a:lnTo>
                    <a:pt x="1424751" y="518003"/>
                  </a:lnTo>
                  <a:lnTo>
                    <a:pt x="1408625" y="534877"/>
                  </a:lnTo>
                  <a:lnTo>
                    <a:pt x="1392500" y="551764"/>
                  </a:lnTo>
                  <a:lnTo>
                    <a:pt x="1376374" y="568664"/>
                  </a:lnTo>
                  <a:lnTo>
                    <a:pt x="1360249" y="585577"/>
                  </a:lnTo>
                  <a:lnTo>
                    <a:pt x="1344123" y="602504"/>
                  </a:lnTo>
                  <a:lnTo>
                    <a:pt x="1327998" y="619444"/>
                  </a:lnTo>
                  <a:lnTo>
                    <a:pt x="1311873" y="636398"/>
                  </a:lnTo>
                  <a:lnTo>
                    <a:pt x="1295747" y="653367"/>
                  </a:lnTo>
                  <a:lnTo>
                    <a:pt x="1279622" y="670349"/>
                  </a:lnTo>
                  <a:lnTo>
                    <a:pt x="1263496" y="687347"/>
                  </a:lnTo>
                  <a:lnTo>
                    <a:pt x="1247371" y="704359"/>
                  </a:lnTo>
                  <a:lnTo>
                    <a:pt x="1231245" y="721386"/>
                  </a:lnTo>
                  <a:lnTo>
                    <a:pt x="1215120" y="738429"/>
                  </a:lnTo>
                  <a:lnTo>
                    <a:pt x="1198994" y="755487"/>
                  </a:lnTo>
                  <a:lnTo>
                    <a:pt x="1182869" y="772561"/>
                  </a:lnTo>
                  <a:lnTo>
                    <a:pt x="1166743" y="789650"/>
                  </a:lnTo>
                  <a:lnTo>
                    <a:pt x="1150618" y="806756"/>
                  </a:lnTo>
                  <a:lnTo>
                    <a:pt x="1134492" y="823879"/>
                  </a:lnTo>
                  <a:lnTo>
                    <a:pt x="1118367" y="841018"/>
                  </a:lnTo>
                  <a:lnTo>
                    <a:pt x="1102242" y="858174"/>
                  </a:lnTo>
                  <a:lnTo>
                    <a:pt x="1086116" y="875347"/>
                  </a:lnTo>
                  <a:lnTo>
                    <a:pt x="1069991" y="892537"/>
                  </a:lnTo>
                  <a:lnTo>
                    <a:pt x="1053865" y="909745"/>
                  </a:lnTo>
                  <a:lnTo>
                    <a:pt x="1037740" y="926970"/>
                  </a:lnTo>
                  <a:lnTo>
                    <a:pt x="1021614" y="944213"/>
                  </a:lnTo>
                  <a:lnTo>
                    <a:pt x="1005489" y="961474"/>
                  </a:lnTo>
                  <a:lnTo>
                    <a:pt x="989363" y="978752"/>
                  </a:lnTo>
                  <a:lnTo>
                    <a:pt x="973238" y="996049"/>
                  </a:lnTo>
                  <a:lnTo>
                    <a:pt x="957112" y="1013364"/>
                  </a:lnTo>
                  <a:lnTo>
                    <a:pt x="940987" y="1030698"/>
                  </a:lnTo>
                  <a:lnTo>
                    <a:pt x="924861" y="1048050"/>
                  </a:lnTo>
                  <a:lnTo>
                    <a:pt x="908736" y="1065421"/>
                  </a:lnTo>
                  <a:lnTo>
                    <a:pt x="892611" y="1082810"/>
                  </a:lnTo>
                  <a:lnTo>
                    <a:pt x="876485" y="1100218"/>
                  </a:lnTo>
                  <a:lnTo>
                    <a:pt x="860360" y="1117645"/>
                  </a:lnTo>
                  <a:lnTo>
                    <a:pt x="844234" y="1135091"/>
                  </a:lnTo>
                  <a:lnTo>
                    <a:pt x="828109" y="1152556"/>
                  </a:lnTo>
                  <a:lnTo>
                    <a:pt x="811983" y="1170039"/>
                  </a:lnTo>
                  <a:lnTo>
                    <a:pt x="795858" y="1187542"/>
                  </a:lnTo>
                  <a:lnTo>
                    <a:pt x="779732" y="1205064"/>
                  </a:lnTo>
                  <a:lnTo>
                    <a:pt x="763607" y="1222604"/>
                  </a:lnTo>
                  <a:lnTo>
                    <a:pt x="747481" y="1240163"/>
                  </a:lnTo>
                  <a:lnTo>
                    <a:pt x="731356" y="1257741"/>
                  </a:lnTo>
                  <a:lnTo>
                    <a:pt x="715230" y="1275338"/>
                  </a:lnTo>
                  <a:lnTo>
                    <a:pt x="699105" y="1292954"/>
                  </a:lnTo>
                  <a:lnTo>
                    <a:pt x="682980" y="1310588"/>
                  </a:lnTo>
                  <a:lnTo>
                    <a:pt x="666854" y="1328241"/>
                  </a:lnTo>
                  <a:lnTo>
                    <a:pt x="650729" y="1345912"/>
                  </a:lnTo>
                  <a:lnTo>
                    <a:pt x="634603" y="1363602"/>
                  </a:lnTo>
                  <a:lnTo>
                    <a:pt x="618478" y="1381310"/>
                  </a:lnTo>
                  <a:lnTo>
                    <a:pt x="602352" y="1399036"/>
                  </a:lnTo>
                  <a:lnTo>
                    <a:pt x="586227" y="1416780"/>
                  </a:lnTo>
                  <a:lnTo>
                    <a:pt x="570101" y="1434542"/>
                  </a:lnTo>
                  <a:lnTo>
                    <a:pt x="553976" y="1452321"/>
                  </a:lnTo>
                  <a:lnTo>
                    <a:pt x="537850" y="1470118"/>
                  </a:lnTo>
                  <a:lnTo>
                    <a:pt x="521725" y="1487932"/>
                  </a:lnTo>
                  <a:lnTo>
                    <a:pt x="505599" y="1505764"/>
                  </a:lnTo>
                  <a:lnTo>
                    <a:pt x="489474" y="1523612"/>
                  </a:lnTo>
                  <a:lnTo>
                    <a:pt x="473349" y="1541477"/>
                  </a:lnTo>
                  <a:lnTo>
                    <a:pt x="457223" y="1559359"/>
                  </a:lnTo>
                  <a:lnTo>
                    <a:pt x="441098" y="1577257"/>
                  </a:lnTo>
                  <a:lnTo>
                    <a:pt x="424972" y="1595171"/>
                  </a:lnTo>
                  <a:lnTo>
                    <a:pt x="408847" y="1613101"/>
                  </a:lnTo>
                  <a:lnTo>
                    <a:pt x="392721" y="1631047"/>
                  </a:lnTo>
                  <a:lnTo>
                    <a:pt x="376596" y="1649008"/>
                  </a:lnTo>
                  <a:lnTo>
                    <a:pt x="360470" y="1666985"/>
                  </a:lnTo>
                  <a:lnTo>
                    <a:pt x="344345" y="1684976"/>
                  </a:lnTo>
                  <a:lnTo>
                    <a:pt x="328219" y="1702982"/>
                  </a:lnTo>
                  <a:lnTo>
                    <a:pt x="312094" y="1721003"/>
                  </a:lnTo>
                  <a:lnTo>
                    <a:pt x="295968" y="1739038"/>
                  </a:lnTo>
                  <a:lnTo>
                    <a:pt x="279843" y="1757087"/>
                  </a:lnTo>
                  <a:lnTo>
                    <a:pt x="263718" y="1775150"/>
                  </a:lnTo>
                  <a:lnTo>
                    <a:pt x="247592" y="1793227"/>
                  </a:lnTo>
                  <a:lnTo>
                    <a:pt x="231467" y="1811317"/>
                  </a:lnTo>
                  <a:lnTo>
                    <a:pt x="215341" y="1829420"/>
                  </a:lnTo>
                  <a:lnTo>
                    <a:pt x="199216" y="1847536"/>
                  </a:lnTo>
                  <a:lnTo>
                    <a:pt x="183090" y="1865664"/>
                  </a:lnTo>
                  <a:lnTo>
                    <a:pt x="166965" y="1883805"/>
                  </a:lnTo>
                  <a:lnTo>
                    <a:pt x="150839" y="1901958"/>
                  </a:lnTo>
                  <a:lnTo>
                    <a:pt x="134714" y="1920123"/>
                  </a:lnTo>
                  <a:lnTo>
                    <a:pt x="118588" y="1938299"/>
                  </a:lnTo>
                  <a:lnTo>
                    <a:pt x="102463" y="1956487"/>
                  </a:lnTo>
                  <a:lnTo>
                    <a:pt x="86338" y="1974686"/>
                  </a:lnTo>
                  <a:lnTo>
                    <a:pt x="70212" y="1992897"/>
                  </a:lnTo>
                  <a:lnTo>
                    <a:pt x="54087" y="2011118"/>
                  </a:lnTo>
                  <a:lnTo>
                    <a:pt x="37961" y="2029349"/>
                  </a:lnTo>
                  <a:lnTo>
                    <a:pt x="21836" y="2047591"/>
                  </a:lnTo>
                  <a:lnTo>
                    <a:pt x="5710" y="2065843"/>
                  </a:lnTo>
                  <a:lnTo>
                    <a:pt x="0" y="20723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114265" y="3899701"/>
              <a:ext cx="2001505" cy="2186893"/>
            </a:xfrm>
            <a:custGeom>
              <a:avLst/>
              <a:pathLst>
                <a:path w="2001505" h="2186893">
                  <a:moveTo>
                    <a:pt x="0" y="2186893"/>
                  </a:moveTo>
                  <a:lnTo>
                    <a:pt x="1948" y="2184893"/>
                  </a:lnTo>
                  <a:lnTo>
                    <a:pt x="18073" y="2168328"/>
                  </a:lnTo>
                  <a:lnTo>
                    <a:pt x="34199" y="2151754"/>
                  </a:lnTo>
                  <a:lnTo>
                    <a:pt x="50324" y="2135172"/>
                  </a:lnTo>
                  <a:lnTo>
                    <a:pt x="66449" y="2118582"/>
                  </a:lnTo>
                  <a:lnTo>
                    <a:pt x="82575" y="2101982"/>
                  </a:lnTo>
                  <a:lnTo>
                    <a:pt x="98700" y="2085373"/>
                  </a:lnTo>
                  <a:lnTo>
                    <a:pt x="114826" y="2068755"/>
                  </a:lnTo>
                  <a:lnTo>
                    <a:pt x="130951" y="2052126"/>
                  </a:lnTo>
                  <a:lnTo>
                    <a:pt x="147077" y="2035488"/>
                  </a:lnTo>
                  <a:lnTo>
                    <a:pt x="163202" y="2018839"/>
                  </a:lnTo>
                  <a:lnTo>
                    <a:pt x="179328" y="2002180"/>
                  </a:lnTo>
                  <a:lnTo>
                    <a:pt x="195453" y="1985509"/>
                  </a:lnTo>
                  <a:lnTo>
                    <a:pt x="211579" y="1968827"/>
                  </a:lnTo>
                  <a:lnTo>
                    <a:pt x="227704" y="1952133"/>
                  </a:lnTo>
                  <a:lnTo>
                    <a:pt x="243830" y="1935427"/>
                  </a:lnTo>
                  <a:lnTo>
                    <a:pt x="259955" y="1918709"/>
                  </a:lnTo>
                  <a:lnTo>
                    <a:pt x="276080" y="1901978"/>
                  </a:lnTo>
                  <a:lnTo>
                    <a:pt x="292206" y="1885234"/>
                  </a:lnTo>
                  <a:lnTo>
                    <a:pt x="308331" y="1868476"/>
                  </a:lnTo>
                  <a:lnTo>
                    <a:pt x="324457" y="1851705"/>
                  </a:lnTo>
                  <a:lnTo>
                    <a:pt x="340582" y="1834919"/>
                  </a:lnTo>
                  <a:lnTo>
                    <a:pt x="356708" y="1818118"/>
                  </a:lnTo>
                  <a:lnTo>
                    <a:pt x="372833" y="1801303"/>
                  </a:lnTo>
                  <a:lnTo>
                    <a:pt x="388959" y="1784472"/>
                  </a:lnTo>
                  <a:lnTo>
                    <a:pt x="405084" y="1767624"/>
                  </a:lnTo>
                  <a:lnTo>
                    <a:pt x="421210" y="1750761"/>
                  </a:lnTo>
                  <a:lnTo>
                    <a:pt x="437335" y="1733881"/>
                  </a:lnTo>
                  <a:lnTo>
                    <a:pt x="453461" y="1716983"/>
                  </a:lnTo>
                  <a:lnTo>
                    <a:pt x="469586" y="1700068"/>
                  </a:lnTo>
                  <a:lnTo>
                    <a:pt x="485711" y="1683135"/>
                  </a:lnTo>
                  <a:lnTo>
                    <a:pt x="501837" y="1666183"/>
                  </a:lnTo>
                  <a:lnTo>
                    <a:pt x="517962" y="1649213"/>
                  </a:lnTo>
                  <a:lnTo>
                    <a:pt x="534088" y="1632223"/>
                  </a:lnTo>
                  <a:lnTo>
                    <a:pt x="550213" y="1615213"/>
                  </a:lnTo>
                  <a:lnTo>
                    <a:pt x="566339" y="1598183"/>
                  </a:lnTo>
                  <a:lnTo>
                    <a:pt x="582464" y="1581133"/>
                  </a:lnTo>
                  <a:lnTo>
                    <a:pt x="598590" y="1564062"/>
                  </a:lnTo>
                  <a:lnTo>
                    <a:pt x="614715" y="1546969"/>
                  </a:lnTo>
                  <a:lnTo>
                    <a:pt x="630841" y="1529854"/>
                  </a:lnTo>
                  <a:lnTo>
                    <a:pt x="646966" y="1512717"/>
                  </a:lnTo>
                  <a:lnTo>
                    <a:pt x="663092" y="1495558"/>
                  </a:lnTo>
                  <a:lnTo>
                    <a:pt x="679217" y="1478376"/>
                  </a:lnTo>
                  <a:lnTo>
                    <a:pt x="695342" y="1461171"/>
                  </a:lnTo>
                  <a:lnTo>
                    <a:pt x="711468" y="1443942"/>
                  </a:lnTo>
                  <a:lnTo>
                    <a:pt x="727593" y="1426689"/>
                  </a:lnTo>
                  <a:lnTo>
                    <a:pt x="743719" y="1409413"/>
                  </a:lnTo>
                  <a:lnTo>
                    <a:pt x="759844" y="1392112"/>
                  </a:lnTo>
                  <a:lnTo>
                    <a:pt x="775970" y="1374786"/>
                  </a:lnTo>
                  <a:lnTo>
                    <a:pt x="792095" y="1357436"/>
                  </a:lnTo>
                  <a:lnTo>
                    <a:pt x="808221" y="1340061"/>
                  </a:lnTo>
                  <a:lnTo>
                    <a:pt x="824346" y="1322661"/>
                  </a:lnTo>
                  <a:lnTo>
                    <a:pt x="840472" y="1305236"/>
                  </a:lnTo>
                  <a:lnTo>
                    <a:pt x="856597" y="1287785"/>
                  </a:lnTo>
                  <a:lnTo>
                    <a:pt x="872723" y="1270310"/>
                  </a:lnTo>
                  <a:lnTo>
                    <a:pt x="888848" y="1252809"/>
                  </a:lnTo>
                  <a:lnTo>
                    <a:pt x="904973" y="1235282"/>
                  </a:lnTo>
                  <a:lnTo>
                    <a:pt x="921099" y="1217731"/>
                  </a:lnTo>
                  <a:lnTo>
                    <a:pt x="937224" y="1200154"/>
                  </a:lnTo>
                  <a:lnTo>
                    <a:pt x="953350" y="1182552"/>
                  </a:lnTo>
                  <a:lnTo>
                    <a:pt x="969475" y="1164925"/>
                  </a:lnTo>
                  <a:lnTo>
                    <a:pt x="985601" y="1147273"/>
                  </a:lnTo>
                  <a:lnTo>
                    <a:pt x="1001726" y="1129597"/>
                  </a:lnTo>
                  <a:lnTo>
                    <a:pt x="1017852" y="1111896"/>
                  </a:lnTo>
                  <a:lnTo>
                    <a:pt x="1033977" y="1094171"/>
                  </a:lnTo>
                  <a:lnTo>
                    <a:pt x="1050103" y="1076421"/>
                  </a:lnTo>
                  <a:lnTo>
                    <a:pt x="1066228" y="1058648"/>
                  </a:lnTo>
                  <a:lnTo>
                    <a:pt x="1082353" y="1040852"/>
                  </a:lnTo>
                  <a:lnTo>
                    <a:pt x="1098479" y="1023032"/>
                  </a:lnTo>
                  <a:lnTo>
                    <a:pt x="1114604" y="1005190"/>
                  </a:lnTo>
                  <a:lnTo>
                    <a:pt x="1130730" y="987325"/>
                  </a:lnTo>
                  <a:lnTo>
                    <a:pt x="1146855" y="969438"/>
                  </a:lnTo>
                  <a:lnTo>
                    <a:pt x="1162981" y="951529"/>
                  </a:lnTo>
                  <a:lnTo>
                    <a:pt x="1179106" y="933599"/>
                  </a:lnTo>
                  <a:lnTo>
                    <a:pt x="1195232" y="915649"/>
                  </a:lnTo>
                  <a:lnTo>
                    <a:pt x="1211357" y="897677"/>
                  </a:lnTo>
                  <a:lnTo>
                    <a:pt x="1227483" y="879685"/>
                  </a:lnTo>
                  <a:lnTo>
                    <a:pt x="1243608" y="861674"/>
                  </a:lnTo>
                  <a:lnTo>
                    <a:pt x="1259734" y="843644"/>
                  </a:lnTo>
                  <a:lnTo>
                    <a:pt x="1275859" y="825594"/>
                  </a:lnTo>
                  <a:lnTo>
                    <a:pt x="1291984" y="807526"/>
                  </a:lnTo>
                  <a:lnTo>
                    <a:pt x="1308110" y="789441"/>
                  </a:lnTo>
                  <a:lnTo>
                    <a:pt x="1324235" y="771337"/>
                  </a:lnTo>
                  <a:lnTo>
                    <a:pt x="1340361" y="753217"/>
                  </a:lnTo>
                  <a:lnTo>
                    <a:pt x="1356486" y="735080"/>
                  </a:lnTo>
                  <a:lnTo>
                    <a:pt x="1372612" y="716926"/>
                  </a:lnTo>
                  <a:lnTo>
                    <a:pt x="1388737" y="698757"/>
                  </a:lnTo>
                  <a:lnTo>
                    <a:pt x="1404863" y="680572"/>
                  </a:lnTo>
                  <a:lnTo>
                    <a:pt x="1420988" y="662372"/>
                  </a:lnTo>
                  <a:lnTo>
                    <a:pt x="1437114" y="644157"/>
                  </a:lnTo>
                  <a:lnTo>
                    <a:pt x="1453239" y="625929"/>
                  </a:lnTo>
                  <a:lnTo>
                    <a:pt x="1469365" y="607686"/>
                  </a:lnTo>
                  <a:lnTo>
                    <a:pt x="1485490" y="589430"/>
                  </a:lnTo>
                  <a:lnTo>
                    <a:pt x="1501615" y="571161"/>
                  </a:lnTo>
                  <a:lnTo>
                    <a:pt x="1517741" y="552879"/>
                  </a:lnTo>
                  <a:lnTo>
                    <a:pt x="1533866" y="534585"/>
                  </a:lnTo>
                  <a:lnTo>
                    <a:pt x="1549992" y="516279"/>
                  </a:lnTo>
                  <a:lnTo>
                    <a:pt x="1566117" y="497961"/>
                  </a:lnTo>
                  <a:lnTo>
                    <a:pt x="1582243" y="479631"/>
                  </a:lnTo>
                  <a:lnTo>
                    <a:pt x="1598368" y="461291"/>
                  </a:lnTo>
                  <a:lnTo>
                    <a:pt x="1614494" y="442940"/>
                  </a:lnTo>
                  <a:lnTo>
                    <a:pt x="1630619" y="424579"/>
                  </a:lnTo>
                  <a:lnTo>
                    <a:pt x="1646745" y="406207"/>
                  </a:lnTo>
                  <a:lnTo>
                    <a:pt x="1662870" y="387826"/>
                  </a:lnTo>
                  <a:lnTo>
                    <a:pt x="1678996" y="369435"/>
                  </a:lnTo>
                  <a:lnTo>
                    <a:pt x="1695121" y="351036"/>
                  </a:lnTo>
                  <a:lnTo>
                    <a:pt x="1711246" y="332627"/>
                  </a:lnTo>
                  <a:lnTo>
                    <a:pt x="1727372" y="314209"/>
                  </a:lnTo>
                  <a:lnTo>
                    <a:pt x="1743497" y="295783"/>
                  </a:lnTo>
                  <a:lnTo>
                    <a:pt x="1759623" y="277349"/>
                  </a:lnTo>
                  <a:lnTo>
                    <a:pt x="1775748" y="258907"/>
                  </a:lnTo>
                  <a:lnTo>
                    <a:pt x="1791874" y="240457"/>
                  </a:lnTo>
                  <a:lnTo>
                    <a:pt x="1807999" y="222000"/>
                  </a:lnTo>
                  <a:lnTo>
                    <a:pt x="1824125" y="203535"/>
                  </a:lnTo>
                  <a:lnTo>
                    <a:pt x="1840250" y="185063"/>
                  </a:lnTo>
                  <a:lnTo>
                    <a:pt x="1856376" y="166585"/>
                  </a:lnTo>
                  <a:lnTo>
                    <a:pt x="1872501" y="148099"/>
                  </a:lnTo>
                  <a:lnTo>
                    <a:pt x="1888627" y="129608"/>
                  </a:lnTo>
                  <a:lnTo>
                    <a:pt x="1904752" y="111110"/>
                  </a:lnTo>
                  <a:lnTo>
                    <a:pt x="1920877" y="92606"/>
                  </a:lnTo>
                  <a:lnTo>
                    <a:pt x="1937003" y="74096"/>
                  </a:lnTo>
                  <a:lnTo>
                    <a:pt x="1953128" y="55580"/>
                  </a:lnTo>
                  <a:lnTo>
                    <a:pt x="1969254" y="37058"/>
                  </a:lnTo>
                  <a:lnTo>
                    <a:pt x="1985379" y="18532"/>
                  </a:lnTo>
                  <a:lnTo>
                    <a:pt x="2001505" y="0"/>
                  </a:lnTo>
                  <a:lnTo>
                    <a:pt x="2001505" y="220263"/>
                  </a:lnTo>
                  <a:lnTo>
                    <a:pt x="1985379" y="236729"/>
                  </a:lnTo>
                  <a:lnTo>
                    <a:pt x="1969254" y="253201"/>
                  </a:lnTo>
                  <a:lnTo>
                    <a:pt x="1953128" y="269677"/>
                  </a:lnTo>
                  <a:lnTo>
                    <a:pt x="1937003" y="286160"/>
                  </a:lnTo>
                  <a:lnTo>
                    <a:pt x="1920877" y="302648"/>
                  </a:lnTo>
                  <a:lnTo>
                    <a:pt x="1904752" y="319142"/>
                  </a:lnTo>
                  <a:lnTo>
                    <a:pt x="1888627" y="335642"/>
                  </a:lnTo>
                  <a:lnTo>
                    <a:pt x="1872501" y="352149"/>
                  </a:lnTo>
                  <a:lnTo>
                    <a:pt x="1856376" y="368662"/>
                  </a:lnTo>
                  <a:lnTo>
                    <a:pt x="1840250" y="385181"/>
                  </a:lnTo>
                  <a:lnTo>
                    <a:pt x="1824125" y="401708"/>
                  </a:lnTo>
                  <a:lnTo>
                    <a:pt x="1807999" y="418241"/>
                  </a:lnTo>
                  <a:lnTo>
                    <a:pt x="1791874" y="434782"/>
                  </a:lnTo>
                  <a:lnTo>
                    <a:pt x="1775748" y="451330"/>
                  </a:lnTo>
                  <a:lnTo>
                    <a:pt x="1759623" y="467886"/>
                  </a:lnTo>
                  <a:lnTo>
                    <a:pt x="1743497" y="484450"/>
                  </a:lnTo>
                  <a:lnTo>
                    <a:pt x="1727372" y="501023"/>
                  </a:lnTo>
                  <a:lnTo>
                    <a:pt x="1711246" y="517603"/>
                  </a:lnTo>
                  <a:lnTo>
                    <a:pt x="1695121" y="534192"/>
                  </a:lnTo>
                  <a:lnTo>
                    <a:pt x="1678996" y="550791"/>
                  </a:lnTo>
                  <a:lnTo>
                    <a:pt x="1662870" y="567398"/>
                  </a:lnTo>
                  <a:lnTo>
                    <a:pt x="1646745" y="584015"/>
                  </a:lnTo>
                  <a:lnTo>
                    <a:pt x="1630619" y="600642"/>
                  </a:lnTo>
                  <a:lnTo>
                    <a:pt x="1614494" y="617279"/>
                  </a:lnTo>
                  <a:lnTo>
                    <a:pt x="1598368" y="633926"/>
                  </a:lnTo>
                  <a:lnTo>
                    <a:pt x="1582243" y="650584"/>
                  </a:lnTo>
                  <a:lnTo>
                    <a:pt x="1566117" y="667253"/>
                  </a:lnTo>
                  <a:lnTo>
                    <a:pt x="1549992" y="683933"/>
                  </a:lnTo>
                  <a:lnTo>
                    <a:pt x="1533866" y="700625"/>
                  </a:lnTo>
                  <a:lnTo>
                    <a:pt x="1517741" y="717329"/>
                  </a:lnTo>
                  <a:lnTo>
                    <a:pt x="1501615" y="734045"/>
                  </a:lnTo>
                  <a:lnTo>
                    <a:pt x="1485490" y="750774"/>
                  </a:lnTo>
                  <a:lnTo>
                    <a:pt x="1469365" y="767516"/>
                  </a:lnTo>
                  <a:lnTo>
                    <a:pt x="1453239" y="784272"/>
                  </a:lnTo>
                  <a:lnTo>
                    <a:pt x="1437114" y="801041"/>
                  </a:lnTo>
                  <a:lnTo>
                    <a:pt x="1420988" y="817825"/>
                  </a:lnTo>
                  <a:lnTo>
                    <a:pt x="1404863" y="834623"/>
                  </a:lnTo>
                  <a:lnTo>
                    <a:pt x="1388737" y="851436"/>
                  </a:lnTo>
                  <a:lnTo>
                    <a:pt x="1372612" y="868265"/>
                  </a:lnTo>
                  <a:lnTo>
                    <a:pt x="1356486" y="885110"/>
                  </a:lnTo>
                  <a:lnTo>
                    <a:pt x="1340361" y="901971"/>
                  </a:lnTo>
                  <a:lnTo>
                    <a:pt x="1324235" y="918848"/>
                  </a:lnTo>
                  <a:lnTo>
                    <a:pt x="1308110" y="935743"/>
                  </a:lnTo>
                  <a:lnTo>
                    <a:pt x="1291984" y="952655"/>
                  </a:lnTo>
                  <a:lnTo>
                    <a:pt x="1275859" y="969586"/>
                  </a:lnTo>
                  <a:lnTo>
                    <a:pt x="1259734" y="986535"/>
                  </a:lnTo>
                  <a:lnTo>
                    <a:pt x="1243608" y="1003502"/>
                  </a:lnTo>
                  <a:lnTo>
                    <a:pt x="1227483" y="1020489"/>
                  </a:lnTo>
                  <a:lnTo>
                    <a:pt x="1211357" y="1037496"/>
                  </a:lnTo>
                  <a:lnTo>
                    <a:pt x="1195232" y="1054522"/>
                  </a:lnTo>
                  <a:lnTo>
                    <a:pt x="1179106" y="1071569"/>
                  </a:lnTo>
                  <a:lnTo>
                    <a:pt x="1162981" y="1088638"/>
                  </a:lnTo>
                  <a:lnTo>
                    <a:pt x="1146855" y="1105727"/>
                  </a:lnTo>
                  <a:lnTo>
                    <a:pt x="1130730" y="1122838"/>
                  </a:lnTo>
                  <a:lnTo>
                    <a:pt x="1114604" y="1139972"/>
                  </a:lnTo>
                  <a:lnTo>
                    <a:pt x="1098479" y="1157127"/>
                  </a:lnTo>
                  <a:lnTo>
                    <a:pt x="1082353" y="1174306"/>
                  </a:lnTo>
                  <a:lnTo>
                    <a:pt x="1066228" y="1191508"/>
                  </a:lnTo>
                  <a:lnTo>
                    <a:pt x="1050103" y="1208733"/>
                  </a:lnTo>
                  <a:lnTo>
                    <a:pt x="1033977" y="1225982"/>
                  </a:lnTo>
                  <a:lnTo>
                    <a:pt x="1017852" y="1243255"/>
                  </a:lnTo>
                  <a:lnTo>
                    <a:pt x="1001726" y="1260552"/>
                  </a:lnTo>
                  <a:lnTo>
                    <a:pt x="985601" y="1277874"/>
                  </a:lnTo>
                  <a:lnTo>
                    <a:pt x="969475" y="1295220"/>
                  </a:lnTo>
                  <a:lnTo>
                    <a:pt x="953350" y="1312591"/>
                  </a:lnTo>
                  <a:lnTo>
                    <a:pt x="937224" y="1329987"/>
                  </a:lnTo>
                  <a:lnTo>
                    <a:pt x="921099" y="1347409"/>
                  </a:lnTo>
                  <a:lnTo>
                    <a:pt x="904973" y="1364855"/>
                  </a:lnTo>
                  <a:lnTo>
                    <a:pt x="888848" y="1382327"/>
                  </a:lnTo>
                  <a:lnTo>
                    <a:pt x="872723" y="1399824"/>
                  </a:lnTo>
                  <a:lnTo>
                    <a:pt x="856597" y="1417347"/>
                  </a:lnTo>
                  <a:lnTo>
                    <a:pt x="840472" y="1434894"/>
                  </a:lnTo>
                  <a:lnTo>
                    <a:pt x="824346" y="1452467"/>
                  </a:lnTo>
                  <a:lnTo>
                    <a:pt x="808221" y="1470065"/>
                  </a:lnTo>
                  <a:lnTo>
                    <a:pt x="792095" y="1487689"/>
                  </a:lnTo>
                  <a:lnTo>
                    <a:pt x="775970" y="1505337"/>
                  </a:lnTo>
                  <a:lnTo>
                    <a:pt x="759844" y="1523009"/>
                  </a:lnTo>
                  <a:lnTo>
                    <a:pt x="743719" y="1540706"/>
                  </a:lnTo>
                  <a:lnTo>
                    <a:pt x="727593" y="1558428"/>
                  </a:lnTo>
                  <a:lnTo>
                    <a:pt x="711468" y="1576174"/>
                  </a:lnTo>
                  <a:lnTo>
                    <a:pt x="695342" y="1593943"/>
                  </a:lnTo>
                  <a:lnTo>
                    <a:pt x="679217" y="1611736"/>
                  </a:lnTo>
                  <a:lnTo>
                    <a:pt x="663092" y="1629552"/>
                  </a:lnTo>
                  <a:lnTo>
                    <a:pt x="646966" y="1647391"/>
                  </a:lnTo>
                  <a:lnTo>
                    <a:pt x="630841" y="1665252"/>
                  </a:lnTo>
                  <a:lnTo>
                    <a:pt x="614715" y="1683136"/>
                  </a:lnTo>
                  <a:lnTo>
                    <a:pt x="598590" y="1701041"/>
                  </a:lnTo>
                  <a:lnTo>
                    <a:pt x="582464" y="1718968"/>
                  </a:lnTo>
                  <a:lnTo>
                    <a:pt x="566339" y="1736916"/>
                  </a:lnTo>
                  <a:lnTo>
                    <a:pt x="550213" y="1754884"/>
                  </a:lnTo>
                  <a:lnTo>
                    <a:pt x="534088" y="1772872"/>
                  </a:lnTo>
                  <a:lnTo>
                    <a:pt x="517962" y="1790881"/>
                  </a:lnTo>
                  <a:lnTo>
                    <a:pt x="501837" y="1808908"/>
                  </a:lnTo>
                  <a:lnTo>
                    <a:pt x="485711" y="1826955"/>
                  </a:lnTo>
                  <a:lnTo>
                    <a:pt x="469586" y="1845020"/>
                  </a:lnTo>
                  <a:lnTo>
                    <a:pt x="453461" y="1863103"/>
                  </a:lnTo>
                  <a:lnTo>
                    <a:pt x="437335" y="1881204"/>
                  </a:lnTo>
                  <a:lnTo>
                    <a:pt x="421210" y="1899322"/>
                  </a:lnTo>
                  <a:lnTo>
                    <a:pt x="405084" y="1917456"/>
                  </a:lnTo>
                  <a:lnTo>
                    <a:pt x="388959" y="1935607"/>
                  </a:lnTo>
                  <a:lnTo>
                    <a:pt x="372833" y="1953774"/>
                  </a:lnTo>
                  <a:lnTo>
                    <a:pt x="356708" y="1971957"/>
                  </a:lnTo>
                  <a:lnTo>
                    <a:pt x="340582" y="1990154"/>
                  </a:lnTo>
                  <a:lnTo>
                    <a:pt x="324457" y="2008366"/>
                  </a:lnTo>
                  <a:lnTo>
                    <a:pt x="308331" y="2026593"/>
                  </a:lnTo>
                  <a:lnTo>
                    <a:pt x="292206" y="2044834"/>
                  </a:lnTo>
                  <a:lnTo>
                    <a:pt x="276080" y="2063088"/>
                  </a:lnTo>
                  <a:lnTo>
                    <a:pt x="259955" y="2081355"/>
                  </a:lnTo>
                  <a:lnTo>
                    <a:pt x="243830" y="2099635"/>
                  </a:lnTo>
                  <a:lnTo>
                    <a:pt x="227704" y="2117927"/>
                  </a:lnTo>
                  <a:lnTo>
                    <a:pt x="211579" y="2136231"/>
                  </a:lnTo>
                  <a:lnTo>
                    <a:pt x="195453" y="2154548"/>
                  </a:lnTo>
                  <a:lnTo>
                    <a:pt x="179328" y="2172875"/>
                  </a:lnTo>
                  <a:lnTo>
                    <a:pt x="167001" y="2186893"/>
                  </a:lnTo>
                  <a:close/>
                </a:path>
              </a:pathLst>
            </a:custGeom>
            <a:solidFill>
              <a:srgbClr val="2E9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114265" y="3899701"/>
              <a:ext cx="2001505" cy="2186893"/>
            </a:xfrm>
            <a:custGeom>
              <a:avLst/>
              <a:pathLst>
                <a:path w="2001505" h="2186893">
                  <a:moveTo>
                    <a:pt x="0" y="2186893"/>
                  </a:moveTo>
                  <a:lnTo>
                    <a:pt x="1948" y="2184893"/>
                  </a:lnTo>
                  <a:lnTo>
                    <a:pt x="18073" y="2168328"/>
                  </a:lnTo>
                  <a:lnTo>
                    <a:pt x="34199" y="2151754"/>
                  </a:lnTo>
                  <a:lnTo>
                    <a:pt x="50324" y="2135172"/>
                  </a:lnTo>
                  <a:lnTo>
                    <a:pt x="66449" y="2118582"/>
                  </a:lnTo>
                  <a:lnTo>
                    <a:pt x="82575" y="2101982"/>
                  </a:lnTo>
                  <a:lnTo>
                    <a:pt x="98700" y="2085373"/>
                  </a:lnTo>
                  <a:lnTo>
                    <a:pt x="114826" y="2068755"/>
                  </a:lnTo>
                  <a:lnTo>
                    <a:pt x="130951" y="2052126"/>
                  </a:lnTo>
                  <a:lnTo>
                    <a:pt x="147077" y="2035488"/>
                  </a:lnTo>
                  <a:lnTo>
                    <a:pt x="163202" y="2018839"/>
                  </a:lnTo>
                  <a:lnTo>
                    <a:pt x="179328" y="2002180"/>
                  </a:lnTo>
                  <a:lnTo>
                    <a:pt x="195453" y="1985509"/>
                  </a:lnTo>
                  <a:lnTo>
                    <a:pt x="211579" y="1968827"/>
                  </a:lnTo>
                  <a:lnTo>
                    <a:pt x="227704" y="1952133"/>
                  </a:lnTo>
                  <a:lnTo>
                    <a:pt x="243830" y="1935427"/>
                  </a:lnTo>
                  <a:lnTo>
                    <a:pt x="259955" y="1918709"/>
                  </a:lnTo>
                  <a:lnTo>
                    <a:pt x="276080" y="1901978"/>
                  </a:lnTo>
                  <a:lnTo>
                    <a:pt x="292206" y="1885234"/>
                  </a:lnTo>
                  <a:lnTo>
                    <a:pt x="308331" y="1868476"/>
                  </a:lnTo>
                  <a:lnTo>
                    <a:pt x="324457" y="1851705"/>
                  </a:lnTo>
                  <a:lnTo>
                    <a:pt x="340582" y="1834919"/>
                  </a:lnTo>
                  <a:lnTo>
                    <a:pt x="356708" y="1818118"/>
                  </a:lnTo>
                  <a:lnTo>
                    <a:pt x="372833" y="1801303"/>
                  </a:lnTo>
                  <a:lnTo>
                    <a:pt x="388959" y="1784472"/>
                  </a:lnTo>
                  <a:lnTo>
                    <a:pt x="405084" y="1767624"/>
                  </a:lnTo>
                  <a:lnTo>
                    <a:pt x="421210" y="1750761"/>
                  </a:lnTo>
                  <a:lnTo>
                    <a:pt x="437335" y="1733881"/>
                  </a:lnTo>
                  <a:lnTo>
                    <a:pt x="453461" y="1716983"/>
                  </a:lnTo>
                  <a:lnTo>
                    <a:pt x="469586" y="1700068"/>
                  </a:lnTo>
                  <a:lnTo>
                    <a:pt x="485711" y="1683135"/>
                  </a:lnTo>
                  <a:lnTo>
                    <a:pt x="501837" y="1666183"/>
                  </a:lnTo>
                  <a:lnTo>
                    <a:pt x="517962" y="1649213"/>
                  </a:lnTo>
                  <a:lnTo>
                    <a:pt x="534088" y="1632223"/>
                  </a:lnTo>
                  <a:lnTo>
                    <a:pt x="550213" y="1615213"/>
                  </a:lnTo>
                  <a:lnTo>
                    <a:pt x="566339" y="1598183"/>
                  </a:lnTo>
                  <a:lnTo>
                    <a:pt x="582464" y="1581133"/>
                  </a:lnTo>
                  <a:lnTo>
                    <a:pt x="598590" y="1564062"/>
                  </a:lnTo>
                  <a:lnTo>
                    <a:pt x="614715" y="1546969"/>
                  </a:lnTo>
                  <a:lnTo>
                    <a:pt x="630841" y="1529854"/>
                  </a:lnTo>
                  <a:lnTo>
                    <a:pt x="646966" y="1512717"/>
                  </a:lnTo>
                  <a:lnTo>
                    <a:pt x="663092" y="1495558"/>
                  </a:lnTo>
                  <a:lnTo>
                    <a:pt x="679217" y="1478376"/>
                  </a:lnTo>
                  <a:lnTo>
                    <a:pt x="695342" y="1461171"/>
                  </a:lnTo>
                  <a:lnTo>
                    <a:pt x="711468" y="1443942"/>
                  </a:lnTo>
                  <a:lnTo>
                    <a:pt x="727593" y="1426689"/>
                  </a:lnTo>
                  <a:lnTo>
                    <a:pt x="743719" y="1409413"/>
                  </a:lnTo>
                  <a:lnTo>
                    <a:pt x="759844" y="1392112"/>
                  </a:lnTo>
                  <a:lnTo>
                    <a:pt x="775970" y="1374786"/>
                  </a:lnTo>
                  <a:lnTo>
                    <a:pt x="792095" y="1357436"/>
                  </a:lnTo>
                  <a:lnTo>
                    <a:pt x="808221" y="1340061"/>
                  </a:lnTo>
                  <a:lnTo>
                    <a:pt x="824346" y="1322661"/>
                  </a:lnTo>
                  <a:lnTo>
                    <a:pt x="840472" y="1305236"/>
                  </a:lnTo>
                  <a:lnTo>
                    <a:pt x="856597" y="1287785"/>
                  </a:lnTo>
                  <a:lnTo>
                    <a:pt x="872723" y="1270310"/>
                  </a:lnTo>
                  <a:lnTo>
                    <a:pt x="888848" y="1252809"/>
                  </a:lnTo>
                  <a:lnTo>
                    <a:pt x="904973" y="1235282"/>
                  </a:lnTo>
                  <a:lnTo>
                    <a:pt x="921099" y="1217731"/>
                  </a:lnTo>
                  <a:lnTo>
                    <a:pt x="937224" y="1200154"/>
                  </a:lnTo>
                  <a:lnTo>
                    <a:pt x="953350" y="1182552"/>
                  </a:lnTo>
                  <a:lnTo>
                    <a:pt x="969475" y="1164925"/>
                  </a:lnTo>
                  <a:lnTo>
                    <a:pt x="985601" y="1147273"/>
                  </a:lnTo>
                  <a:lnTo>
                    <a:pt x="1001726" y="1129597"/>
                  </a:lnTo>
                  <a:lnTo>
                    <a:pt x="1017852" y="1111896"/>
                  </a:lnTo>
                  <a:lnTo>
                    <a:pt x="1033977" y="1094171"/>
                  </a:lnTo>
                  <a:lnTo>
                    <a:pt x="1050103" y="1076421"/>
                  </a:lnTo>
                  <a:lnTo>
                    <a:pt x="1066228" y="1058648"/>
                  </a:lnTo>
                  <a:lnTo>
                    <a:pt x="1082353" y="1040852"/>
                  </a:lnTo>
                  <a:lnTo>
                    <a:pt x="1098479" y="1023032"/>
                  </a:lnTo>
                  <a:lnTo>
                    <a:pt x="1114604" y="1005190"/>
                  </a:lnTo>
                  <a:lnTo>
                    <a:pt x="1130730" y="987325"/>
                  </a:lnTo>
                  <a:lnTo>
                    <a:pt x="1146855" y="969438"/>
                  </a:lnTo>
                  <a:lnTo>
                    <a:pt x="1162981" y="951529"/>
                  </a:lnTo>
                  <a:lnTo>
                    <a:pt x="1179106" y="933599"/>
                  </a:lnTo>
                  <a:lnTo>
                    <a:pt x="1195232" y="915649"/>
                  </a:lnTo>
                  <a:lnTo>
                    <a:pt x="1211357" y="897677"/>
                  </a:lnTo>
                  <a:lnTo>
                    <a:pt x="1227483" y="879685"/>
                  </a:lnTo>
                  <a:lnTo>
                    <a:pt x="1243608" y="861674"/>
                  </a:lnTo>
                  <a:lnTo>
                    <a:pt x="1259734" y="843644"/>
                  </a:lnTo>
                  <a:lnTo>
                    <a:pt x="1275859" y="825594"/>
                  </a:lnTo>
                  <a:lnTo>
                    <a:pt x="1291984" y="807526"/>
                  </a:lnTo>
                  <a:lnTo>
                    <a:pt x="1308110" y="789441"/>
                  </a:lnTo>
                  <a:lnTo>
                    <a:pt x="1324235" y="771337"/>
                  </a:lnTo>
                  <a:lnTo>
                    <a:pt x="1340361" y="753217"/>
                  </a:lnTo>
                  <a:lnTo>
                    <a:pt x="1356486" y="735080"/>
                  </a:lnTo>
                  <a:lnTo>
                    <a:pt x="1372612" y="716926"/>
                  </a:lnTo>
                  <a:lnTo>
                    <a:pt x="1388737" y="698757"/>
                  </a:lnTo>
                  <a:lnTo>
                    <a:pt x="1404863" y="680572"/>
                  </a:lnTo>
                  <a:lnTo>
                    <a:pt x="1420988" y="662372"/>
                  </a:lnTo>
                  <a:lnTo>
                    <a:pt x="1437114" y="644157"/>
                  </a:lnTo>
                  <a:lnTo>
                    <a:pt x="1453239" y="625929"/>
                  </a:lnTo>
                  <a:lnTo>
                    <a:pt x="1469365" y="607686"/>
                  </a:lnTo>
                  <a:lnTo>
                    <a:pt x="1485490" y="589430"/>
                  </a:lnTo>
                  <a:lnTo>
                    <a:pt x="1501615" y="571161"/>
                  </a:lnTo>
                  <a:lnTo>
                    <a:pt x="1517741" y="552879"/>
                  </a:lnTo>
                  <a:lnTo>
                    <a:pt x="1533866" y="534585"/>
                  </a:lnTo>
                  <a:lnTo>
                    <a:pt x="1549992" y="516279"/>
                  </a:lnTo>
                  <a:lnTo>
                    <a:pt x="1566117" y="497961"/>
                  </a:lnTo>
                  <a:lnTo>
                    <a:pt x="1582243" y="479631"/>
                  </a:lnTo>
                  <a:lnTo>
                    <a:pt x="1598368" y="461291"/>
                  </a:lnTo>
                  <a:lnTo>
                    <a:pt x="1614494" y="442940"/>
                  </a:lnTo>
                  <a:lnTo>
                    <a:pt x="1630619" y="424579"/>
                  </a:lnTo>
                  <a:lnTo>
                    <a:pt x="1646745" y="406207"/>
                  </a:lnTo>
                  <a:lnTo>
                    <a:pt x="1662870" y="387826"/>
                  </a:lnTo>
                  <a:lnTo>
                    <a:pt x="1678996" y="369435"/>
                  </a:lnTo>
                  <a:lnTo>
                    <a:pt x="1695121" y="351036"/>
                  </a:lnTo>
                  <a:lnTo>
                    <a:pt x="1711246" y="332627"/>
                  </a:lnTo>
                  <a:lnTo>
                    <a:pt x="1727372" y="314209"/>
                  </a:lnTo>
                  <a:lnTo>
                    <a:pt x="1743497" y="295783"/>
                  </a:lnTo>
                  <a:lnTo>
                    <a:pt x="1759623" y="277349"/>
                  </a:lnTo>
                  <a:lnTo>
                    <a:pt x="1775748" y="258907"/>
                  </a:lnTo>
                  <a:lnTo>
                    <a:pt x="1791874" y="240457"/>
                  </a:lnTo>
                  <a:lnTo>
                    <a:pt x="1807999" y="222000"/>
                  </a:lnTo>
                  <a:lnTo>
                    <a:pt x="1824125" y="203535"/>
                  </a:lnTo>
                  <a:lnTo>
                    <a:pt x="1840250" y="185063"/>
                  </a:lnTo>
                  <a:lnTo>
                    <a:pt x="1856376" y="166585"/>
                  </a:lnTo>
                  <a:lnTo>
                    <a:pt x="1872501" y="148099"/>
                  </a:lnTo>
                  <a:lnTo>
                    <a:pt x="1888627" y="129608"/>
                  </a:lnTo>
                  <a:lnTo>
                    <a:pt x="1904752" y="111110"/>
                  </a:lnTo>
                  <a:lnTo>
                    <a:pt x="1920877" y="92606"/>
                  </a:lnTo>
                  <a:lnTo>
                    <a:pt x="1937003" y="74096"/>
                  </a:lnTo>
                  <a:lnTo>
                    <a:pt x="1953128" y="55580"/>
                  </a:lnTo>
                  <a:lnTo>
                    <a:pt x="1969254" y="37058"/>
                  </a:lnTo>
                  <a:lnTo>
                    <a:pt x="1985379" y="18532"/>
                  </a:lnTo>
                  <a:lnTo>
                    <a:pt x="2001505" y="0"/>
                  </a:lnTo>
                  <a:lnTo>
                    <a:pt x="20015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81267" y="4119965"/>
              <a:ext cx="1834503" cy="1966629"/>
            </a:xfrm>
            <a:custGeom>
              <a:avLst/>
              <a:pathLst>
                <a:path w="1834503" h="1966629">
                  <a:moveTo>
                    <a:pt x="1834503" y="0"/>
                  </a:moveTo>
                  <a:lnTo>
                    <a:pt x="1834503" y="0"/>
                  </a:lnTo>
                  <a:lnTo>
                    <a:pt x="1818377" y="16466"/>
                  </a:lnTo>
                  <a:lnTo>
                    <a:pt x="1802252" y="32937"/>
                  </a:lnTo>
                  <a:lnTo>
                    <a:pt x="1786126" y="49414"/>
                  </a:lnTo>
                  <a:lnTo>
                    <a:pt x="1770001" y="65896"/>
                  </a:lnTo>
                  <a:lnTo>
                    <a:pt x="1753876" y="82384"/>
                  </a:lnTo>
                  <a:lnTo>
                    <a:pt x="1737750" y="98878"/>
                  </a:lnTo>
                  <a:lnTo>
                    <a:pt x="1721625" y="115378"/>
                  </a:lnTo>
                  <a:lnTo>
                    <a:pt x="1705499" y="131885"/>
                  </a:lnTo>
                  <a:lnTo>
                    <a:pt x="1689374" y="148398"/>
                  </a:lnTo>
                  <a:lnTo>
                    <a:pt x="1673248" y="164917"/>
                  </a:lnTo>
                  <a:lnTo>
                    <a:pt x="1657123" y="181444"/>
                  </a:lnTo>
                  <a:lnTo>
                    <a:pt x="1640997" y="197977"/>
                  </a:lnTo>
                  <a:lnTo>
                    <a:pt x="1624872" y="214518"/>
                  </a:lnTo>
                  <a:lnTo>
                    <a:pt x="1608746" y="231066"/>
                  </a:lnTo>
                  <a:lnTo>
                    <a:pt x="1592621" y="247622"/>
                  </a:lnTo>
                  <a:lnTo>
                    <a:pt x="1576495" y="264186"/>
                  </a:lnTo>
                  <a:lnTo>
                    <a:pt x="1560370" y="280759"/>
                  </a:lnTo>
                  <a:lnTo>
                    <a:pt x="1544245" y="297339"/>
                  </a:lnTo>
                  <a:lnTo>
                    <a:pt x="1528119" y="313929"/>
                  </a:lnTo>
                  <a:lnTo>
                    <a:pt x="1511994" y="330527"/>
                  </a:lnTo>
                  <a:lnTo>
                    <a:pt x="1495868" y="347134"/>
                  </a:lnTo>
                  <a:lnTo>
                    <a:pt x="1479743" y="363751"/>
                  </a:lnTo>
                  <a:lnTo>
                    <a:pt x="1463617" y="380378"/>
                  </a:lnTo>
                  <a:lnTo>
                    <a:pt x="1447492" y="397015"/>
                  </a:lnTo>
                  <a:lnTo>
                    <a:pt x="1431366" y="413662"/>
                  </a:lnTo>
                  <a:lnTo>
                    <a:pt x="1415241" y="430320"/>
                  </a:lnTo>
                  <a:lnTo>
                    <a:pt x="1399115" y="446989"/>
                  </a:lnTo>
                  <a:lnTo>
                    <a:pt x="1382990" y="463669"/>
                  </a:lnTo>
                  <a:lnTo>
                    <a:pt x="1366864" y="480361"/>
                  </a:lnTo>
                  <a:lnTo>
                    <a:pt x="1350739" y="497065"/>
                  </a:lnTo>
                  <a:lnTo>
                    <a:pt x="1334614" y="513781"/>
                  </a:lnTo>
                  <a:lnTo>
                    <a:pt x="1318488" y="530510"/>
                  </a:lnTo>
                  <a:lnTo>
                    <a:pt x="1302363" y="547252"/>
                  </a:lnTo>
                  <a:lnTo>
                    <a:pt x="1286237" y="564008"/>
                  </a:lnTo>
                  <a:lnTo>
                    <a:pt x="1270112" y="580777"/>
                  </a:lnTo>
                  <a:lnTo>
                    <a:pt x="1253986" y="597561"/>
                  </a:lnTo>
                  <a:lnTo>
                    <a:pt x="1237861" y="614359"/>
                  </a:lnTo>
                  <a:lnTo>
                    <a:pt x="1221735" y="631172"/>
                  </a:lnTo>
                  <a:lnTo>
                    <a:pt x="1205610" y="648001"/>
                  </a:lnTo>
                  <a:lnTo>
                    <a:pt x="1189484" y="664846"/>
                  </a:lnTo>
                  <a:lnTo>
                    <a:pt x="1173359" y="681707"/>
                  </a:lnTo>
                  <a:lnTo>
                    <a:pt x="1157233" y="698584"/>
                  </a:lnTo>
                  <a:lnTo>
                    <a:pt x="1141108" y="715479"/>
                  </a:lnTo>
                  <a:lnTo>
                    <a:pt x="1124983" y="732392"/>
                  </a:lnTo>
                  <a:lnTo>
                    <a:pt x="1108857" y="749322"/>
                  </a:lnTo>
                  <a:lnTo>
                    <a:pt x="1092732" y="766271"/>
                  </a:lnTo>
                  <a:lnTo>
                    <a:pt x="1076606" y="783238"/>
                  </a:lnTo>
                  <a:lnTo>
                    <a:pt x="1060481" y="800225"/>
                  </a:lnTo>
                  <a:lnTo>
                    <a:pt x="1044355" y="817232"/>
                  </a:lnTo>
                  <a:lnTo>
                    <a:pt x="1028230" y="834258"/>
                  </a:lnTo>
                  <a:lnTo>
                    <a:pt x="1012104" y="851306"/>
                  </a:lnTo>
                  <a:lnTo>
                    <a:pt x="995979" y="868374"/>
                  </a:lnTo>
                  <a:lnTo>
                    <a:pt x="979853" y="885463"/>
                  </a:lnTo>
                  <a:lnTo>
                    <a:pt x="963728" y="902575"/>
                  </a:lnTo>
                  <a:lnTo>
                    <a:pt x="947602" y="919708"/>
                  </a:lnTo>
                  <a:lnTo>
                    <a:pt x="931477" y="936864"/>
                  </a:lnTo>
                  <a:lnTo>
                    <a:pt x="915352" y="954042"/>
                  </a:lnTo>
                  <a:lnTo>
                    <a:pt x="899226" y="971244"/>
                  </a:lnTo>
                  <a:lnTo>
                    <a:pt x="883101" y="988469"/>
                  </a:lnTo>
                  <a:lnTo>
                    <a:pt x="866975" y="1005718"/>
                  </a:lnTo>
                  <a:lnTo>
                    <a:pt x="850850" y="1022991"/>
                  </a:lnTo>
                  <a:lnTo>
                    <a:pt x="834724" y="1040288"/>
                  </a:lnTo>
                  <a:lnTo>
                    <a:pt x="818599" y="1057610"/>
                  </a:lnTo>
                  <a:lnTo>
                    <a:pt x="802473" y="1074956"/>
                  </a:lnTo>
                  <a:lnTo>
                    <a:pt x="786348" y="1092327"/>
                  </a:lnTo>
                  <a:lnTo>
                    <a:pt x="770222" y="1109723"/>
                  </a:lnTo>
                  <a:lnTo>
                    <a:pt x="754097" y="1127145"/>
                  </a:lnTo>
                  <a:lnTo>
                    <a:pt x="737971" y="1144591"/>
                  </a:lnTo>
                  <a:lnTo>
                    <a:pt x="721846" y="1162063"/>
                  </a:lnTo>
                  <a:lnTo>
                    <a:pt x="705721" y="1179560"/>
                  </a:lnTo>
                  <a:lnTo>
                    <a:pt x="689595" y="1197083"/>
                  </a:lnTo>
                  <a:lnTo>
                    <a:pt x="673470" y="1214630"/>
                  </a:lnTo>
                  <a:lnTo>
                    <a:pt x="657344" y="1232203"/>
                  </a:lnTo>
                  <a:lnTo>
                    <a:pt x="641219" y="1249802"/>
                  </a:lnTo>
                  <a:lnTo>
                    <a:pt x="625093" y="1267425"/>
                  </a:lnTo>
                  <a:lnTo>
                    <a:pt x="608968" y="1285073"/>
                  </a:lnTo>
                  <a:lnTo>
                    <a:pt x="592842" y="1302745"/>
                  </a:lnTo>
                  <a:lnTo>
                    <a:pt x="576717" y="1320443"/>
                  </a:lnTo>
                  <a:lnTo>
                    <a:pt x="560591" y="1338164"/>
                  </a:lnTo>
                  <a:lnTo>
                    <a:pt x="544466" y="1355910"/>
                  </a:lnTo>
                  <a:lnTo>
                    <a:pt x="528340" y="1373679"/>
                  </a:lnTo>
                  <a:lnTo>
                    <a:pt x="512215" y="1391472"/>
                  </a:lnTo>
                  <a:lnTo>
                    <a:pt x="496090" y="1409288"/>
                  </a:lnTo>
                  <a:lnTo>
                    <a:pt x="479964" y="1427127"/>
                  </a:lnTo>
                  <a:lnTo>
                    <a:pt x="463839" y="1444988"/>
                  </a:lnTo>
                  <a:lnTo>
                    <a:pt x="447713" y="1462872"/>
                  </a:lnTo>
                  <a:lnTo>
                    <a:pt x="431588" y="1480777"/>
                  </a:lnTo>
                  <a:lnTo>
                    <a:pt x="415462" y="1498704"/>
                  </a:lnTo>
                  <a:lnTo>
                    <a:pt x="399337" y="1516652"/>
                  </a:lnTo>
                  <a:lnTo>
                    <a:pt x="383211" y="1534620"/>
                  </a:lnTo>
                  <a:lnTo>
                    <a:pt x="367086" y="1552608"/>
                  </a:lnTo>
                  <a:lnTo>
                    <a:pt x="350960" y="1570617"/>
                  </a:lnTo>
                  <a:lnTo>
                    <a:pt x="334835" y="1588644"/>
                  </a:lnTo>
                  <a:lnTo>
                    <a:pt x="318710" y="1606691"/>
                  </a:lnTo>
                  <a:lnTo>
                    <a:pt x="302584" y="1624756"/>
                  </a:lnTo>
                  <a:lnTo>
                    <a:pt x="286459" y="1642839"/>
                  </a:lnTo>
                  <a:lnTo>
                    <a:pt x="270333" y="1660940"/>
                  </a:lnTo>
                  <a:lnTo>
                    <a:pt x="254208" y="1679058"/>
                  </a:lnTo>
                  <a:lnTo>
                    <a:pt x="238082" y="1697192"/>
                  </a:lnTo>
                  <a:lnTo>
                    <a:pt x="221957" y="1715343"/>
                  </a:lnTo>
                  <a:lnTo>
                    <a:pt x="205831" y="1733510"/>
                  </a:lnTo>
                  <a:lnTo>
                    <a:pt x="189706" y="1751693"/>
                  </a:lnTo>
                  <a:lnTo>
                    <a:pt x="173580" y="1769890"/>
                  </a:lnTo>
                  <a:lnTo>
                    <a:pt x="157455" y="1788103"/>
                  </a:lnTo>
                  <a:lnTo>
                    <a:pt x="141329" y="1806329"/>
                  </a:lnTo>
                  <a:lnTo>
                    <a:pt x="125204" y="1824570"/>
                  </a:lnTo>
                  <a:lnTo>
                    <a:pt x="109079" y="1842824"/>
                  </a:lnTo>
                  <a:lnTo>
                    <a:pt x="92953" y="1861091"/>
                  </a:lnTo>
                  <a:lnTo>
                    <a:pt x="76828" y="1879371"/>
                  </a:lnTo>
                  <a:lnTo>
                    <a:pt x="60702" y="1897663"/>
                  </a:lnTo>
                  <a:lnTo>
                    <a:pt x="44577" y="1915968"/>
                  </a:lnTo>
                  <a:lnTo>
                    <a:pt x="28451" y="1934284"/>
                  </a:lnTo>
                  <a:lnTo>
                    <a:pt x="12326" y="1952611"/>
                  </a:lnTo>
                  <a:lnTo>
                    <a:pt x="0" y="19666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163120" y="3956033"/>
              <a:ext cx="1952650" cy="2130561"/>
            </a:xfrm>
            <a:custGeom>
              <a:avLst/>
              <a:pathLst>
                <a:path w="1952650" h="2130561">
                  <a:moveTo>
                    <a:pt x="0" y="2130561"/>
                  </a:moveTo>
                  <a:lnTo>
                    <a:pt x="1469" y="2129052"/>
                  </a:lnTo>
                  <a:lnTo>
                    <a:pt x="17595" y="2112485"/>
                  </a:lnTo>
                  <a:lnTo>
                    <a:pt x="33720" y="2095910"/>
                  </a:lnTo>
                  <a:lnTo>
                    <a:pt x="49845" y="2079327"/>
                  </a:lnTo>
                  <a:lnTo>
                    <a:pt x="65971" y="2062735"/>
                  </a:lnTo>
                  <a:lnTo>
                    <a:pt x="82096" y="2046134"/>
                  </a:lnTo>
                  <a:lnTo>
                    <a:pt x="98222" y="2029523"/>
                  </a:lnTo>
                  <a:lnTo>
                    <a:pt x="114347" y="2012903"/>
                  </a:lnTo>
                  <a:lnTo>
                    <a:pt x="130473" y="1996274"/>
                  </a:lnTo>
                  <a:lnTo>
                    <a:pt x="146598" y="1979634"/>
                  </a:lnTo>
                  <a:lnTo>
                    <a:pt x="162724" y="1962984"/>
                  </a:lnTo>
                  <a:lnTo>
                    <a:pt x="178849" y="1946323"/>
                  </a:lnTo>
                  <a:lnTo>
                    <a:pt x="194975" y="1929651"/>
                  </a:lnTo>
                  <a:lnTo>
                    <a:pt x="211100" y="1912967"/>
                  </a:lnTo>
                  <a:lnTo>
                    <a:pt x="227226" y="1896272"/>
                  </a:lnTo>
                  <a:lnTo>
                    <a:pt x="243351" y="1879565"/>
                  </a:lnTo>
                  <a:lnTo>
                    <a:pt x="259476" y="1862846"/>
                  </a:lnTo>
                  <a:lnTo>
                    <a:pt x="275602" y="1846114"/>
                  </a:lnTo>
                  <a:lnTo>
                    <a:pt x="291727" y="1829368"/>
                  </a:lnTo>
                  <a:lnTo>
                    <a:pt x="307853" y="1812609"/>
                  </a:lnTo>
                  <a:lnTo>
                    <a:pt x="323978" y="1795837"/>
                  </a:lnTo>
                  <a:lnTo>
                    <a:pt x="340104" y="1779050"/>
                  </a:lnTo>
                  <a:lnTo>
                    <a:pt x="356229" y="1762248"/>
                  </a:lnTo>
                  <a:lnTo>
                    <a:pt x="372355" y="1745432"/>
                  </a:lnTo>
                  <a:lnTo>
                    <a:pt x="388480" y="1728600"/>
                  </a:lnTo>
                  <a:lnTo>
                    <a:pt x="404606" y="1711752"/>
                  </a:lnTo>
                  <a:lnTo>
                    <a:pt x="420731" y="1694887"/>
                  </a:lnTo>
                  <a:lnTo>
                    <a:pt x="436857" y="1678007"/>
                  </a:lnTo>
                  <a:lnTo>
                    <a:pt x="452982" y="1661109"/>
                  </a:lnTo>
                  <a:lnTo>
                    <a:pt x="469107" y="1644193"/>
                  </a:lnTo>
                  <a:lnTo>
                    <a:pt x="485233" y="1627259"/>
                  </a:lnTo>
                  <a:lnTo>
                    <a:pt x="501358" y="1610308"/>
                  </a:lnTo>
                  <a:lnTo>
                    <a:pt x="517484" y="1593337"/>
                  </a:lnTo>
                  <a:lnTo>
                    <a:pt x="533609" y="1576347"/>
                  </a:lnTo>
                  <a:lnTo>
                    <a:pt x="549735" y="1559337"/>
                  </a:lnTo>
                  <a:lnTo>
                    <a:pt x="565860" y="1542308"/>
                  </a:lnTo>
                  <a:lnTo>
                    <a:pt x="581986" y="1525257"/>
                  </a:lnTo>
                  <a:lnTo>
                    <a:pt x="598111" y="1508186"/>
                  </a:lnTo>
                  <a:lnTo>
                    <a:pt x="614237" y="1491094"/>
                  </a:lnTo>
                  <a:lnTo>
                    <a:pt x="630362" y="1473980"/>
                  </a:lnTo>
                  <a:lnTo>
                    <a:pt x="646488" y="1456844"/>
                  </a:lnTo>
                  <a:lnTo>
                    <a:pt x="662613" y="1439686"/>
                  </a:lnTo>
                  <a:lnTo>
                    <a:pt x="678738" y="1422505"/>
                  </a:lnTo>
                  <a:lnTo>
                    <a:pt x="694864" y="1405301"/>
                  </a:lnTo>
                  <a:lnTo>
                    <a:pt x="710989" y="1388073"/>
                  </a:lnTo>
                  <a:lnTo>
                    <a:pt x="727115" y="1370822"/>
                  </a:lnTo>
                  <a:lnTo>
                    <a:pt x="743240" y="1353547"/>
                  </a:lnTo>
                  <a:lnTo>
                    <a:pt x="759366" y="1336248"/>
                  </a:lnTo>
                  <a:lnTo>
                    <a:pt x="775491" y="1318925"/>
                  </a:lnTo>
                  <a:lnTo>
                    <a:pt x="791617" y="1301577"/>
                  </a:lnTo>
                  <a:lnTo>
                    <a:pt x="807742" y="1284204"/>
                  </a:lnTo>
                  <a:lnTo>
                    <a:pt x="823868" y="1266806"/>
                  </a:lnTo>
                  <a:lnTo>
                    <a:pt x="839993" y="1249384"/>
                  </a:lnTo>
                  <a:lnTo>
                    <a:pt x="856118" y="1231936"/>
                  </a:lnTo>
                  <a:lnTo>
                    <a:pt x="872244" y="1214463"/>
                  </a:lnTo>
                  <a:lnTo>
                    <a:pt x="888369" y="1196965"/>
                  </a:lnTo>
                  <a:lnTo>
                    <a:pt x="904495" y="1179442"/>
                  </a:lnTo>
                  <a:lnTo>
                    <a:pt x="920620" y="1161893"/>
                  </a:lnTo>
                  <a:lnTo>
                    <a:pt x="936746" y="1144320"/>
                  </a:lnTo>
                  <a:lnTo>
                    <a:pt x="952871" y="1126722"/>
                  </a:lnTo>
                  <a:lnTo>
                    <a:pt x="968997" y="1109098"/>
                  </a:lnTo>
                  <a:lnTo>
                    <a:pt x="985122" y="1091450"/>
                  </a:lnTo>
                  <a:lnTo>
                    <a:pt x="1001248" y="1073778"/>
                  </a:lnTo>
                  <a:lnTo>
                    <a:pt x="1017373" y="1056081"/>
                  </a:lnTo>
                  <a:lnTo>
                    <a:pt x="1033499" y="1038360"/>
                  </a:lnTo>
                  <a:lnTo>
                    <a:pt x="1049624" y="1020614"/>
                  </a:lnTo>
                  <a:lnTo>
                    <a:pt x="1065749" y="1002846"/>
                  </a:lnTo>
                  <a:lnTo>
                    <a:pt x="1081875" y="985054"/>
                  </a:lnTo>
                  <a:lnTo>
                    <a:pt x="1098000" y="967239"/>
                  </a:lnTo>
                  <a:lnTo>
                    <a:pt x="1114126" y="949401"/>
                  </a:lnTo>
                  <a:lnTo>
                    <a:pt x="1130251" y="931540"/>
                  </a:lnTo>
                  <a:lnTo>
                    <a:pt x="1146377" y="913658"/>
                  </a:lnTo>
                  <a:lnTo>
                    <a:pt x="1162502" y="895754"/>
                  </a:lnTo>
                  <a:lnTo>
                    <a:pt x="1178628" y="877829"/>
                  </a:lnTo>
                  <a:lnTo>
                    <a:pt x="1194753" y="859882"/>
                  </a:lnTo>
                  <a:lnTo>
                    <a:pt x="1210879" y="841916"/>
                  </a:lnTo>
                  <a:lnTo>
                    <a:pt x="1227004" y="823929"/>
                  </a:lnTo>
                  <a:lnTo>
                    <a:pt x="1243130" y="805922"/>
                  </a:lnTo>
                  <a:lnTo>
                    <a:pt x="1259255" y="787896"/>
                  </a:lnTo>
                  <a:lnTo>
                    <a:pt x="1275380" y="769852"/>
                  </a:lnTo>
                  <a:lnTo>
                    <a:pt x="1291506" y="751789"/>
                  </a:lnTo>
                  <a:lnTo>
                    <a:pt x="1307631" y="733707"/>
                  </a:lnTo>
                  <a:lnTo>
                    <a:pt x="1323757" y="715609"/>
                  </a:lnTo>
                  <a:lnTo>
                    <a:pt x="1339882" y="697493"/>
                  </a:lnTo>
                  <a:lnTo>
                    <a:pt x="1356008" y="679360"/>
                  </a:lnTo>
                  <a:lnTo>
                    <a:pt x="1372133" y="661212"/>
                  </a:lnTo>
                  <a:lnTo>
                    <a:pt x="1388259" y="643047"/>
                  </a:lnTo>
                  <a:lnTo>
                    <a:pt x="1404384" y="624867"/>
                  </a:lnTo>
                  <a:lnTo>
                    <a:pt x="1420510" y="606671"/>
                  </a:lnTo>
                  <a:lnTo>
                    <a:pt x="1436635" y="588461"/>
                  </a:lnTo>
                  <a:lnTo>
                    <a:pt x="1452761" y="570237"/>
                  </a:lnTo>
                  <a:lnTo>
                    <a:pt x="1468886" y="551999"/>
                  </a:lnTo>
                  <a:lnTo>
                    <a:pt x="1485011" y="533747"/>
                  </a:lnTo>
                  <a:lnTo>
                    <a:pt x="1501137" y="515482"/>
                  </a:lnTo>
                  <a:lnTo>
                    <a:pt x="1517262" y="497205"/>
                  </a:lnTo>
                  <a:lnTo>
                    <a:pt x="1533388" y="478914"/>
                  </a:lnTo>
                  <a:lnTo>
                    <a:pt x="1549513" y="460612"/>
                  </a:lnTo>
                  <a:lnTo>
                    <a:pt x="1565639" y="442299"/>
                  </a:lnTo>
                  <a:lnTo>
                    <a:pt x="1581764" y="423973"/>
                  </a:lnTo>
                  <a:lnTo>
                    <a:pt x="1597890" y="405637"/>
                  </a:lnTo>
                  <a:lnTo>
                    <a:pt x="1614015" y="387290"/>
                  </a:lnTo>
                  <a:lnTo>
                    <a:pt x="1630141" y="368933"/>
                  </a:lnTo>
                  <a:lnTo>
                    <a:pt x="1646266" y="350565"/>
                  </a:lnTo>
                  <a:lnTo>
                    <a:pt x="1662392" y="332187"/>
                  </a:lnTo>
                  <a:lnTo>
                    <a:pt x="1678517" y="313800"/>
                  </a:lnTo>
                  <a:lnTo>
                    <a:pt x="1694642" y="295404"/>
                  </a:lnTo>
                  <a:lnTo>
                    <a:pt x="1710768" y="276999"/>
                  </a:lnTo>
                  <a:lnTo>
                    <a:pt x="1726893" y="258585"/>
                  </a:lnTo>
                  <a:lnTo>
                    <a:pt x="1743019" y="240162"/>
                  </a:lnTo>
                  <a:lnTo>
                    <a:pt x="1759144" y="221732"/>
                  </a:lnTo>
                  <a:lnTo>
                    <a:pt x="1775270" y="203293"/>
                  </a:lnTo>
                  <a:lnTo>
                    <a:pt x="1791395" y="184846"/>
                  </a:lnTo>
                  <a:lnTo>
                    <a:pt x="1807521" y="166392"/>
                  </a:lnTo>
                  <a:lnTo>
                    <a:pt x="1823646" y="147931"/>
                  </a:lnTo>
                  <a:lnTo>
                    <a:pt x="1839772" y="129462"/>
                  </a:lnTo>
                  <a:lnTo>
                    <a:pt x="1855897" y="110987"/>
                  </a:lnTo>
                  <a:lnTo>
                    <a:pt x="1872023" y="92505"/>
                  </a:lnTo>
                  <a:lnTo>
                    <a:pt x="1888148" y="74016"/>
                  </a:lnTo>
                  <a:lnTo>
                    <a:pt x="1904273" y="55521"/>
                  </a:lnTo>
                  <a:lnTo>
                    <a:pt x="1920399" y="37020"/>
                  </a:lnTo>
                  <a:lnTo>
                    <a:pt x="1936524" y="18512"/>
                  </a:lnTo>
                  <a:lnTo>
                    <a:pt x="1952650" y="0"/>
                  </a:lnTo>
                  <a:lnTo>
                    <a:pt x="1952650" y="214297"/>
                  </a:lnTo>
                  <a:lnTo>
                    <a:pt x="1936524" y="230782"/>
                  </a:lnTo>
                  <a:lnTo>
                    <a:pt x="1920399" y="247273"/>
                  </a:lnTo>
                  <a:lnTo>
                    <a:pt x="1904273" y="263770"/>
                  </a:lnTo>
                  <a:lnTo>
                    <a:pt x="1888148" y="280273"/>
                  </a:lnTo>
                  <a:lnTo>
                    <a:pt x="1872023" y="296782"/>
                  </a:lnTo>
                  <a:lnTo>
                    <a:pt x="1855897" y="313298"/>
                  </a:lnTo>
                  <a:lnTo>
                    <a:pt x="1839772" y="329821"/>
                  </a:lnTo>
                  <a:lnTo>
                    <a:pt x="1823646" y="346351"/>
                  </a:lnTo>
                  <a:lnTo>
                    <a:pt x="1807521" y="362887"/>
                  </a:lnTo>
                  <a:lnTo>
                    <a:pt x="1791395" y="379431"/>
                  </a:lnTo>
                  <a:lnTo>
                    <a:pt x="1775270" y="395983"/>
                  </a:lnTo>
                  <a:lnTo>
                    <a:pt x="1759144" y="412542"/>
                  </a:lnTo>
                  <a:lnTo>
                    <a:pt x="1743019" y="429110"/>
                  </a:lnTo>
                  <a:lnTo>
                    <a:pt x="1726893" y="445685"/>
                  </a:lnTo>
                  <a:lnTo>
                    <a:pt x="1710768" y="462270"/>
                  </a:lnTo>
                  <a:lnTo>
                    <a:pt x="1694642" y="478863"/>
                  </a:lnTo>
                  <a:lnTo>
                    <a:pt x="1678517" y="495464"/>
                  </a:lnTo>
                  <a:lnTo>
                    <a:pt x="1662392" y="512076"/>
                  </a:lnTo>
                  <a:lnTo>
                    <a:pt x="1646266" y="528696"/>
                  </a:lnTo>
                  <a:lnTo>
                    <a:pt x="1630141" y="545327"/>
                  </a:lnTo>
                  <a:lnTo>
                    <a:pt x="1614015" y="561968"/>
                  </a:lnTo>
                  <a:lnTo>
                    <a:pt x="1597890" y="578619"/>
                  </a:lnTo>
                  <a:lnTo>
                    <a:pt x="1581764" y="595281"/>
                  </a:lnTo>
                  <a:lnTo>
                    <a:pt x="1565639" y="611953"/>
                  </a:lnTo>
                  <a:lnTo>
                    <a:pt x="1549513" y="628638"/>
                  </a:lnTo>
                  <a:lnTo>
                    <a:pt x="1533388" y="645334"/>
                  </a:lnTo>
                  <a:lnTo>
                    <a:pt x="1517262" y="662042"/>
                  </a:lnTo>
                  <a:lnTo>
                    <a:pt x="1501137" y="678762"/>
                  </a:lnTo>
                  <a:lnTo>
                    <a:pt x="1485011" y="695496"/>
                  </a:lnTo>
                  <a:lnTo>
                    <a:pt x="1468886" y="712242"/>
                  </a:lnTo>
                  <a:lnTo>
                    <a:pt x="1452761" y="729002"/>
                  </a:lnTo>
                  <a:lnTo>
                    <a:pt x="1436635" y="745776"/>
                  </a:lnTo>
                  <a:lnTo>
                    <a:pt x="1420510" y="762564"/>
                  </a:lnTo>
                  <a:lnTo>
                    <a:pt x="1404384" y="779367"/>
                  </a:lnTo>
                  <a:lnTo>
                    <a:pt x="1388259" y="796185"/>
                  </a:lnTo>
                  <a:lnTo>
                    <a:pt x="1372133" y="813018"/>
                  </a:lnTo>
                  <a:lnTo>
                    <a:pt x="1356008" y="829868"/>
                  </a:lnTo>
                  <a:lnTo>
                    <a:pt x="1339882" y="846733"/>
                  </a:lnTo>
                  <a:lnTo>
                    <a:pt x="1323757" y="863616"/>
                  </a:lnTo>
                  <a:lnTo>
                    <a:pt x="1307631" y="880515"/>
                  </a:lnTo>
                  <a:lnTo>
                    <a:pt x="1291506" y="897432"/>
                  </a:lnTo>
                  <a:lnTo>
                    <a:pt x="1275380" y="914367"/>
                  </a:lnTo>
                  <a:lnTo>
                    <a:pt x="1259255" y="931321"/>
                  </a:lnTo>
                  <a:lnTo>
                    <a:pt x="1243130" y="948293"/>
                  </a:lnTo>
                  <a:lnTo>
                    <a:pt x="1227004" y="965285"/>
                  </a:lnTo>
                  <a:lnTo>
                    <a:pt x="1210879" y="982296"/>
                  </a:lnTo>
                  <a:lnTo>
                    <a:pt x="1194753" y="999327"/>
                  </a:lnTo>
                  <a:lnTo>
                    <a:pt x="1178628" y="1016379"/>
                  </a:lnTo>
                  <a:lnTo>
                    <a:pt x="1162502" y="1033452"/>
                  </a:lnTo>
                  <a:lnTo>
                    <a:pt x="1146377" y="1050546"/>
                  </a:lnTo>
                  <a:lnTo>
                    <a:pt x="1130251" y="1067662"/>
                  </a:lnTo>
                  <a:lnTo>
                    <a:pt x="1114126" y="1084800"/>
                  </a:lnTo>
                  <a:lnTo>
                    <a:pt x="1098000" y="1101960"/>
                  </a:lnTo>
                  <a:lnTo>
                    <a:pt x="1081875" y="1119143"/>
                  </a:lnTo>
                  <a:lnTo>
                    <a:pt x="1065749" y="1136349"/>
                  </a:lnTo>
                  <a:lnTo>
                    <a:pt x="1049624" y="1153579"/>
                  </a:lnTo>
                  <a:lnTo>
                    <a:pt x="1033499" y="1170832"/>
                  </a:lnTo>
                  <a:lnTo>
                    <a:pt x="1017373" y="1188109"/>
                  </a:lnTo>
                  <a:lnTo>
                    <a:pt x="1001248" y="1205410"/>
                  </a:lnTo>
                  <a:lnTo>
                    <a:pt x="985122" y="1222735"/>
                  </a:lnTo>
                  <a:lnTo>
                    <a:pt x="968997" y="1240085"/>
                  </a:lnTo>
                  <a:lnTo>
                    <a:pt x="952871" y="1257460"/>
                  </a:lnTo>
                  <a:lnTo>
                    <a:pt x="936746" y="1274860"/>
                  </a:lnTo>
                  <a:lnTo>
                    <a:pt x="920620" y="1292285"/>
                  </a:lnTo>
                  <a:lnTo>
                    <a:pt x="904495" y="1309735"/>
                  </a:lnTo>
                  <a:lnTo>
                    <a:pt x="888369" y="1327210"/>
                  </a:lnTo>
                  <a:lnTo>
                    <a:pt x="872244" y="1344710"/>
                  </a:lnTo>
                  <a:lnTo>
                    <a:pt x="856118" y="1362235"/>
                  </a:lnTo>
                  <a:lnTo>
                    <a:pt x="839993" y="1379786"/>
                  </a:lnTo>
                  <a:lnTo>
                    <a:pt x="823868" y="1397361"/>
                  </a:lnTo>
                  <a:lnTo>
                    <a:pt x="807742" y="1414962"/>
                  </a:lnTo>
                  <a:lnTo>
                    <a:pt x="791617" y="1432587"/>
                  </a:lnTo>
                  <a:lnTo>
                    <a:pt x="775491" y="1450237"/>
                  </a:lnTo>
                  <a:lnTo>
                    <a:pt x="759366" y="1467912"/>
                  </a:lnTo>
                  <a:lnTo>
                    <a:pt x="743240" y="1485611"/>
                  </a:lnTo>
                  <a:lnTo>
                    <a:pt x="727115" y="1503334"/>
                  </a:lnTo>
                  <a:lnTo>
                    <a:pt x="710989" y="1521081"/>
                  </a:lnTo>
                  <a:lnTo>
                    <a:pt x="694864" y="1538852"/>
                  </a:lnTo>
                  <a:lnTo>
                    <a:pt x="678738" y="1556646"/>
                  </a:lnTo>
                  <a:lnTo>
                    <a:pt x="662613" y="1574463"/>
                  </a:lnTo>
                  <a:lnTo>
                    <a:pt x="646488" y="1592303"/>
                  </a:lnTo>
                  <a:lnTo>
                    <a:pt x="630362" y="1610165"/>
                  </a:lnTo>
                  <a:lnTo>
                    <a:pt x="614237" y="1628049"/>
                  </a:lnTo>
                  <a:lnTo>
                    <a:pt x="598111" y="1645955"/>
                  </a:lnTo>
                  <a:lnTo>
                    <a:pt x="581986" y="1663882"/>
                  </a:lnTo>
                  <a:lnTo>
                    <a:pt x="565860" y="1681830"/>
                  </a:lnTo>
                  <a:lnTo>
                    <a:pt x="549735" y="1699799"/>
                  </a:lnTo>
                  <a:lnTo>
                    <a:pt x="533609" y="1717787"/>
                  </a:lnTo>
                  <a:lnTo>
                    <a:pt x="517484" y="1735795"/>
                  </a:lnTo>
                  <a:lnTo>
                    <a:pt x="501358" y="1753823"/>
                  </a:lnTo>
                  <a:lnTo>
                    <a:pt x="485233" y="1771869"/>
                  </a:lnTo>
                  <a:lnTo>
                    <a:pt x="469107" y="1789934"/>
                  </a:lnTo>
                  <a:lnTo>
                    <a:pt x="452982" y="1808016"/>
                  </a:lnTo>
                  <a:lnTo>
                    <a:pt x="436857" y="1826116"/>
                  </a:lnTo>
                  <a:lnTo>
                    <a:pt x="420731" y="1844234"/>
                  </a:lnTo>
                  <a:lnTo>
                    <a:pt x="404606" y="1862368"/>
                  </a:lnTo>
                  <a:lnTo>
                    <a:pt x="388480" y="1880518"/>
                  </a:lnTo>
                  <a:lnTo>
                    <a:pt x="372355" y="1898684"/>
                  </a:lnTo>
                  <a:lnTo>
                    <a:pt x="356229" y="1916866"/>
                  </a:lnTo>
                  <a:lnTo>
                    <a:pt x="340104" y="1935062"/>
                  </a:lnTo>
                  <a:lnTo>
                    <a:pt x="323978" y="1953273"/>
                  </a:lnTo>
                  <a:lnTo>
                    <a:pt x="307853" y="1971499"/>
                  </a:lnTo>
                  <a:lnTo>
                    <a:pt x="291727" y="1989738"/>
                  </a:lnTo>
                  <a:lnTo>
                    <a:pt x="275602" y="2007991"/>
                  </a:lnTo>
                  <a:lnTo>
                    <a:pt x="259476" y="2026257"/>
                  </a:lnTo>
                  <a:lnTo>
                    <a:pt x="243351" y="2044536"/>
                  </a:lnTo>
                  <a:lnTo>
                    <a:pt x="227226" y="2062827"/>
                  </a:lnTo>
                  <a:lnTo>
                    <a:pt x="211100" y="2081130"/>
                  </a:lnTo>
                  <a:lnTo>
                    <a:pt x="194975" y="2099445"/>
                  </a:lnTo>
                  <a:lnTo>
                    <a:pt x="178849" y="2117771"/>
                  </a:lnTo>
                  <a:lnTo>
                    <a:pt x="167602" y="2130561"/>
                  </a:lnTo>
                  <a:close/>
                </a:path>
              </a:pathLst>
            </a:custGeom>
            <a:solidFill>
              <a:srgbClr val="009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163120" y="3956033"/>
              <a:ext cx="1952650" cy="2130561"/>
            </a:xfrm>
            <a:custGeom>
              <a:avLst/>
              <a:pathLst>
                <a:path w="1952650" h="2130561">
                  <a:moveTo>
                    <a:pt x="0" y="2130561"/>
                  </a:moveTo>
                  <a:lnTo>
                    <a:pt x="1469" y="2129052"/>
                  </a:lnTo>
                  <a:lnTo>
                    <a:pt x="17595" y="2112485"/>
                  </a:lnTo>
                  <a:lnTo>
                    <a:pt x="33720" y="2095910"/>
                  </a:lnTo>
                  <a:lnTo>
                    <a:pt x="49845" y="2079327"/>
                  </a:lnTo>
                  <a:lnTo>
                    <a:pt x="65971" y="2062735"/>
                  </a:lnTo>
                  <a:lnTo>
                    <a:pt x="82096" y="2046134"/>
                  </a:lnTo>
                  <a:lnTo>
                    <a:pt x="98222" y="2029523"/>
                  </a:lnTo>
                  <a:lnTo>
                    <a:pt x="114347" y="2012903"/>
                  </a:lnTo>
                  <a:lnTo>
                    <a:pt x="130473" y="1996274"/>
                  </a:lnTo>
                  <a:lnTo>
                    <a:pt x="146598" y="1979634"/>
                  </a:lnTo>
                  <a:lnTo>
                    <a:pt x="162724" y="1962984"/>
                  </a:lnTo>
                  <a:lnTo>
                    <a:pt x="178849" y="1946323"/>
                  </a:lnTo>
                  <a:lnTo>
                    <a:pt x="194975" y="1929651"/>
                  </a:lnTo>
                  <a:lnTo>
                    <a:pt x="211100" y="1912967"/>
                  </a:lnTo>
                  <a:lnTo>
                    <a:pt x="227226" y="1896272"/>
                  </a:lnTo>
                  <a:lnTo>
                    <a:pt x="243351" y="1879565"/>
                  </a:lnTo>
                  <a:lnTo>
                    <a:pt x="259476" y="1862846"/>
                  </a:lnTo>
                  <a:lnTo>
                    <a:pt x="275602" y="1846114"/>
                  </a:lnTo>
                  <a:lnTo>
                    <a:pt x="291727" y="1829368"/>
                  </a:lnTo>
                  <a:lnTo>
                    <a:pt x="307853" y="1812609"/>
                  </a:lnTo>
                  <a:lnTo>
                    <a:pt x="323978" y="1795837"/>
                  </a:lnTo>
                  <a:lnTo>
                    <a:pt x="340104" y="1779050"/>
                  </a:lnTo>
                  <a:lnTo>
                    <a:pt x="356229" y="1762248"/>
                  </a:lnTo>
                  <a:lnTo>
                    <a:pt x="372355" y="1745432"/>
                  </a:lnTo>
                  <a:lnTo>
                    <a:pt x="388480" y="1728600"/>
                  </a:lnTo>
                  <a:lnTo>
                    <a:pt x="404606" y="1711752"/>
                  </a:lnTo>
                  <a:lnTo>
                    <a:pt x="420731" y="1694887"/>
                  </a:lnTo>
                  <a:lnTo>
                    <a:pt x="436857" y="1678007"/>
                  </a:lnTo>
                  <a:lnTo>
                    <a:pt x="452982" y="1661109"/>
                  </a:lnTo>
                  <a:lnTo>
                    <a:pt x="469107" y="1644193"/>
                  </a:lnTo>
                  <a:lnTo>
                    <a:pt x="485233" y="1627259"/>
                  </a:lnTo>
                  <a:lnTo>
                    <a:pt x="501358" y="1610308"/>
                  </a:lnTo>
                  <a:lnTo>
                    <a:pt x="517484" y="1593337"/>
                  </a:lnTo>
                  <a:lnTo>
                    <a:pt x="533609" y="1576347"/>
                  </a:lnTo>
                  <a:lnTo>
                    <a:pt x="549735" y="1559337"/>
                  </a:lnTo>
                  <a:lnTo>
                    <a:pt x="565860" y="1542308"/>
                  </a:lnTo>
                  <a:lnTo>
                    <a:pt x="581986" y="1525257"/>
                  </a:lnTo>
                  <a:lnTo>
                    <a:pt x="598111" y="1508186"/>
                  </a:lnTo>
                  <a:lnTo>
                    <a:pt x="614237" y="1491094"/>
                  </a:lnTo>
                  <a:lnTo>
                    <a:pt x="630362" y="1473980"/>
                  </a:lnTo>
                  <a:lnTo>
                    <a:pt x="646488" y="1456844"/>
                  </a:lnTo>
                  <a:lnTo>
                    <a:pt x="662613" y="1439686"/>
                  </a:lnTo>
                  <a:lnTo>
                    <a:pt x="678738" y="1422505"/>
                  </a:lnTo>
                  <a:lnTo>
                    <a:pt x="694864" y="1405301"/>
                  </a:lnTo>
                  <a:lnTo>
                    <a:pt x="710989" y="1388073"/>
                  </a:lnTo>
                  <a:lnTo>
                    <a:pt x="727115" y="1370822"/>
                  </a:lnTo>
                  <a:lnTo>
                    <a:pt x="743240" y="1353547"/>
                  </a:lnTo>
                  <a:lnTo>
                    <a:pt x="759366" y="1336248"/>
                  </a:lnTo>
                  <a:lnTo>
                    <a:pt x="775491" y="1318925"/>
                  </a:lnTo>
                  <a:lnTo>
                    <a:pt x="791617" y="1301577"/>
                  </a:lnTo>
                  <a:lnTo>
                    <a:pt x="807742" y="1284204"/>
                  </a:lnTo>
                  <a:lnTo>
                    <a:pt x="823868" y="1266806"/>
                  </a:lnTo>
                  <a:lnTo>
                    <a:pt x="839993" y="1249384"/>
                  </a:lnTo>
                  <a:lnTo>
                    <a:pt x="856118" y="1231936"/>
                  </a:lnTo>
                  <a:lnTo>
                    <a:pt x="872244" y="1214463"/>
                  </a:lnTo>
                  <a:lnTo>
                    <a:pt x="888369" y="1196965"/>
                  </a:lnTo>
                  <a:lnTo>
                    <a:pt x="904495" y="1179442"/>
                  </a:lnTo>
                  <a:lnTo>
                    <a:pt x="920620" y="1161893"/>
                  </a:lnTo>
                  <a:lnTo>
                    <a:pt x="936746" y="1144320"/>
                  </a:lnTo>
                  <a:lnTo>
                    <a:pt x="952871" y="1126722"/>
                  </a:lnTo>
                  <a:lnTo>
                    <a:pt x="968997" y="1109098"/>
                  </a:lnTo>
                  <a:lnTo>
                    <a:pt x="985122" y="1091450"/>
                  </a:lnTo>
                  <a:lnTo>
                    <a:pt x="1001248" y="1073778"/>
                  </a:lnTo>
                  <a:lnTo>
                    <a:pt x="1017373" y="1056081"/>
                  </a:lnTo>
                  <a:lnTo>
                    <a:pt x="1033499" y="1038360"/>
                  </a:lnTo>
                  <a:lnTo>
                    <a:pt x="1049624" y="1020614"/>
                  </a:lnTo>
                  <a:lnTo>
                    <a:pt x="1065749" y="1002846"/>
                  </a:lnTo>
                  <a:lnTo>
                    <a:pt x="1081875" y="985054"/>
                  </a:lnTo>
                  <a:lnTo>
                    <a:pt x="1098000" y="967239"/>
                  </a:lnTo>
                  <a:lnTo>
                    <a:pt x="1114126" y="949401"/>
                  </a:lnTo>
                  <a:lnTo>
                    <a:pt x="1130251" y="931540"/>
                  </a:lnTo>
                  <a:lnTo>
                    <a:pt x="1146377" y="913658"/>
                  </a:lnTo>
                  <a:lnTo>
                    <a:pt x="1162502" y="895754"/>
                  </a:lnTo>
                  <a:lnTo>
                    <a:pt x="1178628" y="877829"/>
                  </a:lnTo>
                  <a:lnTo>
                    <a:pt x="1194753" y="859882"/>
                  </a:lnTo>
                  <a:lnTo>
                    <a:pt x="1210879" y="841916"/>
                  </a:lnTo>
                  <a:lnTo>
                    <a:pt x="1227004" y="823929"/>
                  </a:lnTo>
                  <a:lnTo>
                    <a:pt x="1243130" y="805922"/>
                  </a:lnTo>
                  <a:lnTo>
                    <a:pt x="1259255" y="787896"/>
                  </a:lnTo>
                  <a:lnTo>
                    <a:pt x="1275380" y="769852"/>
                  </a:lnTo>
                  <a:lnTo>
                    <a:pt x="1291506" y="751789"/>
                  </a:lnTo>
                  <a:lnTo>
                    <a:pt x="1307631" y="733707"/>
                  </a:lnTo>
                  <a:lnTo>
                    <a:pt x="1323757" y="715609"/>
                  </a:lnTo>
                  <a:lnTo>
                    <a:pt x="1339882" y="697493"/>
                  </a:lnTo>
                  <a:lnTo>
                    <a:pt x="1356008" y="679360"/>
                  </a:lnTo>
                  <a:lnTo>
                    <a:pt x="1372133" y="661212"/>
                  </a:lnTo>
                  <a:lnTo>
                    <a:pt x="1388259" y="643047"/>
                  </a:lnTo>
                  <a:lnTo>
                    <a:pt x="1404384" y="624867"/>
                  </a:lnTo>
                  <a:lnTo>
                    <a:pt x="1420510" y="606671"/>
                  </a:lnTo>
                  <a:lnTo>
                    <a:pt x="1436635" y="588461"/>
                  </a:lnTo>
                  <a:lnTo>
                    <a:pt x="1452761" y="570237"/>
                  </a:lnTo>
                  <a:lnTo>
                    <a:pt x="1468886" y="551999"/>
                  </a:lnTo>
                  <a:lnTo>
                    <a:pt x="1485011" y="533747"/>
                  </a:lnTo>
                  <a:lnTo>
                    <a:pt x="1501137" y="515482"/>
                  </a:lnTo>
                  <a:lnTo>
                    <a:pt x="1517262" y="497205"/>
                  </a:lnTo>
                  <a:lnTo>
                    <a:pt x="1533388" y="478914"/>
                  </a:lnTo>
                  <a:lnTo>
                    <a:pt x="1549513" y="460612"/>
                  </a:lnTo>
                  <a:lnTo>
                    <a:pt x="1565639" y="442299"/>
                  </a:lnTo>
                  <a:lnTo>
                    <a:pt x="1581764" y="423973"/>
                  </a:lnTo>
                  <a:lnTo>
                    <a:pt x="1597890" y="405637"/>
                  </a:lnTo>
                  <a:lnTo>
                    <a:pt x="1614015" y="387290"/>
                  </a:lnTo>
                  <a:lnTo>
                    <a:pt x="1630141" y="368933"/>
                  </a:lnTo>
                  <a:lnTo>
                    <a:pt x="1646266" y="350565"/>
                  </a:lnTo>
                  <a:lnTo>
                    <a:pt x="1662392" y="332187"/>
                  </a:lnTo>
                  <a:lnTo>
                    <a:pt x="1678517" y="313800"/>
                  </a:lnTo>
                  <a:lnTo>
                    <a:pt x="1694642" y="295404"/>
                  </a:lnTo>
                  <a:lnTo>
                    <a:pt x="1710768" y="276999"/>
                  </a:lnTo>
                  <a:lnTo>
                    <a:pt x="1726893" y="258585"/>
                  </a:lnTo>
                  <a:lnTo>
                    <a:pt x="1743019" y="240162"/>
                  </a:lnTo>
                  <a:lnTo>
                    <a:pt x="1759144" y="221732"/>
                  </a:lnTo>
                  <a:lnTo>
                    <a:pt x="1775270" y="203293"/>
                  </a:lnTo>
                  <a:lnTo>
                    <a:pt x="1791395" y="184846"/>
                  </a:lnTo>
                  <a:lnTo>
                    <a:pt x="1807521" y="166392"/>
                  </a:lnTo>
                  <a:lnTo>
                    <a:pt x="1823646" y="147931"/>
                  </a:lnTo>
                  <a:lnTo>
                    <a:pt x="1839772" y="129462"/>
                  </a:lnTo>
                  <a:lnTo>
                    <a:pt x="1855897" y="110987"/>
                  </a:lnTo>
                  <a:lnTo>
                    <a:pt x="1872023" y="92505"/>
                  </a:lnTo>
                  <a:lnTo>
                    <a:pt x="1888148" y="74016"/>
                  </a:lnTo>
                  <a:lnTo>
                    <a:pt x="1904273" y="55521"/>
                  </a:lnTo>
                  <a:lnTo>
                    <a:pt x="1920399" y="37020"/>
                  </a:lnTo>
                  <a:lnTo>
                    <a:pt x="1936524" y="18512"/>
                  </a:lnTo>
                  <a:lnTo>
                    <a:pt x="1952650" y="0"/>
                  </a:lnTo>
                  <a:lnTo>
                    <a:pt x="1952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330722" y="4170330"/>
              <a:ext cx="1785048" cy="1916264"/>
            </a:xfrm>
            <a:custGeom>
              <a:avLst/>
              <a:pathLst>
                <a:path w="1785048" h="1916264">
                  <a:moveTo>
                    <a:pt x="1785048" y="0"/>
                  </a:moveTo>
                  <a:lnTo>
                    <a:pt x="1785048" y="0"/>
                  </a:lnTo>
                  <a:lnTo>
                    <a:pt x="1768922" y="16485"/>
                  </a:lnTo>
                  <a:lnTo>
                    <a:pt x="1752797" y="32976"/>
                  </a:lnTo>
                  <a:lnTo>
                    <a:pt x="1736671" y="49473"/>
                  </a:lnTo>
                  <a:lnTo>
                    <a:pt x="1720546" y="65976"/>
                  </a:lnTo>
                  <a:lnTo>
                    <a:pt x="1704420" y="82485"/>
                  </a:lnTo>
                  <a:lnTo>
                    <a:pt x="1688295" y="99001"/>
                  </a:lnTo>
                  <a:lnTo>
                    <a:pt x="1672169" y="115524"/>
                  </a:lnTo>
                  <a:lnTo>
                    <a:pt x="1656044" y="132053"/>
                  </a:lnTo>
                  <a:lnTo>
                    <a:pt x="1639918" y="148590"/>
                  </a:lnTo>
                  <a:lnTo>
                    <a:pt x="1623793" y="165134"/>
                  </a:lnTo>
                  <a:lnTo>
                    <a:pt x="1607668" y="181686"/>
                  </a:lnTo>
                  <a:lnTo>
                    <a:pt x="1591542" y="198245"/>
                  </a:lnTo>
                  <a:lnTo>
                    <a:pt x="1575417" y="214813"/>
                  </a:lnTo>
                  <a:lnTo>
                    <a:pt x="1559291" y="231388"/>
                  </a:lnTo>
                  <a:lnTo>
                    <a:pt x="1543166" y="247972"/>
                  </a:lnTo>
                  <a:lnTo>
                    <a:pt x="1527040" y="264565"/>
                  </a:lnTo>
                  <a:lnTo>
                    <a:pt x="1510915" y="281167"/>
                  </a:lnTo>
                  <a:lnTo>
                    <a:pt x="1494789" y="297778"/>
                  </a:lnTo>
                  <a:lnTo>
                    <a:pt x="1478664" y="314399"/>
                  </a:lnTo>
                  <a:lnTo>
                    <a:pt x="1462538" y="331030"/>
                  </a:lnTo>
                  <a:lnTo>
                    <a:pt x="1446413" y="347670"/>
                  </a:lnTo>
                  <a:lnTo>
                    <a:pt x="1430287" y="364321"/>
                  </a:lnTo>
                  <a:lnTo>
                    <a:pt x="1414162" y="380983"/>
                  </a:lnTo>
                  <a:lnTo>
                    <a:pt x="1398037" y="397656"/>
                  </a:lnTo>
                  <a:lnTo>
                    <a:pt x="1381911" y="414341"/>
                  </a:lnTo>
                  <a:lnTo>
                    <a:pt x="1365786" y="431037"/>
                  </a:lnTo>
                  <a:lnTo>
                    <a:pt x="1349660" y="447745"/>
                  </a:lnTo>
                  <a:lnTo>
                    <a:pt x="1333535" y="464465"/>
                  </a:lnTo>
                  <a:lnTo>
                    <a:pt x="1317409" y="481199"/>
                  </a:lnTo>
                  <a:lnTo>
                    <a:pt x="1301284" y="497945"/>
                  </a:lnTo>
                  <a:lnTo>
                    <a:pt x="1285158" y="514705"/>
                  </a:lnTo>
                  <a:lnTo>
                    <a:pt x="1269033" y="531479"/>
                  </a:lnTo>
                  <a:lnTo>
                    <a:pt x="1252907" y="548267"/>
                  </a:lnTo>
                  <a:lnTo>
                    <a:pt x="1236782" y="565070"/>
                  </a:lnTo>
                  <a:lnTo>
                    <a:pt x="1220656" y="581888"/>
                  </a:lnTo>
                  <a:lnTo>
                    <a:pt x="1204531" y="598721"/>
                  </a:lnTo>
                  <a:lnTo>
                    <a:pt x="1188406" y="615570"/>
                  </a:lnTo>
                  <a:lnTo>
                    <a:pt x="1172280" y="632436"/>
                  </a:lnTo>
                  <a:lnTo>
                    <a:pt x="1156155" y="649318"/>
                  </a:lnTo>
                  <a:lnTo>
                    <a:pt x="1140029" y="666218"/>
                  </a:lnTo>
                  <a:lnTo>
                    <a:pt x="1123904" y="683135"/>
                  </a:lnTo>
                  <a:lnTo>
                    <a:pt x="1107778" y="700070"/>
                  </a:lnTo>
                  <a:lnTo>
                    <a:pt x="1091653" y="717023"/>
                  </a:lnTo>
                  <a:lnTo>
                    <a:pt x="1075527" y="733996"/>
                  </a:lnTo>
                  <a:lnTo>
                    <a:pt x="1059402" y="750987"/>
                  </a:lnTo>
                  <a:lnTo>
                    <a:pt x="1043276" y="767999"/>
                  </a:lnTo>
                  <a:lnTo>
                    <a:pt x="1027151" y="785030"/>
                  </a:lnTo>
                  <a:lnTo>
                    <a:pt x="1011025" y="802082"/>
                  </a:lnTo>
                  <a:lnTo>
                    <a:pt x="994900" y="819155"/>
                  </a:lnTo>
                  <a:lnTo>
                    <a:pt x="978775" y="836249"/>
                  </a:lnTo>
                  <a:lnTo>
                    <a:pt x="962649" y="853365"/>
                  </a:lnTo>
                  <a:lnTo>
                    <a:pt x="946524" y="870503"/>
                  </a:lnTo>
                  <a:lnTo>
                    <a:pt x="930398" y="887663"/>
                  </a:lnTo>
                  <a:lnTo>
                    <a:pt x="914273" y="904846"/>
                  </a:lnTo>
                  <a:lnTo>
                    <a:pt x="898147" y="922052"/>
                  </a:lnTo>
                  <a:lnTo>
                    <a:pt x="882022" y="939281"/>
                  </a:lnTo>
                  <a:lnTo>
                    <a:pt x="865896" y="956534"/>
                  </a:lnTo>
                  <a:lnTo>
                    <a:pt x="849771" y="973811"/>
                  </a:lnTo>
                  <a:lnTo>
                    <a:pt x="833645" y="991113"/>
                  </a:lnTo>
                  <a:lnTo>
                    <a:pt x="817520" y="1008438"/>
                  </a:lnTo>
                  <a:lnTo>
                    <a:pt x="801394" y="1025788"/>
                  </a:lnTo>
                  <a:lnTo>
                    <a:pt x="785269" y="1043163"/>
                  </a:lnTo>
                  <a:lnTo>
                    <a:pt x="769144" y="1060563"/>
                  </a:lnTo>
                  <a:lnTo>
                    <a:pt x="753018" y="1077988"/>
                  </a:lnTo>
                  <a:lnTo>
                    <a:pt x="736893" y="1095438"/>
                  </a:lnTo>
                  <a:lnTo>
                    <a:pt x="720767" y="1112913"/>
                  </a:lnTo>
                  <a:lnTo>
                    <a:pt x="704642" y="1130413"/>
                  </a:lnTo>
                  <a:lnTo>
                    <a:pt x="688516" y="1147938"/>
                  </a:lnTo>
                  <a:lnTo>
                    <a:pt x="672391" y="1165488"/>
                  </a:lnTo>
                  <a:lnTo>
                    <a:pt x="656265" y="1183064"/>
                  </a:lnTo>
                  <a:lnTo>
                    <a:pt x="640140" y="1200664"/>
                  </a:lnTo>
                  <a:lnTo>
                    <a:pt x="624014" y="1218290"/>
                  </a:lnTo>
                  <a:lnTo>
                    <a:pt x="607889" y="1235940"/>
                  </a:lnTo>
                  <a:lnTo>
                    <a:pt x="591763" y="1253615"/>
                  </a:lnTo>
                  <a:lnTo>
                    <a:pt x="575638" y="1271314"/>
                  </a:lnTo>
                  <a:lnTo>
                    <a:pt x="559513" y="1289037"/>
                  </a:lnTo>
                  <a:lnTo>
                    <a:pt x="543387" y="1306784"/>
                  </a:lnTo>
                  <a:lnTo>
                    <a:pt x="527262" y="1324555"/>
                  </a:lnTo>
                  <a:lnTo>
                    <a:pt x="511136" y="1342349"/>
                  </a:lnTo>
                  <a:lnTo>
                    <a:pt x="495011" y="1360166"/>
                  </a:lnTo>
                  <a:lnTo>
                    <a:pt x="478885" y="1378006"/>
                  </a:lnTo>
                  <a:lnTo>
                    <a:pt x="462760" y="1395868"/>
                  </a:lnTo>
                  <a:lnTo>
                    <a:pt x="446634" y="1413752"/>
                  </a:lnTo>
                  <a:lnTo>
                    <a:pt x="430509" y="1431658"/>
                  </a:lnTo>
                  <a:lnTo>
                    <a:pt x="414383" y="1449585"/>
                  </a:lnTo>
                  <a:lnTo>
                    <a:pt x="398258" y="1467533"/>
                  </a:lnTo>
                  <a:lnTo>
                    <a:pt x="382133" y="1485502"/>
                  </a:lnTo>
                  <a:lnTo>
                    <a:pt x="366007" y="1503490"/>
                  </a:lnTo>
                  <a:lnTo>
                    <a:pt x="349882" y="1521498"/>
                  </a:lnTo>
                  <a:lnTo>
                    <a:pt x="333756" y="1539526"/>
                  </a:lnTo>
                  <a:lnTo>
                    <a:pt x="317631" y="1557572"/>
                  </a:lnTo>
                  <a:lnTo>
                    <a:pt x="301505" y="1575637"/>
                  </a:lnTo>
                  <a:lnTo>
                    <a:pt x="285380" y="1593719"/>
                  </a:lnTo>
                  <a:lnTo>
                    <a:pt x="269254" y="1611819"/>
                  </a:lnTo>
                  <a:lnTo>
                    <a:pt x="253129" y="1629937"/>
                  </a:lnTo>
                  <a:lnTo>
                    <a:pt x="237003" y="1648071"/>
                  </a:lnTo>
                  <a:lnTo>
                    <a:pt x="220878" y="1666221"/>
                  </a:lnTo>
                  <a:lnTo>
                    <a:pt x="204752" y="1684387"/>
                  </a:lnTo>
                  <a:lnTo>
                    <a:pt x="188627" y="1702568"/>
                  </a:lnTo>
                  <a:lnTo>
                    <a:pt x="172502" y="1720765"/>
                  </a:lnTo>
                  <a:lnTo>
                    <a:pt x="156376" y="1738976"/>
                  </a:lnTo>
                  <a:lnTo>
                    <a:pt x="140251" y="1757202"/>
                  </a:lnTo>
                  <a:lnTo>
                    <a:pt x="124125" y="1775441"/>
                  </a:lnTo>
                  <a:lnTo>
                    <a:pt x="108000" y="1793694"/>
                  </a:lnTo>
                  <a:lnTo>
                    <a:pt x="91874" y="1811960"/>
                  </a:lnTo>
                  <a:lnTo>
                    <a:pt x="75749" y="1830239"/>
                  </a:lnTo>
                  <a:lnTo>
                    <a:pt x="59623" y="1848530"/>
                  </a:lnTo>
                  <a:lnTo>
                    <a:pt x="43498" y="1866833"/>
                  </a:lnTo>
                  <a:lnTo>
                    <a:pt x="27372" y="1885148"/>
                  </a:lnTo>
                  <a:lnTo>
                    <a:pt x="11247" y="1903474"/>
                  </a:lnTo>
                  <a:lnTo>
                    <a:pt x="0" y="19162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153456" y="3943952"/>
              <a:ext cx="1962314" cy="2142642"/>
            </a:xfrm>
            <a:custGeom>
              <a:avLst/>
              <a:pathLst>
                <a:path w="1962314" h="2142642">
                  <a:moveTo>
                    <a:pt x="0" y="2142642"/>
                  </a:moveTo>
                  <a:lnTo>
                    <a:pt x="11133" y="2131022"/>
                  </a:lnTo>
                  <a:lnTo>
                    <a:pt x="27258" y="2114181"/>
                  </a:lnTo>
                  <a:lnTo>
                    <a:pt x="43384" y="2097331"/>
                  </a:lnTo>
                  <a:lnTo>
                    <a:pt x="59509" y="2080471"/>
                  </a:lnTo>
                  <a:lnTo>
                    <a:pt x="75635" y="2063602"/>
                  </a:lnTo>
                  <a:lnTo>
                    <a:pt x="91760" y="2046722"/>
                  </a:lnTo>
                  <a:lnTo>
                    <a:pt x="107886" y="2029832"/>
                  </a:lnTo>
                  <a:lnTo>
                    <a:pt x="124011" y="2012931"/>
                  </a:lnTo>
                  <a:lnTo>
                    <a:pt x="140137" y="1996020"/>
                  </a:lnTo>
                  <a:lnTo>
                    <a:pt x="156262" y="1979099"/>
                  </a:lnTo>
                  <a:lnTo>
                    <a:pt x="172387" y="1962166"/>
                  </a:lnTo>
                  <a:lnTo>
                    <a:pt x="188513" y="1945223"/>
                  </a:lnTo>
                  <a:lnTo>
                    <a:pt x="204638" y="1928269"/>
                  </a:lnTo>
                  <a:lnTo>
                    <a:pt x="220764" y="1911303"/>
                  </a:lnTo>
                  <a:lnTo>
                    <a:pt x="236889" y="1894326"/>
                  </a:lnTo>
                  <a:lnTo>
                    <a:pt x="253015" y="1877337"/>
                  </a:lnTo>
                  <a:lnTo>
                    <a:pt x="269140" y="1860336"/>
                  </a:lnTo>
                  <a:lnTo>
                    <a:pt x="285266" y="1843324"/>
                  </a:lnTo>
                  <a:lnTo>
                    <a:pt x="301391" y="1826299"/>
                  </a:lnTo>
                  <a:lnTo>
                    <a:pt x="317517" y="1809263"/>
                  </a:lnTo>
                  <a:lnTo>
                    <a:pt x="333642" y="1792214"/>
                  </a:lnTo>
                  <a:lnTo>
                    <a:pt x="349768" y="1775152"/>
                  </a:lnTo>
                  <a:lnTo>
                    <a:pt x="365893" y="1758078"/>
                  </a:lnTo>
                  <a:lnTo>
                    <a:pt x="382018" y="1740992"/>
                  </a:lnTo>
                  <a:lnTo>
                    <a:pt x="398144" y="1723892"/>
                  </a:lnTo>
                  <a:lnTo>
                    <a:pt x="414269" y="1706779"/>
                  </a:lnTo>
                  <a:lnTo>
                    <a:pt x="430395" y="1689653"/>
                  </a:lnTo>
                  <a:lnTo>
                    <a:pt x="446520" y="1672514"/>
                  </a:lnTo>
                  <a:lnTo>
                    <a:pt x="462646" y="1655362"/>
                  </a:lnTo>
                  <a:lnTo>
                    <a:pt x="478771" y="1638195"/>
                  </a:lnTo>
                  <a:lnTo>
                    <a:pt x="494897" y="1621016"/>
                  </a:lnTo>
                  <a:lnTo>
                    <a:pt x="511022" y="1603822"/>
                  </a:lnTo>
                  <a:lnTo>
                    <a:pt x="527148" y="1586614"/>
                  </a:lnTo>
                  <a:lnTo>
                    <a:pt x="543273" y="1569393"/>
                  </a:lnTo>
                  <a:lnTo>
                    <a:pt x="559399" y="1552157"/>
                  </a:lnTo>
                  <a:lnTo>
                    <a:pt x="575524" y="1534908"/>
                  </a:lnTo>
                  <a:lnTo>
                    <a:pt x="591649" y="1517643"/>
                  </a:lnTo>
                  <a:lnTo>
                    <a:pt x="607775" y="1500365"/>
                  </a:lnTo>
                  <a:lnTo>
                    <a:pt x="623900" y="1483072"/>
                  </a:lnTo>
                  <a:lnTo>
                    <a:pt x="640026" y="1465764"/>
                  </a:lnTo>
                  <a:lnTo>
                    <a:pt x="656151" y="1448442"/>
                  </a:lnTo>
                  <a:lnTo>
                    <a:pt x="672277" y="1431105"/>
                  </a:lnTo>
                  <a:lnTo>
                    <a:pt x="688402" y="1413753"/>
                  </a:lnTo>
                  <a:lnTo>
                    <a:pt x="704528" y="1396387"/>
                  </a:lnTo>
                  <a:lnTo>
                    <a:pt x="720653" y="1379005"/>
                  </a:lnTo>
                  <a:lnTo>
                    <a:pt x="736779" y="1361609"/>
                  </a:lnTo>
                  <a:lnTo>
                    <a:pt x="752904" y="1344198"/>
                  </a:lnTo>
                  <a:lnTo>
                    <a:pt x="769030" y="1326771"/>
                  </a:lnTo>
                  <a:lnTo>
                    <a:pt x="785155" y="1309330"/>
                  </a:lnTo>
                  <a:lnTo>
                    <a:pt x="801280" y="1291873"/>
                  </a:lnTo>
                  <a:lnTo>
                    <a:pt x="817406" y="1274401"/>
                  </a:lnTo>
                  <a:lnTo>
                    <a:pt x="833531" y="1256915"/>
                  </a:lnTo>
                  <a:lnTo>
                    <a:pt x="849657" y="1239413"/>
                  </a:lnTo>
                  <a:lnTo>
                    <a:pt x="865782" y="1221896"/>
                  </a:lnTo>
                  <a:lnTo>
                    <a:pt x="881908" y="1204364"/>
                  </a:lnTo>
                  <a:lnTo>
                    <a:pt x="898033" y="1186816"/>
                  </a:lnTo>
                  <a:lnTo>
                    <a:pt x="914159" y="1169254"/>
                  </a:lnTo>
                  <a:lnTo>
                    <a:pt x="930284" y="1151677"/>
                  </a:lnTo>
                  <a:lnTo>
                    <a:pt x="946410" y="1134085"/>
                  </a:lnTo>
                  <a:lnTo>
                    <a:pt x="962535" y="1116477"/>
                  </a:lnTo>
                  <a:lnTo>
                    <a:pt x="978661" y="1098855"/>
                  </a:lnTo>
                  <a:lnTo>
                    <a:pt x="994786" y="1081218"/>
                  </a:lnTo>
                  <a:lnTo>
                    <a:pt x="1010911" y="1063566"/>
                  </a:lnTo>
                  <a:lnTo>
                    <a:pt x="1027037" y="1045900"/>
                  </a:lnTo>
                  <a:lnTo>
                    <a:pt x="1043162" y="1028218"/>
                  </a:lnTo>
                  <a:lnTo>
                    <a:pt x="1059288" y="1010522"/>
                  </a:lnTo>
                  <a:lnTo>
                    <a:pt x="1075413" y="992812"/>
                  </a:lnTo>
                  <a:lnTo>
                    <a:pt x="1091539" y="975087"/>
                  </a:lnTo>
                  <a:lnTo>
                    <a:pt x="1107664" y="957347"/>
                  </a:lnTo>
                  <a:lnTo>
                    <a:pt x="1123790" y="939594"/>
                  </a:lnTo>
                  <a:lnTo>
                    <a:pt x="1139915" y="921826"/>
                  </a:lnTo>
                  <a:lnTo>
                    <a:pt x="1156041" y="904044"/>
                  </a:lnTo>
                  <a:lnTo>
                    <a:pt x="1172166" y="886248"/>
                  </a:lnTo>
                  <a:lnTo>
                    <a:pt x="1188292" y="868439"/>
                  </a:lnTo>
                  <a:lnTo>
                    <a:pt x="1204417" y="850615"/>
                  </a:lnTo>
                  <a:lnTo>
                    <a:pt x="1220542" y="832778"/>
                  </a:lnTo>
                  <a:lnTo>
                    <a:pt x="1236668" y="814928"/>
                  </a:lnTo>
                  <a:lnTo>
                    <a:pt x="1252793" y="797064"/>
                  </a:lnTo>
                  <a:lnTo>
                    <a:pt x="1268919" y="779186"/>
                  </a:lnTo>
                  <a:lnTo>
                    <a:pt x="1285044" y="761296"/>
                  </a:lnTo>
                  <a:lnTo>
                    <a:pt x="1301170" y="743393"/>
                  </a:lnTo>
                  <a:lnTo>
                    <a:pt x="1317295" y="725477"/>
                  </a:lnTo>
                  <a:lnTo>
                    <a:pt x="1333421" y="707548"/>
                  </a:lnTo>
                  <a:lnTo>
                    <a:pt x="1349546" y="689607"/>
                  </a:lnTo>
                  <a:lnTo>
                    <a:pt x="1365672" y="671653"/>
                  </a:lnTo>
                  <a:lnTo>
                    <a:pt x="1381797" y="653687"/>
                  </a:lnTo>
                  <a:lnTo>
                    <a:pt x="1397923" y="635709"/>
                  </a:lnTo>
                  <a:lnTo>
                    <a:pt x="1414048" y="617719"/>
                  </a:lnTo>
                  <a:lnTo>
                    <a:pt x="1430173" y="599717"/>
                  </a:lnTo>
                  <a:lnTo>
                    <a:pt x="1446299" y="581703"/>
                  </a:lnTo>
                  <a:lnTo>
                    <a:pt x="1462424" y="563678"/>
                  </a:lnTo>
                  <a:lnTo>
                    <a:pt x="1478550" y="545641"/>
                  </a:lnTo>
                  <a:lnTo>
                    <a:pt x="1494675" y="527593"/>
                  </a:lnTo>
                  <a:lnTo>
                    <a:pt x="1510801" y="509534"/>
                  </a:lnTo>
                  <a:lnTo>
                    <a:pt x="1526926" y="491465"/>
                  </a:lnTo>
                  <a:lnTo>
                    <a:pt x="1543052" y="473384"/>
                  </a:lnTo>
                  <a:lnTo>
                    <a:pt x="1559177" y="455293"/>
                  </a:lnTo>
                  <a:lnTo>
                    <a:pt x="1575303" y="437191"/>
                  </a:lnTo>
                  <a:lnTo>
                    <a:pt x="1591428" y="419079"/>
                  </a:lnTo>
                  <a:lnTo>
                    <a:pt x="1607553" y="400957"/>
                  </a:lnTo>
                  <a:lnTo>
                    <a:pt x="1623679" y="382825"/>
                  </a:lnTo>
                  <a:lnTo>
                    <a:pt x="1639804" y="364683"/>
                  </a:lnTo>
                  <a:lnTo>
                    <a:pt x="1655930" y="346532"/>
                  </a:lnTo>
                  <a:lnTo>
                    <a:pt x="1672055" y="328371"/>
                  </a:lnTo>
                  <a:lnTo>
                    <a:pt x="1688181" y="310200"/>
                  </a:lnTo>
                  <a:lnTo>
                    <a:pt x="1704306" y="292020"/>
                  </a:lnTo>
                  <a:lnTo>
                    <a:pt x="1720432" y="273831"/>
                  </a:lnTo>
                  <a:lnTo>
                    <a:pt x="1736557" y="255633"/>
                  </a:lnTo>
                  <a:lnTo>
                    <a:pt x="1752683" y="237427"/>
                  </a:lnTo>
                  <a:lnTo>
                    <a:pt x="1768808" y="219211"/>
                  </a:lnTo>
                  <a:lnTo>
                    <a:pt x="1784934" y="200987"/>
                  </a:lnTo>
                  <a:lnTo>
                    <a:pt x="1801059" y="182755"/>
                  </a:lnTo>
                  <a:lnTo>
                    <a:pt x="1817184" y="164514"/>
                  </a:lnTo>
                  <a:lnTo>
                    <a:pt x="1833310" y="146266"/>
                  </a:lnTo>
                  <a:lnTo>
                    <a:pt x="1849435" y="128009"/>
                  </a:lnTo>
                  <a:lnTo>
                    <a:pt x="1865561" y="109744"/>
                  </a:lnTo>
                  <a:lnTo>
                    <a:pt x="1881686" y="91472"/>
                  </a:lnTo>
                  <a:lnTo>
                    <a:pt x="1897812" y="73192"/>
                  </a:lnTo>
                  <a:lnTo>
                    <a:pt x="1913937" y="54905"/>
                  </a:lnTo>
                  <a:lnTo>
                    <a:pt x="1930063" y="36610"/>
                  </a:lnTo>
                  <a:lnTo>
                    <a:pt x="1946188" y="18308"/>
                  </a:lnTo>
                  <a:lnTo>
                    <a:pt x="1962314" y="0"/>
                  </a:lnTo>
                  <a:lnTo>
                    <a:pt x="1962314" y="280899"/>
                  </a:lnTo>
                  <a:lnTo>
                    <a:pt x="1946188" y="297589"/>
                  </a:lnTo>
                  <a:lnTo>
                    <a:pt x="1930063" y="314285"/>
                  </a:lnTo>
                  <a:lnTo>
                    <a:pt x="1913937" y="330989"/>
                  </a:lnTo>
                  <a:lnTo>
                    <a:pt x="1897812" y="347699"/>
                  </a:lnTo>
                  <a:lnTo>
                    <a:pt x="1881686" y="364418"/>
                  </a:lnTo>
                  <a:lnTo>
                    <a:pt x="1865561" y="381144"/>
                  </a:lnTo>
                  <a:lnTo>
                    <a:pt x="1849435" y="397877"/>
                  </a:lnTo>
                  <a:lnTo>
                    <a:pt x="1833310" y="414619"/>
                  </a:lnTo>
                  <a:lnTo>
                    <a:pt x="1817184" y="431368"/>
                  </a:lnTo>
                  <a:lnTo>
                    <a:pt x="1801059" y="448126"/>
                  </a:lnTo>
                  <a:lnTo>
                    <a:pt x="1784934" y="464891"/>
                  </a:lnTo>
                  <a:lnTo>
                    <a:pt x="1768808" y="481666"/>
                  </a:lnTo>
                  <a:lnTo>
                    <a:pt x="1752683" y="498448"/>
                  </a:lnTo>
                  <a:lnTo>
                    <a:pt x="1736557" y="515240"/>
                  </a:lnTo>
                  <a:lnTo>
                    <a:pt x="1720432" y="532040"/>
                  </a:lnTo>
                  <a:lnTo>
                    <a:pt x="1704306" y="548849"/>
                  </a:lnTo>
                  <a:lnTo>
                    <a:pt x="1688181" y="565668"/>
                  </a:lnTo>
                  <a:lnTo>
                    <a:pt x="1672055" y="582495"/>
                  </a:lnTo>
                  <a:lnTo>
                    <a:pt x="1655930" y="599332"/>
                  </a:lnTo>
                  <a:lnTo>
                    <a:pt x="1639804" y="616179"/>
                  </a:lnTo>
                  <a:lnTo>
                    <a:pt x="1623679" y="633035"/>
                  </a:lnTo>
                  <a:lnTo>
                    <a:pt x="1607553" y="649901"/>
                  </a:lnTo>
                  <a:lnTo>
                    <a:pt x="1591428" y="666777"/>
                  </a:lnTo>
                  <a:lnTo>
                    <a:pt x="1575303" y="683663"/>
                  </a:lnTo>
                  <a:lnTo>
                    <a:pt x="1559177" y="700560"/>
                  </a:lnTo>
                  <a:lnTo>
                    <a:pt x="1543052" y="717467"/>
                  </a:lnTo>
                  <a:lnTo>
                    <a:pt x="1526926" y="734385"/>
                  </a:lnTo>
                  <a:lnTo>
                    <a:pt x="1510801" y="751313"/>
                  </a:lnTo>
                  <a:lnTo>
                    <a:pt x="1494675" y="768252"/>
                  </a:lnTo>
                  <a:lnTo>
                    <a:pt x="1478550" y="785203"/>
                  </a:lnTo>
                  <a:lnTo>
                    <a:pt x="1462424" y="802164"/>
                  </a:lnTo>
                  <a:lnTo>
                    <a:pt x="1446299" y="819137"/>
                  </a:lnTo>
                  <a:lnTo>
                    <a:pt x="1430173" y="836122"/>
                  </a:lnTo>
                  <a:lnTo>
                    <a:pt x="1414048" y="853118"/>
                  </a:lnTo>
                  <a:lnTo>
                    <a:pt x="1397923" y="870126"/>
                  </a:lnTo>
                  <a:lnTo>
                    <a:pt x="1381797" y="887146"/>
                  </a:lnTo>
                  <a:lnTo>
                    <a:pt x="1365672" y="904178"/>
                  </a:lnTo>
                  <a:lnTo>
                    <a:pt x="1349546" y="921222"/>
                  </a:lnTo>
                  <a:lnTo>
                    <a:pt x="1333421" y="938279"/>
                  </a:lnTo>
                  <a:lnTo>
                    <a:pt x="1317295" y="955348"/>
                  </a:lnTo>
                  <a:lnTo>
                    <a:pt x="1301170" y="972431"/>
                  </a:lnTo>
                  <a:lnTo>
                    <a:pt x="1285044" y="989525"/>
                  </a:lnTo>
                  <a:lnTo>
                    <a:pt x="1268919" y="1006633"/>
                  </a:lnTo>
                  <a:lnTo>
                    <a:pt x="1252793" y="1023754"/>
                  </a:lnTo>
                  <a:lnTo>
                    <a:pt x="1236668" y="1040889"/>
                  </a:lnTo>
                  <a:lnTo>
                    <a:pt x="1220542" y="1058036"/>
                  </a:lnTo>
                  <a:lnTo>
                    <a:pt x="1204417" y="1075197"/>
                  </a:lnTo>
                  <a:lnTo>
                    <a:pt x="1188292" y="1092372"/>
                  </a:lnTo>
                  <a:lnTo>
                    <a:pt x="1172166" y="1109560"/>
                  </a:lnTo>
                  <a:lnTo>
                    <a:pt x="1156041" y="1126763"/>
                  </a:lnTo>
                  <a:lnTo>
                    <a:pt x="1139915" y="1143979"/>
                  </a:lnTo>
                  <a:lnTo>
                    <a:pt x="1123790" y="1161209"/>
                  </a:lnTo>
                  <a:lnTo>
                    <a:pt x="1107664" y="1178454"/>
                  </a:lnTo>
                  <a:lnTo>
                    <a:pt x="1091539" y="1195713"/>
                  </a:lnTo>
                  <a:lnTo>
                    <a:pt x="1075413" y="1212986"/>
                  </a:lnTo>
                  <a:lnTo>
                    <a:pt x="1059288" y="1230274"/>
                  </a:lnTo>
                  <a:lnTo>
                    <a:pt x="1043162" y="1247576"/>
                  </a:lnTo>
                  <a:lnTo>
                    <a:pt x="1027037" y="1264893"/>
                  </a:lnTo>
                  <a:lnTo>
                    <a:pt x="1010911" y="1282224"/>
                  </a:lnTo>
                  <a:lnTo>
                    <a:pt x="994786" y="1299570"/>
                  </a:lnTo>
                  <a:lnTo>
                    <a:pt x="978661" y="1316931"/>
                  </a:lnTo>
                  <a:lnTo>
                    <a:pt x="962535" y="1334307"/>
                  </a:lnTo>
                  <a:lnTo>
                    <a:pt x="946410" y="1351698"/>
                  </a:lnTo>
                  <a:lnTo>
                    <a:pt x="930284" y="1369104"/>
                  </a:lnTo>
                  <a:lnTo>
                    <a:pt x="914159" y="1386525"/>
                  </a:lnTo>
                  <a:lnTo>
                    <a:pt x="898033" y="1403961"/>
                  </a:lnTo>
                  <a:lnTo>
                    <a:pt x="881908" y="1421412"/>
                  </a:lnTo>
                  <a:lnTo>
                    <a:pt x="865782" y="1438878"/>
                  </a:lnTo>
                  <a:lnTo>
                    <a:pt x="849657" y="1456359"/>
                  </a:lnTo>
                  <a:lnTo>
                    <a:pt x="833531" y="1473855"/>
                  </a:lnTo>
                  <a:lnTo>
                    <a:pt x="817406" y="1491367"/>
                  </a:lnTo>
                  <a:lnTo>
                    <a:pt x="801280" y="1508893"/>
                  </a:lnTo>
                  <a:lnTo>
                    <a:pt x="785155" y="1526435"/>
                  </a:lnTo>
                  <a:lnTo>
                    <a:pt x="769030" y="1543992"/>
                  </a:lnTo>
                  <a:lnTo>
                    <a:pt x="752904" y="1561563"/>
                  </a:lnTo>
                  <a:lnTo>
                    <a:pt x="736779" y="1579150"/>
                  </a:lnTo>
                  <a:lnTo>
                    <a:pt x="720653" y="1596752"/>
                  </a:lnTo>
                  <a:lnTo>
                    <a:pt x="704528" y="1614369"/>
                  </a:lnTo>
                  <a:lnTo>
                    <a:pt x="688402" y="1632000"/>
                  </a:lnTo>
                  <a:lnTo>
                    <a:pt x="672277" y="1649647"/>
                  </a:lnTo>
                  <a:lnTo>
                    <a:pt x="656151" y="1667308"/>
                  </a:lnTo>
                  <a:lnTo>
                    <a:pt x="640026" y="1684984"/>
                  </a:lnTo>
                  <a:lnTo>
                    <a:pt x="623900" y="1702674"/>
                  </a:lnTo>
                  <a:lnTo>
                    <a:pt x="607775" y="1720379"/>
                  </a:lnTo>
                  <a:lnTo>
                    <a:pt x="591649" y="1738099"/>
                  </a:lnTo>
                  <a:lnTo>
                    <a:pt x="575524" y="1755833"/>
                  </a:lnTo>
                  <a:lnTo>
                    <a:pt x="559399" y="1773581"/>
                  </a:lnTo>
                  <a:lnTo>
                    <a:pt x="543273" y="1791344"/>
                  </a:lnTo>
                  <a:lnTo>
                    <a:pt x="527148" y="1809121"/>
                  </a:lnTo>
                  <a:lnTo>
                    <a:pt x="511022" y="1826911"/>
                  </a:lnTo>
                  <a:lnTo>
                    <a:pt x="494897" y="1844716"/>
                  </a:lnTo>
                  <a:lnTo>
                    <a:pt x="478771" y="1862534"/>
                  </a:lnTo>
                  <a:lnTo>
                    <a:pt x="462646" y="1880366"/>
                  </a:lnTo>
                  <a:lnTo>
                    <a:pt x="446520" y="1898212"/>
                  </a:lnTo>
                  <a:lnTo>
                    <a:pt x="430395" y="1916071"/>
                  </a:lnTo>
                  <a:lnTo>
                    <a:pt x="414269" y="1933943"/>
                  </a:lnTo>
                  <a:lnTo>
                    <a:pt x="398144" y="1951828"/>
                  </a:lnTo>
                  <a:lnTo>
                    <a:pt x="382018" y="1969727"/>
                  </a:lnTo>
                  <a:lnTo>
                    <a:pt x="365893" y="1987638"/>
                  </a:lnTo>
                  <a:lnTo>
                    <a:pt x="349768" y="2005562"/>
                  </a:lnTo>
                  <a:lnTo>
                    <a:pt x="333642" y="2023499"/>
                  </a:lnTo>
                  <a:lnTo>
                    <a:pt x="317517" y="2041448"/>
                  </a:lnTo>
                  <a:lnTo>
                    <a:pt x="301391" y="2059410"/>
                  </a:lnTo>
                  <a:lnTo>
                    <a:pt x="285266" y="2077384"/>
                  </a:lnTo>
                  <a:lnTo>
                    <a:pt x="269140" y="2095369"/>
                  </a:lnTo>
                  <a:lnTo>
                    <a:pt x="253015" y="2113367"/>
                  </a:lnTo>
                  <a:lnTo>
                    <a:pt x="236889" y="2131376"/>
                  </a:lnTo>
                  <a:lnTo>
                    <a:pt x="226808" y="2142642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153456" y="3943952"/>
              <a:ext cx="1962314" cy="2142642"/>
            </a:xfrm>
            <a:custGeom>
              <a:avLst/>
              <a:pathLst>
                <a:path w="1962314" h="2142642">
                  <a:moveTo>
                    <a:pt x="0" y="2142642"/>
                  </a:moveTo>
                  <a:lnTo>
                    <a:pt x="11133" y="2131022"/>
                  </a:lnTo>
                  <a:lnTo>
                    <a:pt x="27258" y="2114181"/>
                  </a:lnTo>
                  <a:lnTo>
                    <a:pt x="43384" y="2097331"/>
                  </a:lnTo>
                  <a:lnTo>
                    <a:pt x="59509" y="2080471"/>
                  </a:lnTo>
                  <a:lnTo>
                    <a:pt x="75635" y="2063602"/>
                  </a:lnTo>
                  <a:lnTo>
                    <a:pt x="91760" y="2046722"/>
                  </a:lnTo>
                  <a:lnTo>
                    <a:pt x="107886" y="2029832"/>
                  </a:lnTo>
                  <a:lnTo>
                    <a:pt x="124011" y="2012931"/>
                  </a:lnTo>
                  <a:lnTo>
                    <a:pt x="140137" y="1996020"/>
                  </a:lnTo>
                  <a:lnTo>
                    <a:pt x="156262" y="1979099"/>
                  </a:lnTo>
                  <a:lnTo>
                    <a:pt x="172387" y="1962166"/>
                  </a:lnTo>
                  <a:lnTo>
                    <a:pt x="188513" y="1945223"/>
                  </a:lnTo>
                  <a:lnTo>
                    <a:pt x="204638" y="1928269"/>
                  </a:lnTo>
                  <a:lnTo>
                    <a:pt x="220764" y="1911303"/>
                  </a:lnTo>
                  <a:lnTo>
                    <a:pt x="236889" y="1894326"/>
                  </a:lnTo>
                  <a:lnTo>
                    <a:pt x="253015" y="1877337"/>
                  </a:lnTo>
                  <a:lnTo>
                    <a:pt x="269140" y="1860336"/>
                  </a:lnTo>
                  <a:lnTo>
                    <a:pt x="285266" y="1843324"/>
                  </a:lnTo>
                  <a:lnTo>
                    <a:pt x="301391" y="1826299"/>
                  </a:lnTo>
                  <a:lnTo>
                    <a:pt x="317517" y="1809263"/>
                  </a:lnTo>
                  <a:lnTo>
                    <a:pt x="333642" y="1792214"/>
                  </a:lnTo>
                  <a:lnTo>
                    <a:pt x="349768" y="1775152"/>
                  </a:lnTo>
                  <a:lnTo>
                    <a:pt x="365893" y="1758078"/>
                  </a:lnTo>
                  <a:lnTo>
                    <a:pt x="382018" y="1740992"/>
                  </a:lnTo>
                  <a:lnTo>
                    <a:pt x="398144" y="1723892"/>
                  </a:lnTo>
                  <a:lnTo>
                    <a:pt x="414269" y="1706779"/>
                  </a:lnTo>
                  <a:lnTo>
                    <a:pt x="430395" y="1689653"/>
                  </a:lnTo>
                  <a:lnTo>
                    <a:pt x="446520" y="1672514"/>
                  </a:lnTo>
                  <a:lnTo>
                    <a:pt x="462646" y="1655362"/>
                  </a:lnTo>
                  <a:lnTo>
                    <a:pt x="478771" y="1638195"/>
                  </a:lnTo>
                  <a:lnTo>
                    <a:pt x="494897" y="1621016"/>
                  </a:lnTo>
                  <a:lnTo>
                    <a:pt x="511022" y="1603822"/>
                  </a:lnTo>
                  <a:lnTo>
                    <a:pt x="527148" y="1586614"/>
                  </a:lnTo>
                  <a:lnTo>
                    <a:pt x="543273" y="1569393"/>
                  </a:lnTo>
                  <a:lnTo>
                    <a:pt x="559399" y="1552157"/>
                  </a:lnTo>
                  <a:lnTo>
                    <a:pt x="575524" y="1534908"/>
                  </a:lnTo>
                  <a:lnTo>
                    <a:pt x="591649" y="1517643"/>
                  </a:lnTo>
                  <a:lnTo>
                    <a:pt x="607775" y="1500365"/>
                  </a:lnTo>
                  <a:lnTo>
                    <a:pt x="623900" y="1483072"/>
                  </a:lnTo>
                  <a:lnTo>
                    <a:pt x="640026" y="1465764"/>
                  </a:lnTo>
                  <a:lnTo>
                    <a:pt x="656151" y="1448442"/>
                  </a:lnTo>
                  <a:lnTo>
                    <a:pt x="672277" y="1431105"/>
                  </a:lnTo>
                  <a:lnTo>
                    <a:pt x="688402" y="1413753"/>
                  </a:lnTo>
                  <a:lnTo>
                    <a:pt x="704528" y="1396387"/>
                  </a:lnTo>
                  <a:lnTo>
                    <a:pt x="720653" y="1379005"/>
                  </a:lnTo>
                  <a:lnTo>
                    <a:pt x="736779" y="1361609"/>
                  </a:lnTo>
                  <a:lnTo>
                    <a:pt x="752904" y="1344198"/>
                  </a:lnTo>
                  <a:lnTo>
                    <a:pt x="769030" y="1326771"/>
                  </a:lnTo>
                  <a:lnTo>
                    <a:pt x="785155" y="1309330"/>
                  </a:lnTo>
                  <a:lnTo>
                    <a:pt x="801280" y="1291873"/>
                  </a:lnTo>
                  <a:lnTo>
                    <a:pt x="817406" y="1274401"/>
                  </a:lnTo>
                  <a:lnTo>
                    <a:pt x="833531" y="1256915"/>
                  </a:lnTo>
                  <a:lnTo>
                    <a:pt x="849657" y="1239413"/>
                  </a:lnTo>
                  <a:lnTo>
                    <a:pt x="865782" y="1221896"/>
                  </a:lnTo>
                  <a:lnTo>
                    <a:pt x="881908" y="1204364"/>
                  </a:lnTo>
                  <a:lnTo>
                    <a:pt x="898033" y="1186816"/>
                  </a:lnTo>
                  <a:lnTo>
                    <a:pt x="914159" y="1169254"/>
                  </a:lnTo>
                  <a:lnTo>
                    <a:pt x="930284" y="1151677"/>
                  </a:lnTo>
                  <a:lnTo>
                    <a:pt x="946410" y="1134085"/>
                  </a:lnTo>
                  <a:lnTo>
                    <a:pt x="962535" y="1116477"/>
                  </a:lnTo>
                  <a:lnTo>
                    <a:pt x="978661" y="1098855"/>
                  </a:lnTo>
                  <a:lnTo>
                    <a:pt x="994786" y="1081218"/>
                  </a:lnTo>
                  <a:lnTo>
                    <a:pt x="1010911" y="1063566"/>
                  </a:lnTo>
                  <a:lnTo>
                    <a:pt x="1027037" y="1045900"/>
                  </a:lnTo>
                  <a:lnTo>
                    <a:pt x="1043162" y="1028218"/>
                  </a:lnTo>
                  <a:lnTo>
                    <a:pt x="1059288" y="1010522"/>
                  </a:lnTo>
                  <a:lnTo>
                    <a:pt x="1075413" y="992812"/>
                  </a:lnTo>
                  <a:lnTo>
                    <a:pt x="1091539" y="975087"/>
                  </a:lnTo>
                  <a:lnTo>
                    <a:pt x="1107664" y="957347"/>
                  </a:lnTo>
                  <a:lnTo>
                    <a:pt x="1123790" y="939594"/>
                  </a:lnTo>
                  <a:lnTo>
                    <a:pt x="1139915" y="921826"/>
                  </a:lnTo>
                  <a:lnTo>
                    <a:pt x="1156041" y="904044"/>
                  </a:lnTo>
                  <a:lnTo>
                    <a:pt x="1172166" y="886248"/>
                  </a:lnTo>
                  <a:lnTo>
                    <a:pt x="1188292" y="868439"/>
                  </a:lnTo>
                  <a:lnTo>
                    <a:pt x="1204417" y="850615"/>
                  </a:lnTo>
                  <a:lnTo>
                    <a:pt x="1220542" y="832778"/>
                  </a:lnTo>
                  <a:lnTo>
                    <a:pt x="1236668" y="814928"/>
                  </a:lnTo>
                  <a:lnTo>
                    <a:pt x="1252793" y="797064"/>
                  </a:lnTo>
                  <a:lnTo>
                    <a:pt x="1268919" y="779186"/>
                  </a:lnTo>
                  <a:lnTo>
                    <a:pt x="1285044" y="761296"/>
                  </a:lnTo>
                  <a:lnTo>
                    <a:pt x="1301170" y="743393"/>
                  </a:lnTo>
                  <a:lnTo>
                    <a:pt x="1317295" y="725477"/>
                  </a:lnTo>
                  <a:lnTo>
                    <a:pt x="1333421" y="707548"/>
                  </a:lnTo>
                  <a:lnTo>
                    <a:pt x="1349546" y="689607"/>
                  </a:lnTo>
                  <a:lnTo>
                    <a:pt x="1365672" y="671653"/>
                  </a:lnTo>
                  <a:lnTo>
                    <a:pt x="1381797" y="653687"/>
                  </a:lnTo>
                  <a:lnTo>
                    <a:pt x="1397923" y="635709"/>
                  </a:lnTo>
                  <a:lnTo>
                    <a:pt x="1414048" y="617719"/>
                  </a:lnTo>
                  <a:lnTo>
                    <a:pt x="1430173" y="599717"/>
                  </a:lnTo>
                  <a:lnTo>
                    <a:pt x="1446299" y="581703"/>
                  </a:lnTo>
                  <a:lnTo>
                    <a:pt x="1462424" y="563678"/>
                  </a:lnTo>
                  <a:lnTo>
                    <a:pt x="1478550" y="545641"/>
                  </a:lnTo>
                  <a:lnTo>
                    <a:pt x="1494675" y="527593"/>
                  </a:lnTo>
                  <a:lnTo>
                    <a:pt x="1510801" y="509534"/>
                  </a:lnTo>
                  <a:lnTo>
                    <a:pt x="1526926" y="491465"/>
                  </a:lnTo>
                  <a:lnTo>
                    <a:pt x="1543052" y="473384"/>
                  </a:lnTo>
                  <a:lnTo>
                    <a:pt x="1559177" y="455293"/>
                  </a:lnTo>
                  <a:lnTo>
                    <a:pt x="1575303" y="437191"/>
                  </a:lnTo>
                  <a:lnTo>
                    <a:pt x="1591428" y="419079"/>
                  </a:lnTo>
                  <a:lnTo>
                    <a:pt x="1607553" y="400957"/>
                  </a:lnTo>
                  <a:lnTo>
                    <a:pt x="1623679" y="382825"/>
                  </a:lnTo>
                  <a:lnTo>
                    <a:pt x="1639804" y="364683"/>
                  </a:lnTo>
                  <a:lnTo>
                    <a:pt x="1655930" y="346532"/>
                  </a:lnTo>
                  <a:lnTo>
                    <a:pt x="1672055" y="328371"/>
                  </a:lnTo>
                  <a:lnTo>
                    <a:pt x="1688181" y="310200"/>
                  </a:lnTo>
                  <a:lnTo>
                    <a:pt x="1704306" y="292020"/>
                  </a:lnTo>
                  <a:lnTo>
                    <a:pt x="1720432" y="273831"/>
                  </a:lnTo>
                  <a:lnTo>
                    <a:pt x="1736557" y="255633"/>
                  </a:lnTo>
                  <a:lnTo>
                    <a:pt x="1752683" y="237427"/>
                  </a:lnTo>
                  <a:lnTo>
                    <a:pt x="1768808" y="219211"/>
                  </a:lnTo>
                  <a:lnTo>
                    <a:pt x="1784934" y="200987"/>
                  </a:lnTo>
                  <a:lnTo>
                    <a:pt x="1801059" y="182755"/>
                  </a:lnTo>
                  <a:lnTo>
                    <a:pt x="1817184" y="164514"/>
                  </a:lnTo>
                  <a:lnTo>
                    <a:pt x="1833310" y="146266"/>
                  </a:lnTo>
                  <a:lnTo>
                    <a:pt x="1849435" y="128009"/>
                  </a:lnTo>
                  <a:lnTo>
                    <a:pt x="1865561" y="109744"/>
                  </a:lnTo>
                  <a:lnTo>
                    <a:pt x="1881686" y="91472"/>
                  </a:lnTo>
                  <a:lnTo>
                    <a:pt x="1897812" y="73192"/>
                  </a:lnTo>
                  <a:lnTo>
                    <a:pt x="1913937" y="54905"/>
                  </a:lnTo>
                  <a:lnTo>
                    <a:pt x="1930063" y="36610"/>
                  </a:lnTo>
                  <a:lnTo>
                    <a:pt x="1946188" y="18308"/>
                  </a:lnTo>
                  <a:lnTo>
                    <a:pt x="1962314" y="0"/>
                  </a:lnTo>
                  <a:lnTo>
                    <a:pt x="196231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380265" y="4224852"/>
              <a:ext cx="1735505" cy="1861742"/>
            </a:xfrm>
            <a:custGeom>
              <a:avLst/>
              <a:pathLst>
                <a:path w="1735505" h="1861742">
                  <a:moveTo>
                    <a:pt x="1735505" y="0"/>
                  </a:moveTo>
                  <a:lnTo>
                    <a:pt x="1735505" y="0"/>
                  </a:lnTo>
                  <a:lnTo>
                    <a:pt x="1719379" y="16689"/>
                  </a:lnTo>
                  <a:lnTo>
                    <a:pt x="1703254" y="33385"/>
                  </a:lnTo>
                  <a:lnTo>
                    <a:pt x="1687128" y="50089"/>
                  </a:lnTo>
                  <a:lnTo>
                    <a:pt x="1671003" y="66799"/>
                  </a:lnTo>
                  <a:lnTo>
                    <a:pt x="1654878" y="83518"/>
                  </a:lnTo>
                  <a:lnTo>
                    <a:pt x="1638752" y="100244"/>
                  </a:lnTo>
                  <a:lnTo>
                    <a:pt x="1622627" y="116977"/>
                  </a:lnTo>
                  <a:lnTo>
                    <a:pt x="1606501" y="133719"/>
                  </a:lnTo>
                  <a:lnTo>
                    <a:pt x="1590376" y="150468"/>
                  </a:lnTo>
                  <a:lnTo>
                    <a:pt x="1574250" y="167226"/>
                  </a:lnTo>
                  <a:lnTo>
                    <a:pt x="1558125" y="183992"/>
                  </a:lnTo>
                  <a:lnTo>
                    <a:pt x="1541999" y="200766"/>
                  </a:lnTo>
                  <a:lnTo>
                    <a:pt x="1525874" y="217549"/>
                  </a:lnTo>
                  <a:lnTo>
                    <a:pt x="1509748" y="234340"/>
                  </a:lnTo>
                  <a:lnTo>
                    <a:pt x="1493623" y="251140"/>
                  </a:lnTo>
                  <a:lnTo>
                    <a:pt x="1477497" y="267949"/>
                  </a:lnTo>
                  <a:lnTo>
                    <a:pt x="1461372" y="284768"/>
                  </a:lnTo>
                  <a:lnTo>
                    <a:pt x="1445247" y="301595"/>
                  </a:lnTo>
                  <a:lnTo>
                    <a:pt x="1429121" y="318432"/>
                  </a:lnTo>
                  <a:lnTo>
                    <a:pt x="1412996" y="335279"/>
                  </a:lnTo>
                  <a:lnTo>
                    <a:pt x="1396870" y="352135"/>
                  </a:lnTo>
                  <a:lnTo>
                    <a:pt x="1380745" y="369001"/>
                  </a:lnTo>
                  <a:lnTo>
                    <a:pt x="1364619" y="385877"/>
                  </a:lnTo>
                  <a:lnTo>
                    <a:pt x="1348494" y="402763"/>
                  </a:lnTo>
                  <a:lnTo>
                    <a:pt x="1332368" y="419660"/>
                  </a:lnTo>
                  <a:lnTo>
                    <a:pt x="1316243" y="436567"/>
                  </a:lnTo>
                  <a:lnTo>
                    <a:pt x="1300117" y="453485"/>
                  </a:lnTo>
                  <a:lnTo>
                    <a:pt x="1283992" y="470413"/>
                  </a:lnTo>
                  <a:lnTo>
                    <a:pt x="1267866" y="487352"/>
                  </a:lnTo>
                  <a:lnTo>
                    <a:pt x="1251741" y="504303"/>
                  </a:lnTo>
                  <a:lnTo>
                    <a:pt x="1235616" y="521264"/>
                  </a:lnTo>
                  <a:lnTo>
                    <a:pt x="1219490" y="538237"/>
                  </a:lnTo>
                  <a:lnTo>
                    <a:pt x="1203365" y="555222"/>
                  </a:lnTo>
                  <a:lnTo>
                    <a:pt x="1187239" y="572218"/>
                  </a:lnTo>
                  <a:lnTo>
                    <a:pt x="1171114" y="589226"/>
                  </a:lnTo>
                  <a:lnTo>
                    <a:pt x="1154988" y="606246"/>
                  </a:lnTo>
                  <a:lnTo>
                    <a:pt x="1138863" y="623278"/>
                  </a:lnTo>
                  <a:lnTo>
                    <a:pt x="1122737" y="640322"/>
                  </a:lnTo>
                  <a:lnTo>
                    <a:pt x="1106612" y="657379"/>
                  </a:lnTo>
                  <a:lnTo>
                    <a:pt x="1090486" y="674448"/>
                  </a:lnTo>
                  <a:lnTo>
                    <a:pt x="1074361" y="691531"/>
                  </a:lnTo>
                  <a:lnTo>
                    <a:pt x="1058235" y="708625"/>
                  </a:lnTo>
                  <a:lnTo>
                    <a:pt x="1042110" y="725733"/>
                  </a:lnTo>
                  <a:lnTo>
                    <a:pt x="1025985" y="742854"/>
                  </a:lnTo>
                  <a:lnTo>
                    <a:pt x="1009859" y="759989"/>
                  </a:lnTo>
                  <a:lnTo>
                    <a:pt x="993734" y="777136"/>
                  </a:lnTo>
                  <a:lnTo>
                    <a:pt x="977608" y="794297"/>
                  </a:lnTo>
                  <a:lnTo>
                    <a:pt x="961483" y="811472"/>
                  </a:lnTo>
                  <a:lnTo>
                    <a:pt x="945357" y="828660"/>
                  </a:lnTo>
                  <a:lnTo>
                    <a:pt x="929232" y="845863"/>
                  </a:lnTo>
                  <a:lnTo>
                    <a:pt x="913106" y="863079"/>
                  </a:lnTo>
                  <a:lnTo>
                    <a:pt x="896981" y="880309"/>
                  </a:lnTo>
                  <a:lnTo>
                    <a:pt x="880855" y="897554"/>
                  </a:lnTo>
                  <a:lnTo>
                    <a:pt x="864730" y="914813"/>
                  </a:lnTo>
                  <a:lnTo>
                    <a:pt x="848605" y="932086"/>
                  </a:lnTo>
                  <a:lnTo>
                    <a:pt x="832479" y="949374"/>
                  </a:lnTo>
                  <a:lnTo>
                    <a:pt x="816354" y="966676"/>
                  </a:lnTo>
                  <a:lnTo>
                    <a:pt x="800228" y="983993"/>
                  </a:lnTo>
                  <a:lnTo>
                    <a:pt x="784103" y="1001324"/>
                  </a:lnTo>
                  <a:lnTo>
                    <a:pt x="767977" y="1018670"/>
                  </a:lnTo>
                  <a:lnTo>
                    <a:pt x="751852" y="1036032"/>
                  </a:lnTo>
                  <a:lnTo>
                    <a:pt x="735726" y="1053407"/>
                  </a:lnTo>
                  <a:lnTo>
                    <a:pt x="719601" y="1070798"/>
                  </a:lnTo>
                  <a:lnTo>
                    <a:pt x="703475" y="1088204"/>
                  </a:lnTo>
                  <a:lnTo>
                    <a:pt x="687350" y="1105625"/>
                  </a:lnTo>
                  <a:lnTo>
                    <a:pt x="671224" y="1123061"/>
                  </a:lnTo>
                  <a:lnTo>
                    <a:pt x="655099" y="1140512"/>
                  </a:lnTo>
                  <a:lnTo>
                    <a:pt x="638974" y="1157978"/>
                  </a:lnTo>
                  <a:lnTo>
                    <a:pt x="622848" y="1175459"/>
                  </a:lnTo>
                  <a:lnTo>
                    <a:pt x="606723" y="1192955"/>
                  </a:lnTo>
                  <a:lnTo>
                    <a:pt x="590597" y="1210467"/>
                  </a:lnTo>
                  <a:lnTo>
                    <a:pt x="574472" y="1227993"/>
                  </a:lnTo>
                  <a:lnTo>
                    <a:pt x="558346" y="1245535"/>
                  </a:lnTo>
                  <a:lnTo>
                    <a:pt x="542221" y="1263092"/>
                  </a:lnTo>
                  <a:lnTo>
                    <a:pt x="526095" y="1280663"/>
                  </a:lnTo>
                  <a:lnTo>
                    <a:pt x="509970" y="1298250"/>
                  </a:lnTo>
                  <a:lnTo>
                    <a:pt x="493844" y="1315852"/>
                  </a:lnTo>
                  <a:lnTo>
                    <a:pt x="477719" y="1333469"/>
                  </a:lnTo>
                  <a:lnTo>
                    <a:pt x="461593" y="1351100"/>
                  </a:lnTo>
                  <a:lnTo>
                    <a:pt x="445468" y="1368747"/>
                  </a:lnTo>
                  <a:lnTo>
                    <a:pt x="429343" y="1386408"/>
                  </a:lnTo>
                  <a:lnTo>
                    <a:pt x="413217" y="1404084"/>
                  </a:lnTo>
                  <a:lnTo>
                    <a:pt x="397092" y="1421774"/>
                  </a:lnTo>
                  <a:lnTo>
                    <a:pt x="380966" y="1439479"/>
                  </a:lnTo>
                  <a:lnTo>
                    <a:pt x="364841" y="1457199"/>
                  </a:lnTo>
                  <a:lnTo>
                    <a:pt x="348715" y="1474933"/>
                  </a:lnTo>
                  <a:lnTo>
                    <a:pt x="332590" y="1492681"/>
                  </a:lnTo>
                  <a:lnTo>
                    <a:pt x="316464" y="1510444"/>
                  </a:lnTo>
                  <a:lnTo>
                    <a:pt x="300339" y="1528221"/>
                  </a:lnTo>
                  <a:lnTo>
                    <a:pt x="284213" y="1546011"/>
                  </a:lnTo>
                  <a:lnTo>
                    <a:pt x="268088" y="1563816"/>
                  </a:lnTo>
                  <a:lnTo>
                    <a:pt x="251962" y="1581634"/>
                  </a:lnTo>
                  <a:lnTo>
                    <a:pt x="235837" y="1599466"/>
                  </a:lnTo>
                  <a:lnTo>
                    <a:pt x="219712" y="1617312"/>
                  </a:lnTo>
                  <a:lnTo>
                    <a:pt x="203586" y="1635171"/>
                  </a:lnTo>
                  <a:lnTo>
                    <a:pt x="187461" y="1653043"/>
                  </a:lnTo>
                  <a:lnTo>
                    <a:pt x="171335" y="1670929"/>
                  </a:lnTo>
                  <a:lnTo>
                    <a:pt x="155210" y="1688827"/>
                  </a:lnTo>
                  <a:lnTo>
                    <a:pt x="139084" y="1706738"/>
                  </a:lnTo>
                  <a:lnTo>
                    <a:pt x="122959" y="1724662"/>
                  </a:lnTo>
                  <a:lnTo>
                    <a:pt x="106833" y="1742599"/>
                  </a:lnTo>
                  <a:lnTo>
                    <a:pt x="90708" y="1760548"/>
                  </a:lnTo>
                  <a:lnTo>
                    <a:pt x="74582" y="1778510"/>
                  </a:lnTo>
                  <a:lnTo>
                    <a:pt x="58457" y="1796484"/>
                  </a:lnTo>
                  <a:lnTo>
                    <a:pt x="42331" y="1814469"/>
                  </a:lnTo>
                  <a:lnTo>
                    <a:pt x="26206" y="1832467"/>
                  </a:lnTo>
                  <a:lnTo>
                    <a:pt x="10081" y="1850476"/>
                  </a:lnTo>
                  <a:lnTo>
                    <a:pt x="0" y="18617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236835" y="4031663"/>
              <a:ext cx="1878935" cy="2054931"/>
            </a:xfrm>
            <a:custGeom>
              <a:avLst/>
              <a:pathLst>
                <a:path w="1878935" h="2054931">
                  <a:moveTo>
                    <a:pt x="0" y="2054931"/>
                  </a:moveTo>
                  <a:lnTo>
                    <a:pt x="8382" y="2046247"/>
                  </a:lnTo>
                  <a:lnTo>
                    <a:pt x="24507" y="2029530"/>
                  </a:lnTo>
                  <a:lnTo>
                    <a:pt x="40633" y="2012802"/>
                  </a:lnTo>
                  <a:lnTo>
                    <a:pt x="56758" y="1996064"/>
                  </a:lnTo>
                  <a:lnTo>
                    <a:pt x="72883" y="1979315"/>
                  </a:lnTo>
                  <a:lnTo>
                    <a:pt x="89009" y="1962555"/>
                  </a:lnTo>
                  <a:lnTo>
                    <a:pt x="105134" y="1945784"/>
                  </a:lnTo>
                  <a:lnTo>
                    <a:pt x="121260" y="1929001"/>
                  </a:lnTo>
                  <a:lnTo>
                    <a:pt x="137385" y="1912207"/>
                  </a:lnTo>
                  <a:lnTo>
                    <a:pt x="153511" y="1895400"/>
                  </a:lnTo>
                  <a:lnTo>
                    <a:pt x="169636" y="1878581"/>
                  </a:lnTo>
                  <a:lnTo>
                    <a:pt x="185762" y="1861749"/>
                  </a:lnTo>
                  <a:lnTo>
                    <a:pt x="201887" y="1844905"/>
                  </a:lnTo>
                  <a:lnTo>
                    <a:pt x="218013" y="1828047"/>
                  </a:lnTo>
                  <a:lnTo>
                    <a:pt x="234138" y="1811176"/>
                  </a:lnTo>
                  <a:lnTo>
                    <a:pt x="250264" y="1794291"/>
                  </a:lnTo>
                  <a:lnTo>
                    <a:pt x="266389" y="1777392"/>
                  </a:lnTo>
                  <a:lnTo>
                    <a:pt x="282514" y="1760479"/>
                  </a:lnTo>
                  <a:lnTo>
                    <a:pt x="298640" y="1743551"/>
                  </a:lnTo>
                  <a:lnTo>
                    <a:pt x="314765" y="1726608"/>
                  </a:lnTo>
                  <a:lnTo>
                    <a:pt x="330891" y="1709650"/>
                  </a:lnTo>
                  <a:lnTo>
                    <a:pt x="347016" y="1692677"/>
                  </a:lnTo>
                  <a:lnTo>
                    <a:pt x="363142" y="1675688"/>
                  </a:lnTo>
                  <a:lnTo>
                    <a:pt x="379267" y="1658683"/>
                  </a:lnTo>
                  <a:lnTo>
                    <a:pt x="395393" y="1641662"/>
                  </a:lnTo>
                  <a:lnTo>
                    <a:pt x="411518" y="1624625"/>
                  </a:lnTo>
                  <a:lnTo>
                    <a:pt x="427644" y="1607570"/>
                  </a:lnTo>
                  <a:lnTo>
                    <a:pt x="443769" y="1590499"/>
                  </a:lnTo>
                  <a:lnTo>
                    <a:pt x="459895" y="1573410"/>
                  </a:lnTo>
                  <a:lnTo>
                    <a:pt x="476020" y="1556303"/>
                  </a:lnTo>
                  <a:lnTo>
                    <a:pt x="492145" y="1539179"/>
                  </a:lnTo>
                  <a:lnTo>
                    <a:pt x="508271" y="1522037"/>
                  </a:lnTo>
                  <a:lnTo>
                    <a:pt x="524396" y="1504876"/>
                  </a:lnTo>
                  <a:lnTo>
                    <a:pt x="540522" y="1487697"/>
                  </a:lnTo>
                  <a:lnTo>
                    <a:pt x="556647" y="1470499"/>
                  </a:lnTo>
                  <a:lnTo>
                    <a:pt x="572773" y="1453282"/>
                  </a:lnTo>
                  <a:lnTo>
                    <a:pt x="588898" y="1436046"/>
                  </a:lnTo>
                  <a:lnTo>
                    <a:pt x="605024" y="1418790"/>
                  </a:lnTo>
                  <a:lnTo>
                    <a:pt x="621149" y="1401516"/>
                  </a:lnTo>
                  <a:lnTo>
                    <a:pt x="637275" y="1384221"/>
                  </a:lnTo>
                  <a:lnTo>
                    <a:pt x="653400" y="1366907"/>
                  </a:lnTo>
                  <a:lnTo>
                    <a:pt x="669526" y="1349572"/>
                  </a:lnTo>
                  <a:lnTo>
                    <a:pt x="685651" y="1332218"/>
                  </a:lnTo>
                  <a:lnTo>
                    <a:pt x="701776" y="1314843"/>
                  </a:lnTo>
                  <a:lnTo>
                    <a:pt x="717902" y="1297448"/>
                  </a:lnTo>
                  <a:lnTo>
                    <a:pt x="734027" y="1280033"/>
                  </a:lnTo>
                  <a:lnTo>
                    <a:pt x="750153" y="1262597"/>
                  </a:lnTo>
                  <a:lnTo>
                    <a:pt x="766278" y="1245141"/>
                  </a:lnTo>
                  <a:lnTo>
                    <a:pt x="782404" y="1227665"/>
                  </a:lnTo>
                  <a:lnTo>
                    <a:pt x="798529" y="1210167"/>
                  </a:lnTo>
                  <a:lnTo>
                    <a:pt x="814655" y="1192650"/>
                  </a:lnTo>
                  <a:lnTo>
                    <a:pt x="830780" y="1175111"/>
                  </a:lnTo>
                  <a:lnTo>
                    <a:pt x="846906" y="1157553"/>
                  </a:lnTo>
                  <a:lnTo>
                    <a:pt x="863031" y="1139974"/>
                  </a:lnTo>
                  <a:lnTo>
                    <a:pt x="879157" y="1122374"/>
                  </a:lnTo>
                  <a:lnTo>
                    <a:pt x="895282" y="1104754"/>
                  </a:lnTo>
                  <a:lnTo>
                    <a:pt x="911407" y="1087114"/>
                  </a:lnTo>
                  <a:lnTo>
                    <a:pt x="927533" y="1069454"/>
                  </a:lnTo>
                  <a:lnTo>
                    <a:pt x="943658" y="1051774"/>
                  </a:lnTo>
                  <a:lnTo>
                    <a:pt x="959784" y="1034074"/>
                  </a:lnTo>
                  <a:lnTo>
                    <a:pt x="975909" y="1016354"/>
                  </a:lnTo>
                  <a:lnTo>
                    <a:pt x="992035" y="998615"/>
                  </a:lnTo>
                  <a:lnTo>
                    <a:pt x="1008160" y="980856"/>
                  </a:lnTo>
                  <a:lnTo>
                    <a:pt x="1024286" y="963079"/>
                  </a:lnTo>
                  <a:lnTo>
                    <a:pt x="1040411" y="945282"/>
                  </a:lnTo>
                  <a:lnTo>
                    <a:pt x="1056537" y="927466"/>
                  </a:lnTo>
                  <a:lnTo>
                    <a:pt x="1072662" y="909632"/>
                  </a:lnTo>
                  <a:lnTo>
                    <a:pt x="1088788" y="891780"/>
                  </a:lnTo>
                  <a:lnTo>
                    <a:pt x="1104913" y="873909"/>
                  </a:lnTo>
                  <a:lnTo>
                    <a:pt x="1121038" y="856021"/>
                  </a:lnTo>
                  <a:lnTo>
                    <a:pt x="1137164" y="838114"/>
                  </a:lnTo>
                  <a:lnTo>
                    <a:pt x="1153289" y="820191"/>
                  </a:lnTo>
                  <a:lnTo>
                    <a:pt x="1169415" y="802250"/>
                  </a:lnTo>
                  <a:lnTo>
                    <a:pt x="1185540" y="784293"/>
                  </a:lnTo>
                  <a:lnTo>
                    <a:pt x="1201666" y="766319"/>
                  </a:lnTo>
                  <a:lnTo>
                    <a:pt x="1217791" y="748329"/>
                  </a:lnTo>
                  <a:lnTo>
                    <a:pt x="1233917" y="730322"/>
                  </a:lnTo>
                  <a:lnTo>
                    <a:pt x="1250042" y="712300"/>
                  </a:lnTo>
                  <a:lnTo>
                    <a:pt x="1266168" y="694263"/>
                  </a:lnTo>
                  <a:lnTo>
                    <a:pt x="1282293" y="676210"/>
                  </a:lnTo>
                  <a:lnTo>
                    <a:pt x="1298419" y="658142"/>
                  </a:lnTo>
                  <a:lnTo>
                    <a:pt x="1314544" y="640060"/>
                  </a:lnTo>
                  <a:lnTo>
                    <a:pt x="1330669" y="621963"/>
                  </a:lnTo>
                  <a:lnTo>
                    <a:pt x="1346795" y="603853"/>
                  </a:lnTo>
                  <a:lnTo>
                    <a:pt x="1362920" y="585728"/>
                  </a:lnTo>
                  <a:lnTo>
                    <a:pt x="1379046" y="567590"/>
                  </a:lnTo>
                  <a:lnTo>
                    <a:pt x="1395171" y="549439"/>
                  </a:lnTo>
                  <a:lnTo>
                    <a:pt x="1411297" y="531275"/>
                  </a:lnTo>
                  <a:lnTo>
                    <a:pt x="1427422" y="513098"/>
                  </a:lnTo>
                  <a:lnTo>
                    <a:pt x="1443548" y="494909"/>
                  </a:lnTo>
                  <a:lnTo>
                    <a:pt x="1459673" y="476708"/>
                  </a:lnTo>
                  <a:lnTo>
                    <a:pt x="1475799" y="458494"/>
                  </a:lnTo>
                  <a:lnTo>
                    <a:pt x="1491924" y="440270"/>
                  </a:lnTo>
                  <a:lnTo>
                    <a:pt x="1508049" y="422033"/>
                  </a:lnTo>
                  <a:lnTo>
                    <a:pt x="1524175" y="403786"/>
                  </a:lnTo>
                  <a:lnTo>
                    <a:pt x="1540300" y="385528"/>
                  </a:lnTo>
                  <a:lnTo>
                    <a:pt x="1556426" y="367259"/>
                  </a:lnTo>
                  <a:lnTo>
                    <a:pt x="1572551" y="348980"/>
                  </a:lnTo>
                  <a:lnTo>
                    <a:pt x="1588677" y="330691"/>
                  </a:lnTo>
                  <a:lnTo>
                    <a:pt x="1604802" y="312392"/>
                  </a:lnTo>
                  <a:lnTo>
                    <a:pt x="1620928" y="294083"/>
                  </a:lnTo>
                  <a:lnTo>
                    <a:pt x="1637053" y="275765"/>
                  </a:lnTo>
                  <a:lnTo>
                    <a:pt x="1653179" y="257437"/>
                  </a:lnTo>
                  <a:lnTo>
                    <a:pt x="1669304" y="239101"/>
                  </a:lnTo>
                  <a:lnTo>
                    <a:pt x="1685430" y="220756"/>
                  </a:lnTo>
                  <a:lnTo>
                    <a:pt x="1701555" y="202402"/>
                  </a:lnTo>
                  <a:lnTo>
                    <a:pt x="1717680" y="184040"/>
                  </a:lnTo>
                  <a:lnTo>
                    <a:pt x="1733806" y="165670"/>
                  </a:lnTo>
                  <a:lnTo>
                    <a:pt x="1749931" y="147291"/>
                  </a:lnTo>
                  <a:lnTo>
                    <a:pt x="1766057" y="128905"/>
                  </a:lnTo>
                  <a:lnTo>
                    <a:pt x="1782182" y="110512"/>
                  </a:lnTo>
                  <a:lnTo>
                    <a:pt x="1798308" y="92110"/>
                  </a:lnTo>
                  <a:lnTo>
                    <a:pt x="1814433" y="73702"/>
                  </a:lnTo>
                  <a:lnTo>
                    <a:pt x="1830559" y="55287"/>
                  </a:lnTo>
                  <a:lnTo>
                    <a:pt x="1846684" y="36864"/>
                  </a:lnTo>
                  <a:lnTo>
                    <a:pt x="1862810" y="18435"/>
                  </a:lnTo>
                  <a:lnTo>
                    <a:pt x="1878935" y="0"/>
                  </a:lnTo>
                  <a:lnTo>
                    <a:pt x="1878935" y="235150"/>
                  </a:lnTo>
                  <a:lnTo>
                    <a:pt x="1862810" y="251713"/>
                  </a:lnTo>
                  <a:lnTo>
                    <a:pt x="1846684" y="268282"/>
                  </a:lnTo>
                  <a:lnTo>
                    <a:pt x="1830559" y="284858"/>
                  </a:lnTo>
                  <a:lnTo>
                    <a:pt x="1814433" y="301440"/>
                  </a:lnTo>
                  <a:lnTo>
                    <a:pt x="1798308" y="318030"/>
                  </a:lnTo>
                  <a:lnTo>
                    <a:pt x="1782182" y="334627"/>
                  </a:lnTo>
                  <a:lnTo>
                    <a:pt x="1766057" y="351232"/>
                  </a:lnTo>
                  <a:lnTo>
                    <a:pt x="1749931" y="367844"/>
                  </a:lnTo>
                  <a:lnTo>
                    <a:pt x="1733806" y="384464"/>
                  </a:lnTo>
                  <a:lnTo>
                    <a:pt x="1717680" y="401091"/>
                  </a:lnTo>
                  <a:lnTo>
                    <a:pt x="1701555" y="417727"/>
                  </a:lnTo>
                  <a:lnTo>
                    <a:pt x="1685430" y="434372"/>
                  </a:lnTo>
                  <a:lnTo>
                    <a:pt x="1669304" y="451025"/>
                  </a:lnTo>
                  <a:lnTo>
                    <a:pt x="1653179" y="467687"/>
                  </a:lnTo>
                  <a:lnTo>
                    <a:pt x="1637053" y="484357"/>
                  </a:lnTo>
                  <a:lnTo>
                    <a:pt x="1620928" y="501037"/>
                  </a:lnTo>
                  <a:lnTo>
                    <a:pt x="1604802" y="517727"/>
                  </a:lnTo>
                  <a:lnTo>
                    <a:pt x="1588677" y="534426"/>
                  </a:lnTo>
                  <a:lnTo>
                    <a:pt x="1572551" y="551135"/>
                  </a:lnTo>
                  <a:lnTo>
                    <a:pt x="1556426" y="567854"/>
                  </a:lnTo>
                  <a:lnTo>
                    <a:pt x="1540300" y="584583"/>
                  </a:lnTo>
                  <a:lnTo>
                    <a:pt x="1524175" y="601323"/>
                  </a:lnTo>
                  <a:lnTo>
                    <a:pt x="1508049" y="618074"/>
                  </a:lnTo>
                  <a:lnTo>
                    <a:pt x="1491924" y="634836"/>
                  </a:lnTo>
                  <a:lnTo>
                    <a:pt x="1475799" y="651609"/>
                  </a:lnTo>
                  <a:lnTo>
                    <a:pt x="1459673" y="668394"/>
                  </a:lnTo>
                  <a:lnTo>
                    <a:pt x="1443548" y="685191"/>
                  </a:lnTo>
                  <a:lnTo>
                    <a:pt x="1427422" y="702000"/>
                  </a:lnTo>
                  <a:lnTo>
                    <a:pt x="1411297" y="718821"/>
                  </a:lnTo>
                  <a:lnTo>
                    <a:pt x="1395171" y="735655"/>
                  </a:lnTo>
                  <a:lnTo>
                    <a:pt x="1379046" y="752502"/>
                  </a:lnTo>
                  <a:lnTo>
                    <a:pt x="1362920" y="769363"/>
                  </a:lnTo>
                  <a:lnTo>
                    <a:pt x="1346795" y="786236"/>
                  </a:lnTo>
                  <a:lnTo>
                    <a:pt x="1330669" y="803124"/>
                  </a:lnTo>
                  <a:lnTo>
                    <a:pt x="1314544" y="820025"/>
                  </a:lnTo>
                  <a:lnTo>
                    <a:pt x="1298419" y="836941"/>
                  </a:lnTo>
                  <a:lnTo>
                    <a:pt x="1282293" y="853872"/>
                  </a:lnTo>
                  <a:lnTo>
                    <a:pt x="1266168" y="870817"/>
                  </a:lnTo>
                  <a:lnTo>
                    <a:pt x="1250042" y="887778"/>
                  </a:lnTo>
                  <a:lnTo>
                    <a:pt x="1233917" y="904754"/>
                  </a:lnTo>
                  <a:lnTo>
                    <a:pt x="1217791" y="921746"/>
                  </a:lnTo>
                  <a:lnTo>
                    <a:pt x="1201666" y="938753"/>
                  </a:lnTo>
                  <a:lnTo>
                    <a:pt x="1185540" y="955778"/>
                  </a:lnTo>
                  <a:lnTo>
                    <a:pt x="1169415" y="972818"/>
                  </a:lnTo>
                  <a:lnTo>
                    <a:pt x="1153289" y="989876"/>
                  </a:lnTo>
                  <a:lnTo>
                    <a:pt x="1137164" y="1006951"/>
                  </a:lnTo>
                  <a:lnTo>
                    <a:pt x="1121038" y="1024043"/>
                  </a:lnTo>
                  <a:lnTo>
                    <a:pt x="1104913" y="1041152"/>
                  </a:lnTo>
                  <a:lnTo>
                    <a:pt x="1088788" y="1058280"/>
                  </a:lnTo>
                  <a:lnTo>
                    <a:pt x="1072662" y="1075426"/>
                  </a:lnTo>
                  <a:lnTo>
                    <a:pt x="1056537" y="1092590"/>
                  </a:lnTo>
                  <a:lnTo>
                    <a:pt x="1040411" y="1109772"/>
                  </a:lnTo>
                  <a:lnTo>
                    <a:pt x="1024286" y="1126974"/>
                  </a:lnTo>
                  <a:lnTo>
                    <a:pt x="1008160" y="1144194"/>
                  </a:lnTo>
                  <a:lnTo>
                    <a:pt x="992035" y="1161434"/>
                  </a:lnTo>
                  <a:lnTo>
                    <a:pt x="975909" y="1178693"/>
                  </a:lnTo>
                  <a:lnTo>
                    <a:pt x="959784" y="1195971"/>
                  </a:lnTo>
                  <a:lnTo>
                    <a:pt x="943658" y="1213269"/>
                  </a:lnTo>
                  <a:lnTo>
                    <a:pt x="927533" y="1230587"/>
                  </a:lnTo>
                  <a:lnTo>
                    <a:pt x="911407" y="1247925"/>
                  </a:lnTo>
                  <a:lnTo>
                    <a:pt x="895282" y="1265283"/>
                  </a:lnTo>
                  <a:lnTo>
                    <a:pt x="879157" y="1282662"/>
                  </a:lnTo>
                  <a:lnTo>
                    <a:pt x="863031" y="1300060"/>
                  </a:lnTo>
                  <a:lnTo>
                    <a:pt x="846906" y="1317479"/>
                  </a:lnTo>
                  <a:lnTo>
                    <a:pt x="830780" y="1334919"/>
                  </a:lnTo>
                  <a:lnTo>
                    <a:pt x="814655" y="1352379"/>
                  </a:lnTo>
                  <a:lnTo>
                    <a:pt x="798529" y="1369859"/>
                  </a:lnTo>
                  <a:lnTo>
                    <a:pt x="782404" y="1387360"/>
                  </a:lnTo>
                  <a:lnTo>
                    <a:pt x="766278" y="1404881"/>
                  </a:lnTo>
                  <a:lnTo>
                    <a:pt x="750153" y="1422423"/>
                  </a:lnTo>
                  <a:lnTo>
                    <a:pt x="734027" y="1439986"/>
                  </a:lnTo>
                  <a:lnTo>
                    <a:pt x="717902" y="1457569"/>
                  </a:lnTo>
                  <a:lnTo>
                    <a:pt x="701776" y="1475172"/>
                  </a:lnTo>
                  <a:lnTo>
                    <a:pt x="685651" y="1492796"/>
                  </a:lnTo>
                  <a:lnTo>
                    <a:pt x="669526" y="1510439"/>
                  </a:lnTo>
                  <a:lnTo>
                    <a:pt x="653400" y="1528103"/>
                  </a:lnTo>
                  <a:lnTo>
                    <a:pt x="637275" y="1545787"/>
                  </a:lnTo>
                  <a:lnTo>
                    <a:pt x="621149" y="1563491"/>
                  </a:lnTo>
                  <a:lnTo>
                    <a:pt x="605024" y="1581214"/>
                  </a:lnTo>
                  <a:lnTo>
                    <a:pt x="588898" y="1598957"/>
                  </a:lnTo>
                  <a:lnTo>
                    <a:pt x="572773" y="1616719"/>
                  </a:lnTo>
                  <a:lnTo>
                    <a:pt x="556647" y="1634500"/>
                  </a:lnTo>
                  <a:lnTo>
                    <a:pt x="540522" y="1652300"/>
                  </a:lnTo>
                  <a:lnTo>
                    <a:pt x="524396" y="1670119"/>
                  </a:lnTo>
                  <a:lnTo>
                    <a:pt x="508271" y="1687957"/>
                  </a:lnTo>
                  <a:lnTo>
                    <a:pt x="492145" y="1705813"/>
                  </a:lnTo>
                  <a:lnTo>
                    <a:pt x="476020" y="1723686"/>
                  </a:lnTo>
                  <a:lnTo>
                    <a:pt x="459895" y="1741578"/>
                  </a:lnTo>
                  <a:lnTo>
                    <a:pt x="443769" y="1759487"/>
                  </a:lnTo>
                  <a:lnTo>
                    <a:pt x="427644" y="1777414"/>
                  </a:lnTo>
                  <a:lnTo>
                    <a:pt x="411518" y="1795358"/>
                  </a:lnTo>
                  <a:lnTo>
                    <a:pt x="395393" y="1813318"/>
                  </a:lnTo>
                  <a:lnTo>
                    <a:pt x="379267" y="1831295"/>
                  </a:lnTo>
                  <a:lnTo>
                    <a:pt x="363142" y="1849288"/>
                  </a:lnTo>
                  <a:lnTo>
                    <a:pt x="347016" y="1867298"/>
                  </a:lnTo>
                  <a:lnTo>
                    <a:pt x="330891" y="1885323"/>
                  </a:lnTo>
                  <a:lnTo>
                    <a:pt x="314765" y="1903363"/>
                  </a:lnTo>
                  <a:lnTo>
                    <a:pt x="298640" y="1921418"/>
                  </a:lnTo>
                  <a:lnTo>
                    <a:pt x="282514" y="1939489"/>
                  </a:lnTo>
                  <a:lnTo>
                    <a:pt x="266389" y="1957574"/>
                  </a:lnTo>
                  <a:lnTo>
                    <a:pt x="250264" y="1975673"/>
                  </a:lnTo>
                  <a:lnTo>
                    <a:pt x="234138" y="1993786"/>
                  </a:lnTo>
                  <a:lnTo>
                    <a:pt x="218013" y="2011913"/>
                  </a:lnTo>
                  <a:lnTo>
                    <a:pt x="201887" y="2030054"/>
                  </a:lnTo>
                  <a:lnTo>
                    <a:pt x="185762" y="2048207"/>
                  </a:lnTo>
                  <a:lnTo>
                    <a:pt x="179793" y="2054931"/>
                  </a:lnTo>
                  <a:close/>
                </a:path>
              </a:pathLst>
            </a:custGeom>
            <a:solidFill>
              <a:srgbClr val="00B84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36835" y="4031663"/>
              <a:ext cx="1878935" cy="2054931"/>
            </a:xfrm>
            <a:custGeom>
              <a:avLst/>
              <a:pathLst>
                <a:path w="1878935" h="2054931">
                  <a:moveTo>
                    <a:pt x="0" y="2054931"/>
                  </a:moveTo>
                  <a:lnTo>
                    <a:pt x="8382" y="2046247"/>
                  </a:lnTo>
                  <a:lnTo>
                    <a:pt x="24507" y="2029530"/>
                  </a:lnTo>
                  <a:lnTo>
                    <a:pt x="40633" y="2012802"/>
                  </a:lnTo>
                  <a:lnTo>
                    <a:pt x="56758" y="1996064"/>
                  </a:lnTo>
                  <a:lnTo>
                    <a:pt x="72883" y="1979315"/>
                  </a:lnTo>
                  <a:lnTo>
                    <a:pt x="89009" y="1962555"/>
                  </a:lnTo>
                  <a:lnTo>
                    <a:pt x="105134" y="1945784"/>
                  </a:lnTo>
                  <a:lnTo>
                    <a:pt x="121260" y="1929001"/>
                  </a:lnTo>
                  <a:lnTo>
                    <a:pt x="137385" y="1912207"/>
                  </a:lnTo>
                  <a:lnTo>
                    <a:pt x="153511" y="1895400"/>
                  </a:lnTo>
                  <a:lnTo>
                    <a:pt x="169636" y="1878581"/>
                  </a:lnTo>
                  <a:lnTo>
                    <a:pt x="185762" y="1861749"/>
                  </a:lnTo>
                  <a:lnTo>
                    <a:pt x="201887" y="1844905"/>
                  </a:lnTo>
                  <a:lnTo>
                    <a:pt x="218013" y="1828047"/>
                  </a:lnTo>
                  <a:lnTo>
                    <a:pt x="234138" y="1811176"/>
                  </a:lnTo>
                  <a:lnTo>
                    <a:pt x="250264" y="1794291"/>
                  </a:lnTo>
                  <a:lnTo>
                    <a:pt x="266389" y="1777392"/>
                  </a:lnTo>
                  <a:lnTo>
                    <a:pt x="282514" y="1760479"/>
                  </a:lnTo>
                  <a:lnTo>
                    <a:pt x="298640" y="1743551"/>
                  </a:lnTo>
                  <a:lnTo>
                    <a:pt x="314765" y="1726608"/>
                  </a:lnTo>
                  <a:lnTo>
                    <a:pt x="330891" y="1709650"/>
                  </a:lnTo>
                  <a:lnTo>
                    <a:pt x="347016" y="1692677"/>
                  </a:lnTo>
                  <a:lnTo>
                    <a:pt x="363142" y="1675688"/>
                  </a:lnTo>
                  <a:lnTo>
                    <a:pt x="379267" y="1658683"/>
                  </a:lnTo>
                  <a:lnTo>
                    <a:pt x="395393" y="1641662"/>
                  </a:lnTo>
                  <a:lnTo>
                    <a:pt x="411518" y="1624625"/>
                  </a:lnTo>
                  <a:lnTo>
                    <a:pt x="427644" y="1607570"/>
                  </a:lnTo>
                  <a:lnTo>
                    <a:pt x="443769" y="1590499"/>
                  </a:lnTo>
                  <a:lnTo>
                    <a:pt x="459895" y="1573410"/>
                  </a:lnTo>
                  <a:lnTo>
                    <a:pt x="476020" y="1556303"/>
                  </a:lnTo>
                  <a:lnTo>
                    <a:pt x="492145" y="1539179"/>
                  </a:lnTo>
                  <a:lnTo>
                    <a:pt x="508271" y="1522037"/>
                  </a:lnTo>
                  <a:lnTo>
                    <a:pt x="524396" y="1504876"/>
                  </a:lnTo>
                  <a:lnTo>
                    <a:pt x="540522" y="1487697"/>
                  </a:lnTo>
                  <a:lnTo>
                    <a:pt x="556647" y="1470499"/>
                  </a:lnTo>
                  <a:lnTo>
                    <a:pt x="572773" y="1453282"/>
                  </a:lnTo>
                  <a:lnTo>
                    <a:pt x="588898" y="1436046"/>
                  </a:lnTo>
                  <a:lnTo>
                    <a:pt x="605024" y="1418790"/>
                  </a:lnTo>
                  <a:lnTo>
                    <a:pt x="621149" y="1401516"/>
                  </a:lnTo>
                  <a:lnTo>
                    <a:pt x="637275" y="1384221"/>
                  </a:lnTo>
                  <a:lnTo>
                    <a:pt x="653400" y="1366907"/>
                  </a:lnTo>
                  <a:lnTo>
                    <a:pt x="669526" y="1349572"/>
                  </a:lnTo>
                  <a:lnTo>
                    <a:pt x="685651" y="1332218"/>
                  </a:lnTo>
                  <a:lnTo>
                    <a:pt x="701776" y="1314843"/>
                  </a:lnTo>
                  <a:lnTo>
                    <a:pt x="717902" y="1297448"/>
                  </a:lnTo>
                  <a:lnTo>
                    <a:pt x="734027" y="1280033"/>
                  </a:lnTo>
                  <a:lnTo>
                    <a:pt x="750153" y="1262597"/>
                  </a:lnTo>
                  <a:lnTo>
                    <a:pt x="766278" y="1245141"/>
                  </a:lnTo>
                  <a:lnTo>
                    <a:pt x="782404" y="1227665"/>
                  </a:lnTo>
                  <a:lnTo>
                    <a:pt x="798529" y="1210167"/>
                  </a:lnTo>
                  <a:lnTo>
                    <a:pt x="814655" y="1192650"/>
                  </a:lnTo>
                  <a:lnTo>
                    <a:pt x="830780" y="1175111"/>
                  </a:lnTo>
                  <a:lnTo>
                    <a:pt x="846906" y="1157553"/>
                  </a:lnTo>
                  <a:lnTo>
                    <a:pt x="863031" y="1139974"/>
                  </a:lnTo>
                  <a:lnTo>
                    <a:pt x="879157" y="1122374"/>
                  </a:lnTo>
                  <a:lnTo>
                    <a:pt x="895282" y="1104754"/>
                  </a:lnTo>
                  <a:lnTo>
                    <a:pt x="911407" y="1087114"/>
                  </a:lnTo>
                  <a:lnTo>
                    <a:pt x="927533" y="1069454"/>
                  </a:lnTo>
                  <a:lnTo>
                    <a:pt x="943658" y="1051774"/>
                  </a:lnTo>
                  <a:lnTo>
                    <a:pt x="959784" y="1034074"/>
                  </a:lnTo>
                  <a:lnTo>
                    <a:pt x="975909" y="1016354"/>
                  </a:lnTo>
                  <a:lnTo>
                    <a:pt x="992035" y="998615"/>
                  </a:lnTo>
                  <a:lnTo>
                    <a:pt x="1008160" y="980856"/>
                  </a:lnTo>
                  <a:lnTo>
                    <a:pt x="1024286" y="963079"/>
                  </a:lnTo>
                  <a:lnTo>
                    <a:pt x="1040411" y="945282"/>
                  </a:lnTo>
                  <a:lnTo>
                    <a:pt x="1056537" y="927466"/>
                  </a:lnTo>
                  <a:lnTo>
                    <a:pt x="1072662" y="909632"/>
                  </a:lnTo>
                  <a:lnTo>
                    <a:pt x="1088788" y="891780"/>
                  </a:lnTo>
                  <a:lnTo>
                    <a:pt x="1104913" y="873909"/>
                  </a:lnTo>
                  <a:lnTo>
                    <a:pt x="1121038" y="856021"/>
                  </a:lnTo>
                  <a:lnTo>
                    <a:pt x="1137164" y="838114"/>
                  </a:lnTo>
                  <a:lnTo>
                    <a:pt x="1153289" y="820191"/>
                  </a:lnTo>
                  <a:lnTo>
                    <a:pt x="1169415" y="802250"/>
                  </a:lnTo>
                  <a:lnTo>
                    <a:pt x="1185540" y="784293"/>
                  </a:lnTo>
                  <a:lnTo>
                    <a:pt x="1201666" y="766319"/>
                  </a:lnTo>
                  <a:lnTo>
                    <a:pt x="1217791" y="748329"/>
                  </a:lnTo>
                  <a:lnTo>
                    <a:pt x="1233917" y="730322"/>
                  </a:lnTo>
                  <a:lnTo>
                    <a:pt x="1250042" y="712300"/>
                  </a:lnTo>
                  <a:lnTo>
                    <a:pt x="1266168" y="694263"/>
                  </a:lnTo>
                  <a:lnTo>
                    <a:pt x="1282293" y="676210"/>
                  </a:lnTo>
                  <a:lnTo>
                    <a:pt x="1298419" y="658142"/>
                  </a:lnTo>
                  <a:lnTo>
                    <a:pt x="1314544" y="640060"/>
                  </a:lnTo>
                  <a:lnTo>
                    <a:pt x="1330669" y="621963"/>
                  </a:lnTo>
                  <a:lnTo>
                    <a:pt x="1346795" y="603853"/>
                  </a:lnTo>
                  <a:lnTo>
                    <a:pt x="1362920" y="585728"/>
                  </a:lnTo>
                  <a:lnTo>
                    <a:pt x="1379046" y="567590"/>
                  </a:lnTo>
                  <a:lnTo>
                    <a:pt x="1395171" y="549439"/>
                  </a:lnTo>
                  <a:lnTo>
                    <a:pt x="1411297" y="531275"/>
                  </a:lnTo>
                  <a:lnTo>
                    <a:pt x="1427422" y="513098"/>
                  </a:lnTo>
                  <a:lnTo>
                    <a:pt x="1443548" y="494909"/>
                  </a:lnTo>
                  <a:lnTo>
                    <a:pt x="1459673" y="476708"/>
                  </a:lnTo>
                  <a:lnTo>
                    <a:pt x="1475799" y="458494"/>
                  </a:lnTo>
                  <a:lnTo>
                    <a:pt x="1491924" y="440270"/>
                  </a:lnTo>
                  <a:lnTo>
                    <a:pt x="1508049" y="422033"/>
                  </a:lnTo>
                  <a:lnTo>
                    <a:pt x="1524175" y="403786"/>
                  </a:lnTo>
                  <a:lnTo>
                    <a:pt x="1540300" y="385528"/>
                  </a:lnTo>
                  <a:lnTo>
                    <a:pt x="1556426" y="367259"/>
                  </a:lnTo>
                  <a:lnTo>
                    <a:pt x="1572551" y="348980"/>
                  </a:lnTo>
                  <a:lnTo>
                    <a:pt x="1588677" y="330691"/>
                  </a:lnTo>
                  <a:lnTo>
                    <a:pt x="1604802" y="312392"/>
                  </a:lnTo>
                  <a:lnTo>
                    <a:pt x="1620928" y="294083"/>
                  </a:lnTo>
                  <a:lnTo>
                    <a:pt x="1637053" y="275765"/>
                  </a:lnTo>
                  <a:lnTo>
                    <a:pt x="1653179" y="257437"/>
                  </a:lnTo>
                  <a:lnTo>
                    <a:pt x="1669304" y="239101"/>
                  </a:lnTo>
                  <a:lnTo>
                    <a:pt x="1685430" y="220756"/>
                  </a:lnTo>
                  <a:lnTo>
                    <a:pt x="1701555" y="202402"/>
                  </a:lnTo>
                  <a:lnTo>
                    <a:pt x="1717680" y="184040"/>
                  </a:lnTo>
                  <a:lnTo>
                    <a:pt x="1733806" y="165670"/>
                  </a:lnTo>
                  <a:lnTo>
                    <a:pt x="1749931" y="147291"/>
                  </a:lnTo>
                  <a:lnTo>
                    <a:pt x="1766057" y="128905"/>
                  </a:lnTo>
                  <a:lnTo>
                    <a:pt x="1782182" y="110512"/>
                  </a:lnTo>
                  <a:lnTo>
                    <a:pt x="1798308" y="92110"/>
                  </a:lnTo>
                  <a:lnTo>
                    <a:pt x="1814433" y="73702"/>
                  </a:lnTo>
                  <a:lnTo>
                    <a:pt x="1830559" y="55287"/>
                  </a:lnTo>
                  <a:lnTo>
                    <a:pt x="1846684" y="36864"/>
                  </a:lnTo>
                  <a:lnTo>
                    <a:pt x="1862810" y="18435"/>
                  </a:lnTo>
                  <a:lnTo>
                    <a:pt x="1878935" y="0"/>
                  </a:lnTo>
                  <a:lnTo>
                    <a:pt x="18789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416628" y="4266814"/>
              <a:ext cx="1699142" cy="1819781"/>
            </a:xfrm>
            <a:custGeom>
              <a:avLst/>
              <a:pathLst>
                <a:path w="1699142" h="1819781">
                  <a:moveTo>
                    <a:pt x="1699142" y="0"/>
                  </a:moveTo>
                  <a:lnTo>
                    <a:pt x="1699142" y="0"/>
                  </a:lnTo>
                  <a:lnTo>
                    <a:pt x="1683016" y="16562"/>
                  </a:lnTo>
                  <a:lnTo>
                    <a:pt x="1666891" y="33131"/>
                  </a:lnTo>
                  <a:lnTo>
                    <a:pt x="1650765" y="49707"/>
                  </a:lnTo>
                  <a:lnTo>
                    <a:pt x="1634640" y="66290"/>
                  </a:lnTo>
                  <a:lnTo>
                    <a:pt x="1618514" y="82879"/>
                  </a:lnTo>
                  <a:lnTo>
                    <a:pt x="1602389" y="99476"/>
                  </a:lnTo>
                  <a:lnTo>
                    <a:pt x="1586263" y="116081"/>
                  </a:lnTo>
                  <a:lnTo>
                    <a:pt x="1570138" y="132693"/>
                  </a:lnTo>
                  <a:lnTo>
                    <a:pt x="1554013" y="149313"/>
                  </a:lnTo>
                  <a:lnTo>
                    <a:pt x="1537887" y="165941"/>
                  </a:lnTo>
                  <a:lnTo>
                    <a:pt x="1521762" y="182577"/>
                  </a:lnTo>
                  <a:lnTo>
                    <a:pt x="1505636" y="199221"/>
                  </a:lnTo>
                  <a:lnTo>
                    <a:pt x="1489511" y="215874"/>
                  </a:lnTo>
                  <a:lnTo>
                    <a:pt x="1473385" y="232536"/>
                  </a:lnTo>
                  <a:lnTo>
                    <a:pt x="1457260" y="249207"/>
                  </a:lnTo>
                  <a:lnTo>
                    <a:pt x="1441134" y="265886"/>
                  </a:lnTo>
                  <a:lnTo>
                    <a:pt x="1425009" y="282576"/>
                  </a:lnTo>
                  <a:lnTo>
                    <a:pt x="1408883" y="299275"/>
                  </a:lnTo>
                  <a:lnTo>
                    <a:pt x="1392758" y="315984"/>
                  </a:lnTo>
                  <a:lnTo>
                    <a:pt x="1376632" y="332703"/>
                  </a:lnTo>
                  <a:lnTo>
                    <a:pt x="1360507" y="349432"/>
                  </a:lnTo>
                  <a:lnTo>
                    <a:pt x="1344382" y="366172"/>
                  </a:lnTo>
                  <a:lnTo>
                    <a:pt x="1328256" y="382923"/>
                  </a:lnTo>
                  <a:lnTo>
                    <a:pt x="1312131" y="399685"/>
                  </a:lnTo>
                  <a:lnTo>
                    <a:pt x="1296005" y="416459"/>
                  </a:lnTo>
                  <a:lnTo>
                    <a:pt x="1279880" y="433244"/>
                  </a:lnTo>
                  <a:lnTo>
                    <a:pt x="1263754" y="450040"/>
                  </a:lnTo>
                  <a:lnTo>
                    <a:pt x="1247629" y="466849"/>
                  </a:lnTo>
                  <a:lnTo>
                    <a:pt x="1231503" y="483671"/>
                  </a:lnTo>
                  <a:lnTo>
                    <a:pt x="1215378" y="500505"/>
                  </a:lnTo>
                  <a:lnTo>
                    <a:pt x="1199252" y="517352"/>
                  </a:lnTo>
                  <a:lnTo>
                    <a:pt x="1183127" y="534212"/>
                  </a:lnTo>
                  <a:lnTo>
                    <a:pt x="1167001" y="551085"/>
                  </a:lnTo>
                  <a:lnTo>
                    <a:pt x="1150876" y="567973"/>
                  </a:lnTo>
                  <a:lnTo>
                    <a:pt x="1134751" y="584874"/>
                  </a:lnTo>
                  <a:lnTo>
                    <a:pt x="1118625" y="601790"/>
                  </a:lnTo>
                  <a:lnTo>
                    <a:pt x="1102500" y="618721"/>
                  </a:lnTo>
                  <a:lnTo>
                    <a:pt x="1086374" y="635666"/>
                  </a:lnTo>
                  <a:lnTo>
                    <a:pt x="1070249" y="652627"/>
                  </a:lnTo>
                  <a:lnTo>
                    <a:pt x="1054123" y="669603"/>
                  </a:lnTo>
                  <a:lnTo>
                    <a:pt x="1037998" y="686595"/>
                  </a:lnTo>
                  <a:lnTo>
                    <a:pt x="1021872" y="703603"/>
                  </a:lnTo>
                  <a:lnTo>
                    <a:pt x="1005747" y="720627"/>
                  </a:lnTo>
                  <a:lnTo>
                    <a:pt x="989621" y="737668"/>
                  </a:lnTo>
                  <a:lnTo>
                    <a:pt x="973496" y="754725"/>
                  </a:lnTo>
                  <a:lnTo>
                    <a:pt x="957370" y="771800"/>
                  </a:lnTo>
                  <a:lnTo>
                    <a:pt x="941245" y="788892"/>
                  </a:lnTo>
                  <a:lnTo>
                    <a:pt x="925120" y="806002"/>
                  </a:lnTo>
                  <a:lnTo>
                    <a:pt x="908994" y="823129"/>
                  </a:lnTo>
                  <a:lnTo>
                    <a:pt x="892869" y="840275"/>
                  </a:lnTo>
                  <a:lnTo>
                    <a:pt x="876743" y="857439"/>
                  </a:lnTo>
                  <a:lnTo>
                    <a:pt x="860618" y="874621"/>
                  </a:lnTo>
                  <a:lnTo>
                    <a:pt x="844492" y="891823"/>
                  </a:lnTo>
                  <a:lnTo>
                    <a:pt x="828367" y="909043"/>
                  </a:lnTo>
                  <a:lnTo>
                    <a:pt x="812241" y="926283"/>
                  </a:lnTo>
                  <a:lnTo>
                    <a:pt x="796116" y="943542"/>
                  </a:lnTo>
                  <a:lnTo>
                    <a:pt x="779990" y="960820"/>
                  </a:lnTo>
                  <a:lnTo>
                    <a:pt x="763865" y="978118"/>
                  </a:lnTo>
                  <a:lnTo>
                    <a:pt x="747740" y="995436"/>
                  </a:lnTo>
                  <a:lnTo>
                    <a:pt x="731614" y="1012774"/>
                  </a:lnTo>
                  <a:lnTo>
                    <a:pt x="715489" y="1030132"/>
                  </a:lnTo>
                  <a:lnTo>
                    <a:pt x="699363" y="1047511"/>
                  </a:lnTo>
                  <a:lnTo>
                    <a:pt x="683238" y="1064909"/>
                  </a:lnTo>
                  <a:lnTo>
                    <a:pt x="667112" y="1082328"/>
                  </a:lnTo>
                  <a:lnTo>
                    <a:pt x="650987" y="1099768"/>
                  </a:lnTo>
                  <a:lnTo>
                    <a:pt x="634861" y="1117228"/>
                  </a:lnTo>
                  <a:lnTo>
                    <a:pt x="618736" y="1134708"/>
                  </a:lnTo>
                  <a:lnTo>
                    <a:pt x="602610" y="1152209"/>
                  </a:lnTo>
                  <a:lnTo>
                    <a:pt x="586485" y="1169731"/>
                  </a:lnTo>
                  <a:lnTo>
                    <a:pt x="570359" y="1187273"/>
                  </a:lnTo>
                  <a:lnTo>
                    <a:pt x="554234" y="1204835"/>
                  </a:lnTo>
                  <a:lnTo>
                    <a:pt x="538109" y="1222418"/>
                  </a:lnTo>
                  <a:lnTo>
                    <a:pt x="521983" y="1240021"/>
                  </a:lnTo>
                  <a:lnTo>
                    <a:pt x="505858" y="1257645"/>
                  </a:lnTo>
                  <a:lnTo>
                    <a:pt x="489732" y="1275289"/>
                  </a:lnTo>
                  <a:lnTo>
                    <a:pt x="473607" y="1292952"/>
                  </a:lnTo>
                  <a:lnTo>
                    <a:pt x="457481" y="1310636"/>
                  </a:lnTo>
                  <a:lnTo>
                    <a:pt x="441356" y="1328340"/>
                  </a:lnTo>
                  <a:lnTo>
                    <a:pt x="425230" y="1346063"/>
                  </a:lnTo>
                  <a:lnTo>
                    <a:pt x="409105" y="1363806"/>
                  </a:lnTo>
                  <a:lnTo>
                    <a:pt x="392979" y="1381568"/>
                  </a:lnTo>
                  <a:lnTo>
                    <a:pt x="376854" y="1399349"/>
                  </a:lnTo>
                  <a:lnTo>
                    <a:pt x="360728" y="1417149"/>
                  </a:lnTo>
                  <a:lnTo>
                    <a:pt x="344603" y="1434968"/>
                  </a:lnTo>
                  <a:lnTo>
                    <a:pt x="328478" y="1452806"/>
                  </a:lnTo>
                  <a:lnTo>
                    <a:pt x="312352" y="1470662"/>
                  </a:lnTo>
                  <a:lnTo>
                    <a:pt x="296227" y="1488536"/>
                  </a:lnTo>
                  <a:lnTo>
                    <a:pt x="280101" y="1506427"/>
                  </a:lnTo>
                  <a:lnTo>
                    <a:pt x="263976" y="1524337"/>
                  </a:lnTo>
                  <a:lnTo>
                    <a:pt x="247850" y="1542263"/>
                  </a:lnTo>
                  <a:lnTo>
                    <a:pt x="231725" y="1560207"/>
                  </a:lnTo>
                  <a:lnTo>
                    <a:pt x="215599" y="1578167"/>
                  </a:lnTo>
                  <a:lnTo>
                    <a:pt x="199474" y="1596144"/>
                  </a:lnTo>
                  <a:lnTo>
                    <a:pt x="183348" y="1614138"/>
                  </a:lnTo>
                  <a:lnTo>
                    <a:pt x="167223" y="1632147"/>
                  </a:lnTo>
                  <a:lnTo>
                    <a:pt x="151097" y="1650172"/>
                  </a:lnTo>
                  <a:lnTo>
                    <a:pt x="134972" y="1668212"/>
                  </a:lnTo>
                  <a:lnTo>
                    <a:pt x="118847" y="1686268"/>
                  </a:lnTo>
                  <a:lnTo>
                    <a:pt x="102721" y="1704338"/>
                  </a:lnTo>
                  <a:lnTo>
                    <a:pt x="86596" y="1722423"/>
                  </a:lnTo>
                  <a:lnTo>
                    <a:pt x="70470" y="1740522"/>
                  </a:lnTo>
                  <a:lnTo>
                    <a:pt x="54345" y="1758635"/>
                  </a:lnTo>
                  <a:lnTo>
                    <a:pt x="38219" y="1776762"/>
                  </a:lnTo>
                  <a:lnTo>
                    <a:pt x="22094" y="1794903"/>
                  </a:lnTo>
                  <a:lnTo>
                    <a:pt x="5968" y="1813056"/>
                  </a:lnTo>
                  <a:lnTo>
                    <a:pt x="0" y="1819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290863" y="4087934"/>
              <a:ext cx="1824907" cy="1998660"/>
            </a:xfrm>
            <a:custGeom>
              <a:avLst/>
              <a:pathLst>
                <a:path w="1824907" h="1998660">
                  <a:moveTo>
                    <a:pt x="0" y="1998660"/>
                  </a:moveTo>
                  <a:lnTo>
                    <a:pt x="2730" y="1995828"/>
                  </a:lnTo>
                  <a:lnTo>
                    <a:pt x="18855" y="1979087"/>
                  </a:lnTo>
                  <a:lnTo>
                    <a:pt x="34981" y="1962335"/>
                  </a:lnTo>
                  <a:lnTo>
                    <a:pt x="51106" y="1945572"/>
                  </a:lnTo>
                  <a:lnTo>
                    <a:pt x="67231" y="1928798"/>
                  </a:lnTo>
                  <a:lnTo>
                    <a:pt x="83357" y="1912011"/>
                  </a:lnTo>
                  <a:lnTo>
                    <a:pt x="99482" y="1895213"/>
                  </a:lnTo>
                  <a:lnTo>
                    <a:pt x="115608" y="1878402"/>
                  </a:lnTo>
                  <a:lnTo>
                    <a:pt x="131733" y="1861579"/>
                  </a:lnTo>
                  <a:lnTo>
                    <a:pt x="147859" y="1844743"/>
                  </a:lnTo>
                  <a:lnTo>
                    <a:pt x="163984" y="1827894"/>
                  </a:lnTo>
                  <a:lnTo>
                    <a:pt x="180110" y="1811031"/>
                  </a:lnTo>
                  <a:lnTo>
                    <a:pt x="196235" y="1794155"/>
                  </a:lnTo>
                  <a:lnTo>
                    <a:pt x="212361" y="1777264"/>
                  </a:lnTo>
                  <a:lnTo>
                    <a:pt x="228486" y="1760360"/>
                  </a:lnTo>
                  <a:lnTo>
                    <a:pt x="244612" y="1743440"/>
                  </a:lnTo>
                  <a:lnTo>
                    <a:pt x="260737" y="1726506"/>
                  </a:lnTo>
                  <a:lnTo>
                    <a:pt x="276862" y="1709557"/>
                  </a:lnTo>
                  <a:lnTo>
                    <a:pt x="292988" y="1692592"/>
                  </a:lnTo>
                  <a:lnTo>
                    <a:pt x="309113" y="1675611"/>
                  </a:lnTo>
                  <a:lnTo>
                    <a:pt x="325239" y="1658615"/>
                  </a:lnTo>
                  <a:lnTo>
                    <a:pt x="341364" y="1641602"/>
                  </a:lnTo>
                  <a:lnTo>
                    <a:pt x="357490" y="1624573"/>
                  </a:lnTo>
                  <a:lnTo>
                    <a:pt x="373615" y="1607526"/>
                  </a:lnTo>
                  <a:lnTo>
                    <a:pt x="389741" y="1590463"/>
                  </a:lnTo>
                  <a:lnTo>
                    <a:pt x="405866" y="1573382"/>
                  </a:lnTo>
                  <a:lnTo>
                    <a:pt x="421992" y="1556284"/>
                  </a:lnTo>
                  <a:lnTo>
                    <a:pt x="438117" y="1539167"/>
                  </a:lnTo>
                  <a:lnTo>
                    <a:pt x="454243" y="1522033"/>
                  </a:lnTo>
                  <a:lnTo>
                    <a:pt x="470368" y="1504880"/>
                  </a:lnTo>
                  <a:lnTo>
                    <a:pt x="486493" y="1487708"/>
                  </a:lnTo>
                  <a:lnTo>
                    <a:pt x="502619" y="1470517"/>
                  </a:lnTo>
                  <a:lnTo>
                    <a:pt x="518744" y="1453308"/>
                  </a:lnTo>
                  <a:lnTo>
                    <a:pt x="534870" y="1436079"/>
                  </a:lnTo>
                  <a:lnTo>
                    <a:pt x="550995" y="1418830"/>
                  </a:lnTo>
                  <a:lnTo>
                    <a:pt x="567121" y="1401562"/>
                  </a:lnTo>
                  <a:lnTo>
                    <a:pt x="583246" y="1384274"/>
                  </a:lnTo>
                  <a:lnTo>
                    <a:pt x="599372" y="1366966"/>
                  </a:lnTo>
                  <a:lnTo>
                    <a:pt x="615497" y="1349638"/>
                  </a:lnTo>
                  <a:lnTo>
                    <a:pt x="631623" y="1332289"/>
                  </a:lnTo>
                  <a:lnTo>
                    <a:pt x="647748" y="1314920"/>
                  </a:lnTo>
                  <a:lnTo>
                    <a:pt x="663873" y="1297531"/>
                  </a:lnTo>
                  <a:lnTo>
                    <a:pt x="679999" y="1280121"/>
                  </a:lnTo>
                  <a:lnTo>
                    <a:pt x="696124" y="1262691"/>
                  </a:lnTo>
                  <a:lnTo>
                    <a:pt x="712250" y="1245239"/>
                  </a:lnTo>
                  <a:lnTo>
                    <a:pt x="728375" y="1227767"/>
                  </a:lnTo>
                  <a:lnTo>
                    <a:pt x="744501" y="1210274"/>
                  </a:lnTo>
                  <a:lnTo>
                    <a:pt x="760626" y="1192761"/>
                  </a:lnTo>
                  <a:lnTo>
                    <a:pt x="776752" y="1175226"/>
                  </a:lnTo>
                  <a:lnTo>
                    <a:pt x="792877" y="1157671"/>
                  </a:lnTo>
                  <a:lnTo>
                    <a:pt x="809003" y="1140095"/>
                  </a:lnTo>
                  <a:lnTo>
                    <a:pt x="825128" y="1122499"/>
                  </a:lnTo>
                  <a:lnTo>
                    <a:pt x="841254" y="1104882"/>
                  </a:lnTo>
                  <a:lnTo>
                    <a:pt x="857379" y="1087245"/>
                  </a:lnTo>
                  <a:lnTo>
                    <a:pt x="873504" y="1069587"/>
                  </a:lnTo>
                  <a:lnTo>
                    <a:pt x="889630" y="1051909"/>
                  </a:lnTo>
                  <a:lnTo>
                    <a:pt x="905755" y="1034211"/>
                  </a:lnTo>
                  <a:lnTo>
                    <a:pt x="921881" y="1016493"/>
                  </a:lnTo>
                  <a:lnTo>
                    <a:pt x="938006" y="998755"/>
                  </a:lnTo>
                  <a:lnTo>
                    <a:pt x="954132" y="980997"/>
                  </a:lnTo>
                  <a:lnTo>
                    <a:pt x="970257" y="963220"/>
                  </a:lnTo>
                  <a:lnTo>
                    <a:pt x="986383" y="945424"/>
                  </a:lnTo>
                  <a:lnTo>
                    <a:pt x="1002508" y="927609"/>
                  </a:lnTo>
                  <a:lnTo>
                    <a:pt x="1018634" y="909775"/>
                  </a:lnTo>
                  <a:lnTo>
                    <a:pt x="1034759" y="891923"/>
                  </a:lnTo>
                  <a:lnTo>
                    <a:pt x="1050885" y="874052"/>
                  </a:lnTo>
                  <a:lnTo>
                    <a:pt x="1067010" y="856163"/>
                  </a:lnTo>
                  <a:lnTo>
                    <a:pt x="1083135" y="838256"/>
                  </a:lnTo>
                  <a:lnTo>
                    <a:pt x="1099261" y="820332"/>
                  </a:lnTo>
                  <a:lnTo>
                    <a:pt x="1115386" y="802390"/>
                  </a:lnTo>
                  <a:lnTo>
                    <a:pt x="1131512" y="784432"/>
                  </a:lnTo>
                  <a:lnTo>
                    <a:pt x="1147637" y="766456"/>
                  </a:lnTo>
                  <a:lnTo>
                    <a:pt x="1163763" y="748464"/>
                  </a:lnTo>
                  <a:lnTo>
                    <a:pt x="1179888" y="730456"/>
                  </a:lnTo>
                  <a:lnTo>
                    <a:pt x="1196014" y="712432"/>
                  </a:lnTo>
                  <a:lnTo>
                    <a:pt x="1212139" y="694393"/>
                  </a:lnTo>
                  <a:lnTo>
                    <a:pt x="1228265" y="676338"/>
                  </a:lnTo>
                  <a:lnTo>
                    <a:pt x="1244390" y="658268"/>
                  </a:lnTo>
                  <a:lnTo>
                    <a:pt x="1260516" y="640183"/>
                  </a:lnTo>
                  <a:lnTo>
                    <a:pt x="1276641" y="622084"/>
                  </a:lnTo>
                  <a:lnTo>
                    <a:pt x="1292766" y="603971"/>
                  </a:lnTo>
                  <a:lnTo>
                    <a:pt x="1308892" y="585843"/>
                  </a:lnTo>
                  <a:lnTo>
                    <a:pt x="1325017" y="567703"/>
                  </a:lnTo>
                  <a:lnTo>
                    <a:pt x="1341143" y="549548"/>
                  </a:lnTo>
                  <a:lnTo>
                    <a:pt x="1357268" y="531381"/>
                  </a:lnTo>
                  <a:lnTo>
                    <a:pt x="1373394" y="513201"/>
                  </a:lnTo>
                  <a:lnTo>
                    <a:pt x="1389519" y="495009"/>
                  </a:lnTo>
                  <a:lnTo>
                    <a:pt x="1405645" y="476804"/>
                  </a:lnTo>
                  <a:lnTo>
                    <a:pt x="1421770" y="458588"/>
                  </a:lnTo>
                  <a:lnTo>
                    <a:pt x="1437896" y="440359"/>
                  </a:lnTo>
                  <a:lnTo>
                    <a:pt x="1454021" y="422120"/>
                  </a:lnTo>
                  <a:lnTo>
                    <a:pt x="1470147" y="403869"/>
                  </a:lnTo>
                  <a:lnTo>
                    <a:pt x="1486272" y="385607"/>
                  </a:lnTo>
                  <a:lnTo>
                    <a:pt x="1502397" y="367335"/>
                  </a:lnTo>
                  <a:lnTo>
                    <a:pt x="1518523" y="349052"/>
                  </a:lnTo>
                  <a:lnTo>
                    <a:pt x="1534648" y="330759"/>
                  </a:lnTo>
                  <a:lnTo>
                    <a:pt x="1550774" y="312456"/>
                  </a:lnTo>
                  <a:lnTo>
                    <a:pt x="1566899" y="294144"/>
                  </a:lnTo>
                  <a:lnTo>
                    <a:pt x="1583025" y="275822"/>
                  </a:lnTo>
                  <a:lnTo>
                    <a:pt x="1599150" y="257491"/>
                  </a:lnTo>
                  <a:lnTo>
                    <a:pt x="1615276" y="239151"/>
                  </a:lnTo>
                  <a:lnTo>
                    <a:pt x="1631401" y="220802"/>
                  </a:lnTo>
                  <a:lnTo>
                    <a:pt x="1647527" y="202444"/>
                  </a:lnTo>
                  <a:lnTo>
                    <a:pt x="1663652" y="184078"/>
                  </a:lnTo>
                  <a:lnTo>
                    <a:pt x="1679778" y="165704"/>
                  </a:lnTo>
                  <a:lnTo>
                    <a:pt x="1695903" y="147322"/>
                  </a:lnTo>
                  <a:lnTo>
                    <a:pt x="1712028" y="128932"/>
                  </a:lnTo>
                  <a:lnTo>
                    <a:pt x="1728154" y="110534"/>
                  </a:lnTo>
                  <a:lnTo>
                    <a:pt x="1744279" y="92129"/>
                  </a:lnTo>
                  <a:lnTo>
                    <a:pt x="1760405" y="73717"/>
                  </a:lnTo>
                  <a:lnTo>
                    <a:pt x="1776530" y="55298"/>
                  </a:lnTo>
                  <a:lnTo>
                    <a:pt x="1792656" y="36872"/>
                  </a:lnTo>
                  <a:lnTo>
                    <a:pt x="1808781" y="18439"/>
                  </a:lnTo>
                  <a:lnTo>
                    <a:pt x="1824907" y="0"/>
                  </a:lnTo>
                  <a:lnTo>
                    <a:pt x="1824907" y="233485"/>
                  </a:lnTo>
                  <a:lnTo>
                    <a:pt x="1808781" y="250044"/>
                  </a:lnTo>
                  <a:lnTo>
                    <a:pt x="1792656" y="266609"/>
                  </a:lnTo>
                  <a:lnTo>
                    <a:pt x="1776530" y="283181"/>
                  </a:lnTo>
                  <a:lnTo>
                    <a:pt x="1760405" y="299760"/>
                  </a:lnTo>
                  <a:lnTo>
                    <a:pt x="1744279" y="316346"/>
                  </a:lnTo>
                  <a:lnTo>
                    <a:pt x="1728154" y="332939"/>
                  </a:lnTo>
                  <a:lnTo>
                    <a:pt x="1712028" y="349540"/>
                  </a:lnTo>
                  <a:lnTo>
                    <a:pt x="1695903" y="366148"/>
                  </a:lnTo>
                  <a:lnTo>
                    <a:pt x="1679778" y="382764"/>
                  </a:lnTo>
                  <a:lnTo>
                    <a:pt x="1663652" y="399388"/>
                  </a:lnTo>
                  <a:lnTo>
                    <a:pt x="1647527" y="416020"/>
                  </a:lnTo>
                  <a:lnTo>
                    <a:pt x="1631401" y="432661"/>
                  </a:lnTo>
                  <a:lnTo>
                    <a:pt x="1615276" y="449310"/>
                  </a:lnTo>
                  <a:lnTo>
                    <a:pt x="1599150" y="465968"/>
                  </a:lnTo>
                  <a:lnTo>
                    <a:pt x="1583025" y="482635"/>
                  </a:lnTo>
                  <a:lnTo>
                    <a:pt x="1566899" y="499311"/>
                  </a:lnTo>
                  <a:lnTo>
                    <a:pt x="1550774" y="515997"/>
                  </a:lnTo>
                  <a:lnTo>
                    <a:pt x="1534648" y="532692"/>
                  </a:lnTo>
                  <a:lnTo>
                    <a:pt x="1518523" y="549397"/>
                  </a:lnTo>
                  <a:lnTo>
                    <a:pt x="1502397" y="566113"/>
                  </a:lnTo>
                  <a:lnTo>
                    <a:pt x="1486272" y="582839"/>
                  </a:lnTo>
                  <a:lnTo>
                    <a:pt x="1470147" y="599575"/>
                  </a:lnTo>
                  <a:lnTo>
                    <a:pt x="1454021" y="616322"/>
                  </a:lnTo>
                  <a:lnTo>
                    <a:pt x="1437896" y="633081"/>
                  </a:lnTo>
                  <a:lnTo>
                    <a:pt x="1421770" y="649851"/>
                  </a:lnTo>
                  <a:lnTo>
                    <a:pt x="1405645" y="666632"/>
                  </a:lnTo>
                  <a:lnTo>
                    <a:pt x="1389519" y="683426"/>
                  </a:lnTo>
                  <a:lnTo>
                    <a:pt x="1373394" y="700232"/>
                  </a:lnTo>
                  <a:lnTo>
                    <a:pt x="1357268" y="717050"/>
                  </a:lnTo>
                  <a:lnTo>
                    <a:pt x="1341143" y="733881"/>
                  </a:lnTo>
                  <a:lnTo>
                    <a:pt x="1325017" y="750725"/>
                  </a:lnTo>
                  <a:lnTo>
                    <a:pt x="1308892" y="767582"/>
                  </a:lnTo>
                  <a:lnTo>
                    <a:pt x="1292766" y="784453"/>
                  </a:lnTo>
                  <a:lnTo>
                    <a:pt x="1276641" y="801338"/>
                  </a:lnTo>
                  <a:lnTo>
                    <a:pt x="1260516" y="818237"/>
                  </a:lnTo>
                  <a:lnTo>
                    <a:pt x="1244390" y="835150"/>
                  </a:lnTo>
                  <a:lnTo>
                    <a:pt x="1228265" y="852078"/>
                  </a:lnTo>
                  <a:lnTo>
                    <a:pt x="1212139" y="869022"/>
                  </a:lnTo>
                  <a:lnTo>
                    <a:pt x="1196014" y="885980"/>
                  </a:lnTo>
                  <a:lnTo>
                    <a:pt x="1179888" y="902954"/>
                  </a:lnTo>
                  <a:lnTo>
                    <a:pt x="1163763" y="919945"/>
                  </a:lnTo>
                  <a:lnTo>
                    <a:pt x="1147637" y="936951"/>
                  </a:lnTo>
                  <a:lnTo>
                    <a:pt x="1131512" y="953974"/>
                  </a:lnTo>
                  <a:lnTo>
                    <a:pt x="1115386" y="971013"/>
                  </a:lnTo>
                  <a:lnTo>
                    <a:pt x="1099261" y="988070"/>
                  </a:lnTo>
                  <a:lnTo>
                    <a:pt x="1083135" y="1005144"/>
                  </a:lnTo>
                  <a:lnTo>
                    <a:pt x="1067010" y="1022235"/>
                  </a:lnTo>
                  <a:lnTo>
                    <a:pt x="1050885" y="1039344"/>
                  </a:lnTo>
                  <a:lnTo>
                    <a:pt x="1034759" y="1056472"/>
                  </a:lnTo>
                  <a:lnTo>
                    <a:pt x="1018634" y="1073617"/>
                  </a:lnTo>
                  <a:lnTo>
                    <a:pt x="1002508" y="1090781"/>
                  </a:lnTo>
                  <a:lnTo>
                    <a:pt x="986383" y="1107965"/>
                  </a:lnTo>
                  <a:lnTo>
                    <a:pt x="970257" y="1125167"/>
                  </a:lnTo>
                  <a:lnTo>
                    <a:pt x="954132" y="1142388"/>
                  </a:lnTo>
                  <a:lnTo>
                    <a:pt x="938006" y="1159628"/>
                  </a:lnTo>
                  <a:lnTo>
                    <a:pt x="921881" y="1176889"/>
                  </a:lnTo>
                  <a:lnTo>
                    <a:pt x="905755" y="1194169"/>
                  </a:lnTo>
                  <a:lnTo>
                    <a:pt x="889630" y="1211469"/>
                  </a:lnTo>
                  <a:lnTo>
                    <a:pt x="873504" y="1228789"/>
                  </a:lnTo>
                  <a:lnTo>
                    <a:pt x="857379" y="1246129"/>
                  </a:lnTo>
                  <a:lnTo>
                    <a:pt x="841254" y="1263490"/>
                  </a:lnTo>
                  <a:lnTo>
                    <a:pt x="825128" y="1280871"/>
                  </a:lnTo>
                  <a:lnTo>
                    <a:pt x="809003" y="1298273"/>
                  </a:lnTo>
                  <a:lnTo>
                    <a:pt x="792877" y="1315695"/>
                  </a:lnTo>
                  <a:lnTo>
                    <a:pt x="776752" y="1333138"/>
                  </a:lnTo>
                  <a:lnTo>
                    <a:pt x="760626" y="1350602"/>
                  </a:lnTo>
                  <a:lnTo>
                    <a:pt x="744501" y="1368087"/>
                  </a:lnTo>
                  <a:lnTo>
                    <a:pt x="728375" y="1385592"/>
                  </a:lnTo>
                  <a:lnTo>
                    <a:pt x="712250" y="1403118"/>
                  </a:lnTo>
                  <a:lnTo>
                    <a:pt x="696124" y="1420665"/>
                  </a:lnTo>
                  <a:lnTo>
                    <a:pt x="679999" y="1438233"/>
                  </a:lnTo>
                  <a:lnTo>
                    <a:pt x="663873" y="1455821"/>
                  </a:lnTo>
                  <a:lnTo>
                    <a:pt x="647748" y="1473430"/>
                  </a:lnTo>
                  <a:lnTo>
                    <a:pt x="631623" y="1491059"/>
                  </a:lnTo>
                  <a:lnTo>
                    <a:pt x="615497" y="1508709"/>
                  </a:lnTo>
                  <a:lnTo>
                    <a:pt x="599372" y="1526379"/>
                  </a:lnTo>
                  <a:lnTo>
                    <a:pt x="583246" y="1544069"/>
                  </a:lnTo>
                  <a:lnTo>
                    <a:pt x="567121" y="1561779"/>
                  </a:lnTo>
                  <a:lnTo>
                    <a:pt x="550995" y="1579509"/>
                  </a:lnTo>
                  <a:lnTo>
                    <a:pt x="534870" y="1597259"/>
                  </a:lnTo>
                  <a:lnTo>
                    <a:pt x="518744" y="1615028"/>
                  </a:lnTo>
                  <a:lnTo>
                    <a:pt x="502619" y="1632816"/>
                  </a:lnTo>
                  <a:lnTo>
                    <a:pt x="486493" y="1650624"/>
                  </a:lnTo>
                  <a:lnTo>
                    <a:pt x="470368" y="1668450"/>
                  </a:lnTo>
                  <a:lnTo>
                    <a:pt x="454243" y="1686295"/>
                  </a:lnTo>
                  <a:lnTo>
                    <a:pt x="438117" y="1704159"/>
                  </a:lnTo>
                  <a:lnTo>
                    <a:pt x="421992" y="1722041"/>
                  </a:lnTo>
                  <a:lnTo>
                    <a:pt x="405866" y="1739940"/>
                  </a:lnTo>
                  <a:lnTo>
                    <a:pt x="389741" y="1757858"/>
                  </a:lnTo>
                  <a:lnTo>
                    <a:pt x="373615" y="1775792"/>
                  </a:lnTo>
                  <a:lnTo>
                    <a:pt x="357490" y="1793744"/>
                  </a:lnTo>
                  <a:lnTo>
                    <a:pt x="341364" y="1811713"/>
                  </a:lnTo>
                  <a:lnTo>
                    <a:pt x="325239" y="1829698"/>
                  </a:lnTo>
                  <a:lnTo>
                    <a:pt x="309113" y="1847700"/>
                  </a:lnTo>
                  <a:lnTo>
                    <a:pt x="292988" y="1865718"/>
                  </a:lnTo>
                  <a:lnTo>
                    <a:pt x="276862" y="1883751"/>
                  </a:lnTo>
                  <a:lnTo>
                    <a:pt x="260737" y="1901800"/>
                  </a:lnTo>
                  <a:lnTo>
                    <a:pt x="244612" y="1919864"/>
                  </a:lnTo>
                  <a:lnTo>
                    <a:pt x="228486" y="1937943"/>
                  </a:lnTo>
                  <a:lnTo>
                    <a:pt x="212361" y="1956036"/>
                  </a:lnTo>
                  <a:lnTo>
                    <a:pt x="196235" y="1974144"/>
                  </a:lnTo>
                  <a:lnTo>
                    <a:pt x="180110" y="1992266"/>
                  </a:lnTo>
                  <a:lnTo>
                    <a:pt x="174424" y="1998660"/>
                  </a:lnTo>
                  <a:close/>
                </a:path>
              </a:pathLst>
            </a:custGeom>
            <a:solidFill>
              <a:srgbClr val="00C3A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90863" y="4087934"/>
              <a:ext cx="1824907" cy="1998660"/>
            </a:xfrm>
            <a:custGeom>
              <a:avLst/>
              <a:pathLst>
                <a:path w="1824907" h="1998660">
                  <a:moveTo>
                    <a:pt x="0" y="1998660"/>
                  </a:moveTo>
                  <a:lnTo>
                    <a:pt x="2730" y="1995828"/>
                  </a:lnTo>
                  <a:lnTo>
                    <a:pt x="18855" y="1979087"/>
                  </a:lnTo>
                  <a:lnTo>
                    <a:pt x="34981" y="1962335"/>
                  </a:lnTo>
                  <a:lnTo>
                    <a:pt x="51106" y="1945572"/>
                  </a:lnTo>
                  <a:lnTo>
                    <a:pt x="67231" y="1928798"/>
                  </a:lnTo>
                  <a:lnTo>
                    <a:pt x="83357" y="1912011"/>
                  </a:lnTo>
                  <a:lnTo>
                    <a:pt x="99482" y="1895213"/>
                  </a:lnTo>
                  <a:lnTo>
                    <a:pt x="115608" y="1878402"/>
                  </a:lnTo>
                  <a:lnTo>
                    <a:pt x="131733" y="1861579"/>
                  </a:lnTo>
                  <a:lnTo>
                    <a:pt x="147859" y="1844743"/>
                  </a:lnTo>
                  <a:lnTo>
                    <a:pt x="163984" y="1827894"/>
                  </a:lnTo>
                  <a:lnTo>
                    <a:pt x="180110" y="1811031"/>
                  </a:lnTo>
                  <a:lnTo>
                    <a:pt x="196235" y="1794155"/>
                  </a:lnTo>
                  <a:lnTo>
                    <a:pt x="212361" y="1777264"/>
                  </a:lnTo>
                  <a:lnTo>
                    <a:pt x="228486" y="1760360"/>
                  </a:lnTo>
                  <a:lnTo>
                    <a:pt x="244612" y="1743440"/>
                  </a:lnTo>
                  <a:lnTo>
                    <a:pt x="260737" y="1726506"/>
                  </a:lnTo>
                  <a:lnTo>
                    <a:pt x="276862" y="1709557"/>
                  </a:lnTo>
                  <a:lnTo>
                    <a:pt x="292988" y="1692592"/>
                  </a:lnTo>
                  <a:lnTo>
                    <a:pt x="309113" y="1675611"/>
                  </a:lnTo>
                  <a:lnTo>
                    <a:pt x="325239" y="1658615"/>
                  </a:lnTo>
                  <a:lnTo>
                    <a:pt x="341364" y="1641602"/>
                  </a:lnTo>
                  <a:lnTo>
                    <a:pt x="357490" y="1624573"/>
                  </a:lnTo>
                  <a:lnTo>
                    <a:pt x="373615" y="1607526"/>
                  </a:lnTo>
                  <a:lnTo>
                    <a:pt x="389741" y="1590463"/>
                  </a:lnTo>
                  <a:lnTo>
                    <a:pt x="405866" y="1573382"/>
                  </a:lnTo>
                  <a:lnTo>
                    <a:pt x="421992" y="1556284"/>
                  </a:lnTo>
                  <a:lnTo>
                    <a:pt x="438117" y="1539167"/>
                  </a:lnTo>
                  <a:lnTo>
                    <a:pt x="454243" y="1522033"/>
                  </a:lnTo>
                  <a:lnTo>
                    <a:pt x="470368" y="1504880"/>
                  </a:lnTo>
                  <a:lnTo>
                    <a:pt x="486493" y="1487708"/>
                  </a:lnTo>
                  <a:lnTo>
                    <a:pt x="502619" y="1470517"/>
                  </a:lnTo>
                  <a:lnTo>
                    <a:pt x="518744" y="1453308"/>
                  </a:lnTo>
                  <a:lnTo>
                    <a:pt x="534870" y="1436079"/>
                  </a:lnTo>
                  <a:lnTo>
                    <a:pt x="550995" y="1418830"/>
                  </a:lnTo>
                  <a:lnTo>
                    <a:pt x="567121" y="1401562"/>
                  </a:lnTo>
                  <a:lnTo>
                    <a:pt x="583246" y="1384274"/>
                  </a:lnTo>
                  <a:lnTo>
                    <a:pt x="599372" y="1366966"/>
                  </a:lnTo>
                  <a:lnTo>
                    <a:pt x="615497" y="1349638"/>
                  </a:lnTo>
                  <a:lnTo>
                    <a:pt x="631623" y="1332289"/>
                  </a:lnTo>
                  <a:lnTo>
                    <a:pt x="647748" y="1314920"/>
                  </a:lnTo>
                  <a:lnTo>
                    <a:pt x="663873" y="1297531"/>
                  </a:lnTo>
                  <a:lnTo>
                    <a:pt x="679999" y="1280121"/>
                  </a:lnTo>
                  <a:lnTo>
                    <a:pt x="696124" y="1262691"/>
                  </a:lnTo>
                  <a:lnTo>
                    <a:pt x="712250" y="1245239"/>
                  </a:lnTo>
                  <a:lnTo>
                    <a:pt x="728375" y="1227767"/>
                  </a:lnTo>
                  <a:lnTo>
                    <a:pt x="744501" y="1210274"/>
                  </a:lnTo>
                  <a:lnTo>
                    <a:pt x="760626" y="1192761"/>
                  </a:lnTo>
                  <a:lnTo>
                    <a:pt x="776752" y="1175226"/>
                  </a:lnTo>
                  <a:lnTo>
                    <a:pt x="792877" y="1157671"/>
                  </a:lnTo>
                  <a:lnTo>
                    <a:pt x="809003" y="1140095"/>
                  </a:lnTo>
                  <a:lnTo>
                    <a:pt x="825128" y="1122499"/>
                  </a:lnTo>
                  <a:lnTo>
                    <a:pt x="841254" y="1104882"/>
                  </a:lnTo>
                  <a:lnTo>
                    <a:pt x="857379" y="1087245"/>
                  </a:lnTo>
                  <a:lnTo>
                    <a:pt x="873504" y="1069587"/>
                  </a:lnTo>
                  <a:lnTo>
                    <a:pt x="889630" y="1051909"/>
                  </a:lnTo>
                  <a:lnTo>
                    <a:pt x="905755" y="1034211"/>
                  </a:lnTo>
                  <a:lnTo>
                    <a:pt x="921881" y="1016493"/>
                  </a:lnTo>
                  <a:lnTo>
                    <a:pt x="938006" y="998755"/>
                  </a:lnTo>
                  <a:lnTo>
                    <a:pt x="954132" y="980997"/>
                  </a:lnTo>
                  <a:lnTo>
                    <a:pt x="970257" y="963220"/>
                  </a:lnTo>
                  <a:lnTo>
                    <a:pt x="986383" y="945424"/>
                  </a:lnTo>
                  <a:lnTo>
                    <a:pt x="1002508" y="927609"/>
                  </a:lnTo>
                  <a:lnTo>
                    <a:pt x="1018634" y="909775"/>
                  </a:lnTo>
                  <a:lnTo>
                    <a:pt x="1034759" y="891923"/>
                  </a:lnTo>
                  <a:lnTo>
                    <a:pt x="1050885" y="874052"/>
                  </a:lnTo>
                  <a:lnTo>
                    <a:pt x="1067010" y="856163"/>
                  </a:lnTo>
                  <a:lnTo>
                    <a:pt x="1083135" y="838256"/>
                  </a:lnTo>
                  <a:lnTo>
                    <a:pt x="1099261" y="820332"/>
                  </a:lnTo>
                  <a:lnTo>
                    <a:pt x="1115386" y="802390"/>
                  </a:lnTo>
                  <a:lnTo>
                    <a:pt x="1131512" y="784432"/>
                  </a:lnTo>
                  <a:lnTo>
                    <a:pt x="1147637" y="766456"/>
                  </a:lnTo>
                  <a:lnTo>
                    <a:pt x="1163763" y="748464"/>
                  </a:lnTo>
                  <a:lnTo>
                    <a:pt x="1179888" y="730456"/>
                  </a:lnTo>
                  <a:lnTo>
                    <a:pt x="1196014" y="712432"/>
                  </a:lnTo>
                  <a:lnTo>
                    <a:pt x="1212139" y="694393"/>
                  </a:lnTo>
                  <a:lnTo>
                    <a:pt x="1228265" y="676338"/>
                  </a:lnTo>
                  <a:lnTo>
                    <a:pt x="1244390" y="658268"/>
                  </a:lnTo>
                  <a:lnTo>
                    <a:pt x="1260516" y="640183"/>
                  </a:lnTo>
                  <a:lnTo>
                    <a:pt x="1276641" y="622084"/>
                  </a:lnTo>
                  <a:lnTo>
                    <a:pt x="1292766" y="603971"/>
                  </a:lnTo>
                  <a:lnTo>
                    <a:pt x="1308892" y="585843"/>
                  </a:lnTo>
                  <a:lnTo>
                    <a:pt x="1325017" y="567703"/>
                  </a:lnTo>
                  <a:lnTo>
                    <a:pt x="1341143" y="549548"/>
                  </a:lnTo>
                  <a:lnTo>
                    <a:pt x="1357268" y="531381"/>
                  </a:lnTo>
                  <a:lnTo>
                    <a:pt x="1373394" y="513201"/>
                  </a:lnTo>
                  <a:lnTo>
                    <a:pt x="1389519" y="495009"/>
                  </a:lnTo>
                  <a:lnTo>
                    <a:pt x="1405645" y="476804"/>
                  </a:lnTo>
                  <a:lnTo>
                    <a:pt x="1421770" y="458588"/>
                  </a:lnTo>
                  <a:lnTo>
                    <a:pt x="1437896" y="440359"/>
                  </a:lnTo>
                  <a:lnTo>
                    <a:pt x="1454021" y="422120"/>
                  </a:lnTo>
                  <a:lnTo>
                    <a:pt x="1470147" y="403869"/>
                  </a:lnTo>
                  <a:lnTo>
                    <a:pt x="1486272" y="385607"/>
                  </a:lnTo>
                  <a:lnTo>
                    <a:pt x="1502397" y="367335"/>
                  </a:lnTo>
                  <a:lnTo>
                    <a:pt x="1518523" y="349052"/>
                  </a:lnTo>
                  <a:lnTo>
                    <a:pt x="1534648" y="330759"/>
                  </a:lnTo>
                  <a:lnTo>
                    <a:pt x="1550774" y="312456"/>
                  </a:lnTo>
                  <a:lnTo>
                    <a:pt x="1566899" y="294144"/>
                  </a:lnTo>
                  <a:lnTo>
                    <a:pt x="1583025" y="275822"/>
                  </a:lnTo>
                  <a:lnTo>
                    <a:pt x="1599150" y="257491"/>
                  </a:lnTo>
                  <a:lnTo>
                    <a:pt x="1615276" y="239151"/>
                  </a:lnTo>
                  <a:lnTo>
                    <a:pt x="1631401" y="220802"/>
                  </a:lnTo>
                  <a:lnTo>
                    <a:pt x="1647527" y="202444"/>
                  </a:lnTo>
                  <a:lnTo>
                    <a:pt x="1663652" y="184078"/>
                  </a:lnTo>
                  <a:lnTo>
                    <a:pt x="1679778" y="165704"/>
                  </a:lnTo>
                  <a:lnTo>
                    <a:pt x="1695903" y="147322"/>
                  </a:lnTo>
                  <a:lnTo>
                    <a:pt x="1712028" y="128932"/>
                  </a:lnTo>
                  <a:lnTo>
                    <a:pt x="1728154" y="110534"/>
                  </a:lnTo>
                  <a:lnTo>
                    <a:pt x="1744279" y="92129"/>
                  </a:lnTo>
                  <a:lnTo>
                    <a:pt x="1760405" y="73717"/>
                  </a:lnTo>
                  <a:lnTo>
                    <a:pt x="1776530" y="55298"/>
                  </a:lnTo>
                  <a:lnTo>
                    <a:pt x="1792656" y="36872"/>
                  </a:lnTo>
                  <a:lnTo>
                    <a:pt x="1808781" y="18439"/>
                  </a:lnTo>
                  <a:lnTo>
                    <a:pt x="1824907" y="0"/>
                  </a:lnTo>
                  <a:lnTo>
                    <a:pt x="182490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465287" y="4321419"/>
              <a:ext cx="1650482" cy="1765175"/>
            </a:xfrm>
            <a:custGeom>
              <a:avLst/>
              <a:pathLst>
                <a:path w="1650482" h="1765175">
                  <a:moveTo>
                    <a:pt x="1650482" y="0"/>
                  </a:moveTo>
                  <a:lnTo>
                    <a:pt x="1634357" y="16558"/>
                  </a:lnTo>
                  <a:lnTo>
                    <a:pt x="1618232" y="33123"/>
                  </a:lnTo>
                  <a:lnTo>
                    <a:pt x="1602106" y="49695"/>
                  </a:lnTo>
                  <a:lnTo>
                    <a:pt x="1585981" y="66274"/>
                  </a:lnTo>
                  <a:lnTo>
                    <a:pt x="1569855" y="82860"/>
                  </a:lnTo>
                  <a:lnTo>
                    <a:pt x="1553730" y="99454"/>
                  </a:lnTo>
                  <a:lnTo>
                    <a:pt x="1537604" y="116054"/>
                  </a:lnTo>
                  <a:lnTo>
                    <a:pt x="1521479" y="132662"/>
                  </a:lnTo>
                  <a:lnTo>
                    <a:pt x="1505353" y="149278"/>
                  </a:lnTo>
                  <a:lnTo>
                    <a:pt x="1489228" y="165902"/>
                  </a:lnTo>
                  <a:lnTo>
                    <a:pt x="1473102" y="182535"/>
                  </a:lnTo>
                  <a:lnTo>
                    <a:pt x="1456977" y="199175"/>
                  </a:lnTo>
                  <a:lnTo>
                    <a:pt x="1440851" y="215824"/>
                  </a:lnTo>
                  <a:lnTo>
                    <a:pt x="1424726" y="232482"/>
                  </a:lnTo>
                  <a:lnTo>
                    <a:pt x="1408601" y="249149"/>
                  </a:lnTo>
                  <a:lnTo>
                    <a:pt x="1392475" y="265826"/>
                  </a:lnTo>
                  <a:lnTo>
                    <a:pt x="1376350" y="282511"/>
                  </a:lnTo>
                  <a:lnTo>
                    <a:pt x="1360224" y="299207"/>
                  </a:lnTo>
                  <a:lnTo>
                    <a:pt x="1344099" y="315912"/>
                  </a:lnTo>
                  <a:lnTo>
                    <a:pt x="1327973" y="332627"/>
                  </a:lnTo>
                  <a:lnTo>
                    <a:pt x="1311848" y="349353"/>
                  </a:lnTo>
                  <a:lnTo>
                    <a:pt x="1295722" y="366090"/>
                  </a:lnTo>
                  <a:lnTo>
                    <a:pt x="1279597" y="382837"/>
                  </a:lnTo>
                  <a:lnTo>
                    <a:pt x="1263471" y="399595"/>
                  </a:lnTo>
                  <a:lnTo>
                    <a:pt x="1247346" y="416365"/>
                  </a:lnTo>
                  <a:lnTo>
                    <a:pt x="1231221" y="433147"/>
                  </a:lnTo>
                  <a:lnTo>
                    <a:pt x="1215095" y="449940"/>
                  </a:lnTo>
                  <a:lnTo>
                    <a:pt x="1198970" y="466746"/>
                  </a:lnTo>
                  <a:lnTo>
                    <a:pt x="1182844" y="483564"/>
                  </a:lnTo>
                  <a:lnTo>
                    <a:pt x="1166719" y="500395"/>
                  </a:lnTo>
                  <a:lnTo>
                    <a:pt x="1150593" y="517239"/>
                  </a:lnTo>
                  <a:lnTo>
                    <a:pt x="1134468" y="534097"/>
                  </a:lnTo>
                  <a:lnTo>
                    <a:pt x="1118342" y="550967"/>
                  </a:lnTo>
                  <a:lnTo>
                    <a:pt x="1102217" y="567852"/>
                  </a:lnTo>
                  <a:lnTo>
                    <a:pt x="1086091" y="584751"/>
                  </a:lnTo>
                  <a:lnTo>
                    <a:pt x="1069966" y="601665"/>
                  </a:lnTo>
                  <a:lnTo>
                    <a:pt x="1053840" y="618593"/>
                  </a:lnTo>
                  <a:lnTo>
                    <a:pt x="1037715" y="635536"/>
                  </a:lnTo>
                  <a:lnTo>
                    <a:pt x="1021590" y="652495"/>
                  </a:lnTo>
                  <a:lnTo>
                    <a:pt x="1005464" y="669469"/>
                  </a:lnTo>
                  <a:lnTo>
                    <a:pt x="989339" y="686459"/>
                  </a:lnTo>
                  <a:lnTo>
                    <a:pt x="973213" y="703465"/>
                  </a:lnTo>
                  <a:lnTo>
                    <a:pt x="957088" y="720488"/>
                  </a:lnTo>
                  <a:lnTo>
                    <a:pt x="940962" y="737528"/>
                  </a:lnTo>
                  <a:lnTo>
                    <a:pt x="924837" y="754584"/>
                  </a:lnTo>
                  <a:lnTo>
                    <a:pt x="908711" y="771658"/>
                  </a:lnTo>
                  <a:lnTo>
                    <a:pt x="892586" y="788750"/>
                  </a:lnTo>
                  <a:lnTo>
                    <a:pt x="876460" y="805859"/>
                  </a:lnTo>
                  <a:lnTo>
                    <a:pt x="860335" y="822986"/>
                  </a:lnTo>
                  <a:lnTo>
                    <a:pt x="844209" y="840132"/>
                  </a:lnTo>
                  <a:lnTo>
                    <a:pt x="828084" y="857296"/>
                  </a:lnTo>
                  <a:lnTo>
                    <a:pt x="811959" y="874479"/>
                  </a:lnTo>
                  <a:lnTo>
                    <a:pt x="795833" y="891681"/>
                  </a:lnTo>
                  <a:lnTo>
                    <a:pt x="779708" y="908902"/>
                  </a:lnTo>
                  <a:lnTo>
                    <a:pt x="763582" y="926143"/>
                  </a:lnTo>
                  <a:lnTo>
                    <a:pt x="747457" y="943403"/>
                  </a:lnTo>
                  <a:lnTo>
                    <a:pt x="731331" y="960683"/>
                  </a:lnTo>
                  <a:lnTo>
                    <a:pt x="715206" y="977983"/>
                  </a:lnTo>
                  <a:lnTo>
                    <a:pt x="699080" y="995304"/>
                  </a:lnTo>
                  <a:lnTo>
                    <a:pt x="682955" y="1012644"/>
                  </a:lnTo>
                  <a:lnTo>
                    <a:pt x="666829" y="1030005"/>
                  </a:lnTo>
                  <a:lnTo>
                    <a:pt x="650704" y="1047386"/>
                  </a:lnTo>
                  <a:lnTo>
                    <a:pt x="634578" y="1064788"/>
                  </a:lnTo>
                  <a:lnTo>
                    <a:pt x="618453" y="1082210"/>
                  </a:lnTo>
                  <a:lnTo>
                    <a:pt x="602328" y="1099653"/>
                  </a:lnTo>
                  <a:lnTo>
                    <a:pt x="586202" y="1117117"/>
                  </a:lnTo>
                  <a:lnTo>
                    <a:pt x="570077" y="1134601"/>
                  </a:lnTo>
                  <a:lnTo>
                    <a:pt x="553951" y="1152107"/>
                  </a:lnTo>
                  <a:lnTo>
                    <a:pt x="537826" y="1169633"/>
                  </a:lnTo>
                  <a:lnTo>
                    <a:pt x="521700" y="1187180"/>
                  </a:lnTo>
                  <a:lnTo>
                    <a:pt x="505575" y="1204747"/>
                  </a:lnTo>
                  <a:lnTo>
                    <a:pt x="489449" y="1222335"/>
                  </a:lnTo>
                  <a:lnTo>
                    <a:pt x="473324" y="1239944"/>
                  </a:lnTo>
                  <a:lnTo>
                    <a:pt x="457198" y="1257573"/>
                  </a:lnTo>
                  <a:lnTo>
                    <a:pt x="441073" y="1275223"/>
                  </a:lnTo>
                  <a:lnTo>
                    <a:pt x="424947" y="1292893"/>
                  </a:lnTo>
                  <a:lnTo>
                    <a:pt x="408822" y="1310583"/>
                  </a:lnTo>
                  <a:lnTo>
                    <a:pt x="392697" y="1328293"/>
                  </a:lnTo>
                  <a:lnTo>
                    <a:pt x="376571" y="1346023"/>
                  </a:lnTo>
                  <a:lnTo>
                    <a:pt x="360446" y="1363773"/>
                  </a:lnTo>
                  <a:lnTo>
                    <a:pt x="344320" y="1381542"/>
                  </a:lnTo>
                  <a:lnTo>
                    <a:pt x="328195" y="1399331"/>
                  </a:lnTo>
                  <a:lnTo>
                    <a:pt x="312069" y="1417138"/>
                  </a:lnTo>
                  <a:lnTo>
                    <a:pt x="295944" y="1434965"/>
                  </a:lnTo>
                  <a:lnTo>
                    <a:pt x="279818" y="1452810"/>
                  </a:lnTo>
                  <a:lnTo>
                    <a:pt x="263693" y="1470673"/>
                  </a:lnTo>
                  <a:lnTo>
                    <a:pt x="247567" y="1488555"/>
                  </a:lnTo>
                  <a:lnTo>
                    <a:pt x="231442" y="1506455"/>
                  </a:lnTo>
                  <a:lnTo>
                    <a:pt x="215316" y="1524372"/>
                  </a:lnTo>
                  <a:lnTo>
                    <a:pt x="199191" y="1542307"/>
                  </a:lnTo>
                  <a:lnTo>
                    <a:pt x="183066" y="1560259"/>
                  </a:lnTo>
                  <a:lnTo>
                    <a:pt x="166940" y="1578228"/>
                  </a:lnTo>
                  <a:lnTo>
                    <a:pt x="150815" y="1596213"/>
                  </a:lnTo>
                  <a:lnTo>
                    <a:pt x="134689" y="1614214"/>
                  </a:lnTo>
                  <a:lnTo>
                    <a:pt x="118564" y="1632232"/>
                  </a:lnTo>
                  <a:lnTo>
                    <a:pt x="102438" y="1650265"/>
                  </a:lnTo>
                  <a:lnTo>
                    <a:pt x="86313" y="1668314"/>
                  </a:lnTo>
                  <a:lnTo>
                    <a:pt x="70187" y="1686378"/>
                  </a:lnTo>
                  <a:lnTo>
                    <a:pt x="54062" y="1704457"/>
                  </a:lnTo>
                  <a:lnTo>
                    <a:pt x="37936" y="1722551"/>
                  </a:lnTo>
                  <a:lnTo>
                    <a:pt x="21811" y="1740658"/>
                  </a:lnTo>
                  <a:lnTo>
                    <a:pt x="5685" y="1758780"/>
                  </a:lnTo>
                  <a:lnTo>
                    <a:pt x="0" y="17651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628609" y="3876691"/>
              <a:ext cx="2036433" cy="2209903"/>
            </a:xfrm>
            <a:custGeom>
              <a:avLst/>
              <a:pathLst>
                <a:path w="2036433" h="2209903">
                  <a:moveTo>
                    <a:pt x="0" y="2209903"/>
                  </a:moveTo>
                  <a:lnTo>
                    <a:pt x="3840" y="2205735"/>
                  </a:lnTo>
                  <a:lnTo>
                    <a:pt x="19966" y="2188236"/>
                  </a:lnTo>
                  <a:lnTo>
                    <a:pt x="36091" y="2170737"/>
                  </a:lnTo>
                  <a:lnTo>
                    <a:pt x="52217" y="2153238"/>
                  </a:lnTo>
                  <a:lnTo>
                    <a:pt x="68342" y="2135739"/>
                  </a:lnTo>
                  <a:lnTo>
                    <a:pt x="84468" y="2118240"/>
                  </a:lnTo>
                  <a:lnTo>
                    <a:pt x="100593" y="2100740"/>
                  </a:lnTo>
                  <a:lnTo>
                    <a:pt x="116719" y="2083241"/>
                  </a:lnTo>
                  <a:lnTo>
                    <a:pt x="132844" y="2065742"/>
                  </a:lnTo>
                  <a:lnTo>
                    <a:pt x="148970" y="2048243"/>
                  </a:lnTo>
                  <a:lnTo>
                    <a:pt x="165095" y="2030744"/>
                  </a:lnTo>
                  <a:lnTo>
                    <a:pt x="181221" y="2013245"/>
                  </a:lnTo>
                  <a:lnTo>
                    <a:pt x="197346" y="1995746"/>
                  </a:lnTo>
                  <a:lnTo>
                    <a:pt x="213471" y="1978247"/>
                  </a:lnTo>
                  <a:lnTo>
                    <a:pt x="229597" y="1960748"/>
                  </a:lnTo>
                  <a:lnTo>
                    <a:pt x="245722" y="1943249"/>
                  </a:lnTo>
                  <a:lnTo>
                    <a:pt x="261848" y="1925750"/>
                  </a:lnTo>
                  <a:lnTo>
                    <a:pt x="277973" y="1908251"/>
                  </a:lnTo>
                  <a:lnTo>
                    <a:pt x="294099" y="1890752"/>
                  </a:lnTo>
                  <a:lnTo>
                    <a:pt x="310224" y="1873252"/>
                  </a:lnTo>
                  <a:lnTo>
                    <a:pt x="326350" y="1855753"/>
                  </a:lnTo>
                  <a:lnTo>
                    <a:pt x="342475" y="1838254"/>
                  </a:lnTo>
                  <a:lnTo>
                    <a:pt x="358601" y="1820755"/>
                  </a:lnTo>
                  <a:lnTo>
                    <a:pt x="374726" y="1803256"/>
                  </a:lnTo>
                  <a:lnTo>
                    <a:pt x="390852" y="1785757"/>
                  </a:lnTo>
                  <a:lnTo>
                    <a:pt x="406977" y="1768258"/>
                  </a:lnTo>
                  <a:lnTo>
                    <a:pt x="423102" y="1750759"/>
                  </a:lnTo>
                  <a:lnTo>
                    <a:pt x="439228" y="1733260"/>
                  </a:lnTo>
                  <a:lnTo>
                    <a:pt x="455353" y="1715761"/>
                  </a:lnTo>
                  <a:lnTo>
                    <a:pt x="471479" y="1698262"/>
                  </a:lnTo>
                  <a:lnTo>
                    <a:pt x="487604" y="1680763"/>
                  </a:lnTo>
                  <a:lnTo>
                    <a:pt x="503730" y="1663264"/>
                  </a:lnTo>
                  <a:lnTo>
                    <a:pt x="519855" y="1645764"/>
                  </a:lnTo>
                  <a:lnTo>
                    <a:pt x="535981" y="1628265"/>
                  </a:lnTo>
                  <a:lnTo>
                    <a:pt x="552106" y="1610766"/>
                  </a:lnTo>
                  <a:lnTo>
                    <a:pt x="568232" y="1593267"/>
                  </a:lnTo>
                  <a:lnTo>
                    <a:pt x="584357" y="1575768"/>
                  </a:lnTo>
                  <a:lnTo>
                    <a:pt x="600483" y="1558269"/>
                  </a:lnTo>
                  <a:lnTo>
                    <a:pt x="616608" y="1540770"/>
                  </a:lnTo>
                  <a:lnTo>
                    <a:pt x="632733" y="1523271"/>
                  </a:lnTo>
                  <a:lnTo>
                    <a:pt x="648859" y="1505772"/>
                  </a:lnTo>
                  <a:lnTo>
                    <a:pt x="664984" y="1488273"/>
                  </a:lnTo>
                  <a:lnTo>
                    <a:pt x="681110" y="1470774"/>
                  </a:lnTo>
                  <a:lnTo>
                    <a:pt x="697235" y="1453275"/>
                  </a:lnTo>
                  <a:lnTo>
                    <a:pt x="713361" y="1435775"/>
                  </a:lnTo>
                  <a:lnTo>
                    <a:pt x="729486" y="1418276"/>
                  </a:lnTo>
                  <a:lnTo>
                    <a:pt x="745612" y="1400777"/>
                  </a:lnTo>
                  <a:lnTo>
                    <a:pt x="761737" y="1383278"/>
                  </a:lnTo>
                  <a:lnTo>
                    <a:pt x="777863" y="1365779"/>
                  </a:lnTo>
                  <a:lnTo>
                    <a:pt x="793988" y="1348280"/>
                  </a:lnTo>
                  <a:lnTo>
                    <a:pt x="810114" y="1330781"/>
                  </a:lnTo>
                  <a:lnTo>
                    <a:pt x="826239" y="1313282"/>
                  </a:lnTo>
                  <a:lnTo>
                    <a:pt x="842364" y="1295783"/>
                  </a:lnTo>
                  <a:lnTo>
                    <a:pt x="858490" y="1278284"/>
                  </a:lnTo>
                  <a:lnTo>
                    <a:pt x="874615" y="1260785"/>
                  </a:lnTo>
                  <a:lnTo>
                    <a:pt x="890741" y="1243286"/>
                  </a:lnTo>
                  <a:lnTo>
                    <a:pt x="906866" y="1225787"/>
                  </a:lnTo>
                  <a:lnTo>
                    <a:pt x="922992" y="1208287"/>
                  </a:lnTo>
                  <a:lnTo>
                    <a:pt x="939117" y="1190788"/>
                  </a:lnTo>
                  <a:lnTo>
                    <a:pt x="955243" y="1173289"/>
                  </a:lnTo>
                  <a:lnTo>
                    <a:pt x="971368" y="1155790"/>
                  </a:lnTo>
                  <a:lnTo>
                    <a:pt x="987494" y="1138291"/>
                  </a:lnTo>
                  <a:lnTo>
                    <a:pt x="1003619" y="1120792"/>
                  </a:lnTo>
                  <a:lnTo>
                    <a:pt x="1019745" y="1103293"/>
                  </a:lnTo>
                  <a:lnTo>
                    <a:pt x="1035870" y="1085794"/>
                  </a:lnTo>
                  <a:lnTo>
                    <a:pt x="1051995" y="1068295"/>
                  </a:lnTo>
                  <a:lnTo>
                    <a:pt x="1068121" y="1050796"/>
                  </a:lnTo>
                  <a:lnTo>
                    <a:pt x="1084246" y="1033297"/>
                  </a:lnTo>
                  <a:lnTo>
                    <a:pt x="1100372" y="1015798"/>
                  </a:lnTo>
                  <a:lnTo>
                    <a:pt x="1116497" y="998298"/>
                  </a:lnTo>
                  <a:lnTo>
                    <a:pt x="1132623" y="980799"/>
                  </a:lnTo>
                  <a:lnTo>
                    <a:pt x="1148748" y="963300"/>
                  </a:lnTo>
                  <a:lnTo>
                    <a:pt x="1164874" y="945801"/>
                  </a:lnTo>
                  <a:lnTo>
                    <a:pt x="1180999" y="928302"/>
                  </a:lnTo>
                  <a:lnTo>
                    <a:pt x="1197125" y="910803"/>
                  </a:lnTo>
                  <a:lnTo>
                    <a:pt x="1213250" y="893304"/>
                  </a:lnTo>
                  <a:lnTo>
                    <a:pt x="1229376" y="875805"/>
                  </a:lnTo>
                  <a:lnTo>
                    <a:pt x="1245501" y="858306"/>
                  </a:lnTo>
                  <a:lnTo>
                    <a:pt x="1261626" y="840807"/>
                  </a:lnTo>
                  <a:lnTo>
                    <a:pt x="1277752" y="823308"/>
                  </a:lnTo>
                  <a:lnTo>
                    <a:pt x="1293877" y="805809"/>
                  </a:lnTo>
                  <a:lnTo>
                    <a:pt x="1310003" y="788310"/>
                  </a:lnTo>
                  <a:lnTo>
                    <a:pt x="1326128" y="770810"/>
                  </a:lnTo>
                  <a:lnTo>
                    <a:pt x="1342254" y="753311"/>
                  </a:lnTo>
                  <a:lnTo>
                    <a:pt x="1358379" y="735812"/>
                  </a:lnTo>
                  <a:lnTo>
                    <a:pt x="1374505" y="718313"/>
                  </a:lnTo>
                  <a:lnTo>
                    <a:pt x="1390630" y="700814"/>
                  </a:lnTo>
                  <a:lnTo>
                    <a:pt x="1406756" y="683315"/>
                  </a:lnTo>
                  <a:lnTo>
                    <a:pt x="1422881" y="665816"/>
                  </a:lnTo>
                  <a:lnTo>
                    <a:pt x="1439006" y="648317"/>
                  </a:lnTo>
                  <a:lnTo>
                    <a:pt x="1455132" y="630818"/>
                  </a:lnTo>
                  <a:lnTo>
                    <a:pt x="1471257" y="613319"/>
                  </a:lnTo>
                  <a:lnTo>
                    <a:pt x="1487383" y="595820"/>
                  </a:lnTo>
                  <a:lnTo>
                    <a:pt x="1503508" y="578321"/>
                  </a:lnTo>
                  <a:lnTo>
                    <a:pt x="1519634" y="560822"/>
                  </a:lnTo>
                  <a:lnTo>
                    <a:pt x="1535759" y="543322"/>
                  </a:lnTo>
                  <a:lnTo>
                    <a:pt x="1551885" y="525823"/>
                  </a:lnTo>
                  <a:lnTo>
                    <a:pt x="1568010" y="508324"/>
                  </a:lnTo>
                  <a:lnTo>
                    <a:pt x="1584136" y="490825"/>
                  </a:lnTo>
                  <a:lnTo>
                    <a:pt x="1600261" y="473326"/>
                  </a:lnTo>
                  <a:lnTo>
                    <a:pt x="1616387" y="455827"/>
                  </a:lnTo>
                  <a:lnTo>
                    <a:pt x="1632512" y="438328"/>
                  </a:lnTo>
                  <a:lnTo>
                    <a:pt x="1648637" y="420829"/>
                  </a:lnTo>
                  <a:lnTo>
                    <a:pt x="1664763" y="403330"/>
                  </a:lnTo>
                  <a:lnTo>
                    <a:pt x="1680888" y="385831"/>
                  </a:lnTo>
                  <a:lnTo>
                    <a:pt x="1697014" y="368332"/>
                  </a:lnTo>
                  <a:lnTo>
                    <a:pt x="1713139" y="350833"/>
                  </a:lnTo>
                  <a:lnTo>
                    <a:pt x="1729265" y="333333"/>
                  </a:lnTo>
                  <a:lnTo>
                    <a:pt x="1745390" y="315834"/>
                  </a:lnTo>
                  <a:lnTo>
                    <a:pt x="1761516" y="298335"/>
                  </a:lnTo>
                  <a:lnTo>
                    <a:pt x="1777641" y="280836"/>
                  </a:lnTo>
                  <a:lnTo>
                    <a:pt x="1793767" y="263337"/>
                  </a:lnTo>
                  <a:lnTo>
                    <a:pt x="1809892" y="245838"/>
                  </a:lnTo>
                  <a:lnTo>
                    <a:pt x="1826018" y="228339"/>
                  </a:lnTo>
                  <a:lnTo>
                    <a:pt x="1842143" y="210840"/>
                  </a:lnTo>
                  <a:lnTo>
                    <a:pt x="1858268" y="193341"/>
                  </a:lnTo>
                  <a:lnTo>
                    <a:pt x="1874394" y="175842"/>
                  </a:lnTo>
                  <a:lnTo>
                    <a:pt x="1890519" y="158343"/>
                  </a:lnTo>
                  <a:lnTo>
                    <a:pt x="1906645" y="140844"/>
                  </a:lnTo>
                  <a:lnTo>
                    <a:pt x="1922770" y="123345"/>
                  </a:lnTo>
                  <a:lnTo>
                    <a:pt x="1938896" y="105845"/>
                  </a:lnTo>
                  <a:lnTo>
                    <a:pt x="1955021" y="88346"/>
                  </a:lnTo>
                  <a:lnTo>
                    <a:pt x="1971147" y="70847"/>
                  </a:lnTo>
                  <a:lnTo>
                    <a:pt x="1987272" y="53348"/>
                  </a:lnTo>
                  <a:lnTo>
                    <a:pt x="2003398" y="35849"/>
                  </a:lnTo>
                  <a:lnTo>
                    <a:pt x="2019523" y="18350"/>
                  </a:lnTo>
                  <a:lnTo>
                    <a:pt x="2035649" y="851"/>
                  </a:lnTo>
                  <a:lnTo>
                    <a:pt x="2036433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780154" y="3876691"/>
              <a:ext cx="2036433" cy="2209903"/>
            </a:xfrm>
            <a:custGeom>
              <a:avLst/>
              <a:pathLst>
                <a:path w="2036433" h="2209903">
                  <a:moveTo>
                    <a:pt x="0" y="2209903"/>
                  </a:moveTo>
                  <a:lnTo>
                    <a:pt x="13550" y="2195198"/>
                  </a:lnTo>
                  <a:lnTo>
                    <a:pt x="29676" y="2177699"/>
                  </a:lnTo>
                  <a:lnTo>
                    <a:pt x="45801" y="2160200"/>
                  </a:lnTo>
                  <a:lnTo>
                    <a:pt x="61926" y="2142701"/>
                  </a:lnTo>
                  <a:lnTo>
                    <a:pt x="78052" y="2125202"/>
                  </a:lnTo>
                  <a:lnTo>
                    <a:pt x="94177" y="2107703"/>
                  </a:lnTo>
                  <a:lnTo>
                    <a:pt x="110303" y="2090204"/>
                  </a:lnTo>
                  <a:lnTo>
                    <a:pt x="126428" y="2072705"/>
                  </a:lnTo>
                  <a:lnTo>
                    <a:pt x="142554" y="2055206"/>
                  </a:lnTo>
                  <a:lnTo>
                    <a:pt x="158679" y="2037707"/>
                  </a:lnTo>
                  <a:lnTo>
                    <a:pt x="174805" y="2020207"/>
                  </a:lnTo>
                  <a:lnTo>
                    <a:pt x="190930" y="2002708"/>
                  </a:lnTo>
                  <a:lnTo>
                    <a:pt x="207056" y="1985209"/>
                  </a:lnTo>
                  <a:lnTo>
                    <a:pt x="223181" y="1967710"/>
                  </a:lnTo>
                  <a:lnTo>
                    <a:pt x="239307" y="1950211"/>
                  </a:lnTo>
                  <a:lnTo>
                    <a:pt x="255432" y="1932712"/>
                  </a:lnTo>
                  <a:lnTo>
                    <a:pt x="271557" y="1915213"/>
                  </a:lnTo>
                  <a:lnTo>
                    <a:pt x="287683" y="1897714"/>
                  </a:lnTo>
                  <a:lnTo>
                    <a:pt x="303808" y="1880215"/>
                  </a:lnTo>
                  <a:lnTo>
                    <a:pt x="319934" y="1862716"/>
                  </a:lnTo>
                  <a:lnTo>
                    <a:pt x="336059" y="1845217"/>
                  </a:lnTo>
                  <a:lnTo>
                    <a:pt x="352185" y="1827718"/>
                  </a:lnTo>
                  <a:lnTo>
                    <a:pt x="368310" y="1810219"/>
                  </a:lnTo>
                  <a:lnTo>
                    <a:pt x="384436" y="1792719"/>
                  </a:lnTo>
                  <a:lnTo>
                    <a:pt x="400561" y="1775220"/>
                  </a:lnTo>
                  <a:lnTo>
                    <a:pt x="416687" y="1757721"/>
                  </a:lnTo>
                  <a:lnTo>
                    <a:pt x="432812" y="1740222"/>
                  </a:lnTo>
                  <a:lnTo>
                    <a:pt x="448938" y="1722723"/>
                  </a:lnTo>
                  <a:lnTo>
                    <a:pt x="465063" y="1705224"/>
                  </a:lnTo>
                  <a:lnTo>
                    <a:pt x="481188" y="1687725"/>
                  </a:lnTo>
                  <a:lnTo>
                    <a:pt x="497314" y="1670226"/>
                  </a:lnTo>
                  <a:lnTo>
                    <a:pt x="513439" y="1652727"/>
                  </a:lnTo>
                  <a:lnTo>
                    <a:pt x="529565" y="1635228"/>
                  </a:lnTo>
                  <a:lnTo>
                    <a:pt x="545690" y="1617729"/>
                  </a:lnTo>
                  <a:lnTo>
                    <a:pt x="561816" y="1600230"/>
                  </a:lnTo>
                  <a:lnTo>
                    <a:pt x="577941" y="1582730"/>
                  </a:lnTo>
                  <a:lnTo>
                    <a:pt x="594067" y="1565231"/>
                  </a:lnTo>
                  <a:lnTo>
                    <a:pt x="610192" y="1547732"/>
                  </a:lnTo>
                  <a:lnTo>
                    <a:pt x="626318" y="1530233"/>
                  </a:lnTo>
                  <a:lnTo>
                    <a:pt x="642443" y="1512734"/>
                  </a:lnTo>
                  <a:lnTo>
                    <a:pt x="658569" y="1495235"/>
                  </a:lnTo>
                  <a:lnTo>
                    <a:pt x="674694" y="1477736"/>
                  </a:lnTo>
                  <a:lnTo>
                    <a:pt x="690819" y="1460237"/>
                  </a:lnTo>
                  <a:lnTo>
                    <a:pt x="706945" y="1442738"/>
                  </a:lnTo>
                  <a:lnTo>
                    <a:pt x="723070" y="1425239"/>
                  </a:lnTo>
                  <a:lnTo>
                    <a:pt x="739196" y="1407740"/>
                  </a:lnTo>
                  <a:lnTo>
                    <a:pt x="755321" y="1390241"/>
                  </a:lnTo>
                  <a:lnTo>
                    <a:pt x="771447" y="1372742"/>
                  </a:lnTo>
                  <a:lnTo>
                    <a:pt x="787572" y="1355242"/>
                  </a:lnTo>
                  <a:lnTo>
                    <a:pt x="803698" y="1337743"/>
                  </a:lnTo>
                  <a:lnTo>
                    <a:pt x="819823" y="1320244"/>
                  </a:lnTo>
                  <a:lnTo>
                    <a:pt x="835949" y="1302745"/>
                  </a:lnTo>
                  <a:lnTo>
                    <a:pt x="852074" y="1285246"/>
                  </a:lnTo>
                  <a:lnTo>
                    <a:pt x="868199" y="1267747"/>
                  </a:lnTo>
                  <a:lnTo>
                    <a:pt x="884325" y="1250248"/>
                  </a:lnTo>
                  <a:lnTo>
                    <a:pt x="900450" y="1232749"/>
                  </a:lnTo>
                  <a:lnTo>
                    <a:pt x="916576" y="1215250"/>
                  </a:lnTo>
                  <a:lnTo>
                    <a:pt x="932701" y="1197751"/>
                  </a:lnTo>
                  <a:lnTo>
                    <a:pt x="948827" y="1180252"/>
                  </a:lnTo>
                  <a:lnTo>
                    <a:pt x="964952" y="1162753"/>
                  </a:lnTo>
                  <a:lnTo>
                    <a:pt x="981078" y="1145254"/>
                  </a:lnTo>
                  <a:lnTo>
                    <a:pt x="997203" y="1127754"/>
                  </a:lnTo>
                  <a:lnTo>
                    <a:pt x="1013329" y="1110255"/>
                  </a:lnTo>
                  <a:lnTo>
                    <a:pt x="1029454" y="1092756"/>
                  </a:lnTo>
                  <a:lnTo>
                    <a:pt x="1045580" y="1075257"/>
                  </a:lnTo>
                  <a:lnTo>
                    <a:pt x="1061705" y="1057758"/>
                  </a:lnTo>
                  <a:lnTo>
                    <a:pt x="1077830" y="1040259"/>
                  </a:lnTo>
                  <a:lnTo>
                    <a:pt x="1093956" y="1022760"/>
                  </a:lnTo>
                  <a:lnTo>
                    <a:pt x="1110081" y="1005261"/>
                  </a:lnTo>
                  <a:lnTo>
                    <a:pt x="1126207" y="987762"/>
                  </a:lnTo>
                  <a:lnTo>
                    <a:pt x="1142332" y="970263"/>
                  </a:lnTo>
                  <a:lnTo>
                    <a:pt x="1158458" y="952764"/>
                  </a:lnTo>
                  <a:lnTo>
                    <a:pt x="1174583" y="935265"/>
                  </a:lnTo>
                  <a:lnTo>
                    <a:pt x="1190709" y="917765"/>
                  </a:lnTo>
                  <a:lnTo>
                    <a:pt x="1206834" y="900266"/>
                  </a:lnTo>
                  <a:lnTo>
                    <a:pt x="1222960" y="882767"/>
                  </a:lnTo>
                  <a:lnTo>
                    <a:pt x="1239085" y="865268"/>
                  </a:lnTo>
                  <a:lnTo>
                    <a:pt x="1255211" y="847769"/>
                  </a:lnTo>
                  <a:lnTo>
                    <a:pt x="1271336" y="830270"/>
                  </a:lnTo>
                  <a:lnTo>
                    <a:pt x="1287461" y="812771"/>
                  </a:lnTo>
                  <a:lnTo>
                    <a:pt x="1303587" y="795272"/>
                  </a:lnTo>
                  <a:lnTo>
                    <a:pt x="1319712" y="777773"/>
                  </a:lnTo>
                  <a:lnTo>
                    <a:pt x="1335838" y="760274"/>
                  </a:lnTo>
                  <a:lnTo>
                    <a:pt x="1351963" y="742775"/>
                  </a:lnTo>
                  <a:lnTo>
                    <a:pt x="1368089" y="725276"/>
                  </a:lnTo>
                  <a:lnTo>
                    <a:pt x="1384214" y="707777"/>
                  </a:lnTo>
                  <a:lnTo>
                    <a:pt x="1400340" y="690277"/>
                  </a:lnTo>
                  <a:lnTo>
                    <a:pt x="1416465" y="672778"/>
                  </a:lnTo>
                  <a:lnTo>
                    <a:pt x="1432591" y="655279"/>
                  </a:lnTo>
                  <a:lnTo>
                    <a:pt x="1448716" y="637780"/>
                  </a:lnTo>
                  <a:lnTo>
                    <a:pt x="1464842" y="620281"/>
                  </a:lnTo>
                  <a:lnTo>
                    <a:pt x="1480967" y="602782"/>
                  </a:lnTo>
                  <a:lnTo>
                    <a:pt x="1497092" y="585283"/>
                  </a:lnTo>
                  <a:lnTo>
                    <a:pt x="1513218" y="567784"/>
                  </a:lnTo>
                  <a:lnTo>
                    <a:pt x="1529343" y="550285"/>
                  </a:lnTo>
                  <a:lnTo>
                    <a:pt x="1545469" y="532786"/>
                  </a:lnTo>
                  <a:lnTo>
                    <a:pt x="1561594" y="515287"/>
                  </a:lnTo>
                  <a:lnTo>
                    <a:pt x="1577720" y="497788"/>
                  </a:lnTo>
                  <a:lnTo>
                    <a:pt x="1593845" y="480288"/>
                  </a:lnTo>
                  <a:lnTo>
                    <a:pt x="1609971" y="462789"/>
                  </a:lnTo>
                  <a:lnTo>
                    <a:pt x="1626096" y="445290"/>
                  </a:lnTo>
                  <a:lnTo>
                    <a:pt x="1642222" y="427791"/>
                  </a:lnTo>
                  <a:lnTo>
                    <a:pt x="1658347" y="410292"/>
                  </a:lnTo>
                  <a:lnTo>
                    <a:pt x="1674473" y="392793"/>
                  </a:lnTo>
                  <a:lnTo>
                    <a:pt x="1690598" y="375294"/>
                  </a:lnTo>
                  <a:lnTo>
                    <a:pt x="1706723" y="357795"/>
                  </a:lnTo>
                  <a:lnTo>
                    <a:pt x="1722849" y="340296"/>
                  </a:lnTo>
                  <a:lnTo>
                    <a:pt x="1738974" y="322797"/>
                  </a:lnTo>
                  <a:lnTo>
                    <a:pt x="1755100" y="305298"/>
                  </a:lnTo>
                  <a:lnTo>
                    <a:pt x="1771225" y="287799"/>
                  </a:lnTo>
                  <a:lnTo>
                    <a:pt x="1787351" y="270300"/>
                  </a:lnTo>
                  <a:lnTo>
                    <a:pt x="1803476" y="252800"/>
                  </a:lnTo>
                  <a:lnTo>
                    <a:pt x="1819602" y="235301"/>
                  </a:lnTo>
                  <a:lnTo>
                    <a:pt x="1835727" y="217802"/>
                  </a:lnTo>
                  <a:lnTo>
                    <a:pt x="1851853" y="200303"/>
                  </a:lnTo>
                  <a:lnTo>
                    <a:pt x="1867978" y="182804"/>
                  </a:lnTo>
                  <a:lnTo>
                    <a:pt x="1884104" y="165305"/>
                  </a:lnTo>
                  <a:lnTo>
                    <a:pt x="1900229" y="147806"/>
                  </a:lnTo>
                  <a:lnTo>
                    <a:pt x="1916354" y="130307"/>
                  </a:lnTo>
                  <a:lnTo>
                    <a:pt x="1932480" y="112808"/>
                  </a:lnTo>
                  <a:lnTo>
                    <a:pt x="1948605" y="95309"/>
                  </a:lnTo>
                  <a:lnTo>
                    <a:pt x="1964731" y="77810"/>
                  </a:lnTo>
                  <a:lnTo>
                    <a:pt x="1980856" y="60311"/>
                  </a:lnTo>
                  <a:lnTo>
                    <a:pt x="1996982" y="42812"/>
                  </a:lnTo>
                  <a:lnTo>
                    <a:pt x="2013107" y="25312"/>
                  </a:lnTo>
                  <a:lnTo>
                    <a:pt x="2029233" y="7813"/>
                  </a:lnTo>
                  <a:lnTo>
                    <a:pt x="2036433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878274" y="3876691"/>
              <a:ext cx="2036433" cy="2209903"/>
            </a:xfrm>
            <a:custGeom>
              <a:avLst/>
              <a:pathLst>
                <a:path w="2036433" h="2209903">
                  <a:moveTo>
                    <a:pt x="0" y="2209903"/>
                  </a:moveTo>
                  <a:lnTo>
                    <a:pt x="12183" y="2196682"/>
                  </a:lnTo>
                  <a:lnTo>
                    <a:pt x="28308" y="2179183"/>
                  </a:lnTo>
                  <a:lnTo>
                    <a:pt x="44434" y="2161684"/>
                  </a:lnTo>
                  <a:lnTo>
                    <a:pt x="60559" y="2144185"/>
                  </a:lnTo>
                  <a:lnTo>
                    <a:pt x="76684" y="2126686"/>
                  </a:lnTo>
                  <a:lnTo>
                    <a:pt x="92810" y="2109187"/>
                  </a:lnTo>
                  <a:lnTo>
                    <a:pt x="108935" y="2091688"/>
                  </a:lnTo>
                  <a:lnTo>
                    <a:pt x="125061" y="2074189"/>
                  </a:lnTo>
                  <a:lnTo>
                    <a:pt x="141186" y="2056690"/>
                  </a:lnTo>
                  <a:lnTo>
                    <a:pt x="157312" y="2039191"/>
                  </a:lnTo>
                  <a:lnTo>
                    <a:pt x="173437" y="2021691"/>
                  </a:lnTo>
                  <a:lnTo>
                    <a:pt x="189563" y="2004192"/>
                  </a:lnTo>
                  <a:lnTo>
                    <a:pt x="205688" y="1986693"/>
                  </a:lnTo>
                  <a:lnTo>
                    <a:pt x="221814" y="1969194"/>
                  </a:lnTo>
                  <a:lnTo>
                    <a:pt x="237939" y="1951695"/>
                  </a:lnTo>
                  <a:lnTo>
                    <a:pt x="254065" y="1934196"/>
                  </a:lnTo>
                  <a:lnTo>
                    <a:pt x="270190" y="1916697"/>
                  </a:lnTo>
                  <a:lnTo>
                    <a:pt x="286315" y="1899198"/>
                  </a:lnTo>
                  <a:lnTo>
                    <a:pt x="302441" y="1881699"/>
                  </a:lnTo>
                  <a:lnTo>
                    <a:pt x="318566" y="1864200"/>
                  </a:lnTo>
                  <a:lnTo>
                    <a:pt x="334692" y="1846701"/>
                  </a:lnTo>
                  <a:lnTo>
                    <a:pt x="350817" y="1829202"/>
                  </a:lnTo>
                  <a:lnTo>
                    <a:pt x="366943" y="1811702"/>
                  </a:lnTo>
                  <a:lnTo>
                    <a:pt x="383068" y="1794203"/>
                  </a:lnTo>
                  <a:lnTo>
                    <a:pt x="399194" y="1776704"/>
                  </a:lnTo>
                  <a:lnTo>
                    <a:pt x="415319" y="1759205"/>
                  </a:lnTo>
                  <a:lnTo>
                    <a:pt x="431445" y="1741706"/>
                  </a:lnTo>
                  <a:lnTo>
                    <a:pt x="447570" y="1724207"/>
                  </a:lnTo>
                  <a:lnTo>
                    <a:pt x="463696" y="1706708"/>
                  </a:lnTo>
                  <a:lnTo>
                    <a:pt x="479821" y="1689209"/>
                  </a:lnTo>
                  <a:lnTo>
                    <a:pt x="495946" y="1671710"/>
                  </a:lnTo>
                  <a:lnTo>
                    <a:pt x="512072" y="1654211"/>
                  </a:lnTo>
                  <a:lnTo>
                    <a:pt x="528197" y="1636712"/>
                  </a:lnTo>
                  <a:lnTo>
                    <a:pt x="544323" y="1619213"/>
                  </a:lnTo>
                  <a:lnTo>
                    <a:pt x="560448" y="1601714"/>
                  </a:lnTo>
                  <a:lnTo>
                    <a:pt x="576574" y="1584214"/>
                  </a:lnTo>
                  <a:lnTo>
                    <a:pt x="592699" y="1566715"/>
                  </a:lnTo>
                  <a:lnTo>
                    <a:pt x="608825" y="1549216"/>
                  </a:lnTo>
                  <a:lnTo>
                    <a:pt x="624950" y="1531717"/>
                  </a:lnTo>
                  <a:lnTo>
                    <a:pt x="641076" y="1514218"/>
                  </a:lnTo>
                  <a:lnTo>
                    <a:pt x="657201" y="1496719"/>
                  </a:lnTo>
                  <a:lnTo>
                    <a:pt x="673326" y="1479220"/>
                  </a:lnTo>
                  <a:lnTo>
                    <a:pt x="689452" y="1461721"/>
                  </a:lnTo>
                  <a:lnTo>
                    <a:pt x="705577" y="1444222"/>
                  </a:lnTo>
                  <a:lnTo>
                    <a:pt x="721703" y="1426723"/>
                  </a:lnTo>
                  <a:lnTo>
                    <a:pt x="737828" y="1409224"/>
                  </a:lnTo>
                  <a:lnTo>
                    <a:pt x="753954" y="1391725"/>
                  </a:lnTo>
                  <a:lnTo>
                    <a:pt x="770079" y="1374226"/>
                  </a:lnTo>
                  <a:lnTo>
                    <a:pt x="786205" y="1356726"/>
                  </a:lnTo>
                  <a:lnTo>
                    <a:pt x="802330" y="1339227"/>
                  </a:lnTo>
                  <a:lnTo>
                    <a:pt x="818456" y="1321728"/>
                  </a:lnTo>
                  <a:lnTo>
                    <a:pt x="834581" y="1304229"/>
                  </a:lnTo>
                  <a:lnTo>
                    <a:pt x="850707" y="1286730"/>
                  </a:lnTo>
                  <a:lnTo>
                    <a:pt x="866832" y="1269231"/>
                  </a:lnTo>
                  <a:lnTo>
                    <a:pt x="882957" y="1251732"/>
                  </a:lnTo>
                  <a:lnTo>
                    <a:pt x="899083" y="1234233"/>
                  </a:lnTo>
                  <a:lnTo>
                    <a:pt x="915208" y="1216734"/>
                  </a:lnTo>
                  <a:lnTo>
                    <a:pt x="931334" y="1199235"/>
                  </a:lnTo>
                  <a:lnTo>
                    <a:pt x="947459" y="1181736"/>
                  </a:lnTo>
                  <a:lnTo>
                    <a:pt x="963585" y="1164237"/>
                  </a:lnTo>
                  <a:lnTo>
                    <a:pt x="979710" y="1146737"/>
                  </a:lnTo>
                  <a:lnTo>
                    <a:pt x="995836" y="1129238"/>
                  </a:lnTo>
                  <a:lnTo>
                    <a:pt x="1011961" y="1111739"/>
                  </a:lnTo>
                  <a:lnTo>
                    <a:pt x="1028087" y="1094240"/>
                  </a:lnTo>
                  <a:lnTo>
                    <a:pt x="1044212" y="1076741"/>
                  </a:lnTo>
                  <a:lnTo>
                    <a:pt x="1060338" y="1059242"/>
                  </a:lnTo>
                  <a:lnTo>
                    <a:pt x="1076463" y="1041743"/>
                  </a:lnTo>
                  <a:lnTo>
                    <a:pt x="1092588" y="1024244"/>
                  </a:lnTo>
                  <a:lnTo>
                    <a:pt x="1108714" y="1006745"/>
                  </a:lnTo>
                  <a:lnTo>
                    <a:pt x="1124839" y="989246"/>
                  </a:lnTo>
                  <a:lnTo>
                    <a:pt x="1140965" y="971747"/>
                  </a:lnTo>
                  <a:lnTo>
                    <a:pt x="1157090" y="954248"/>
                  </a:lnTo>
                  <a:lnTo>
                    <a:pt x="1173216" y="936749"/>
                  </a:lnTo>
                  <a:lnTo>
                    <a:pt x="1189341" y="919249"/>
                  </a:lnTo>
                  <a:lnTo>
                    <a:pt x="1205467" y="901750"/>
                  </a:lnTo>
                  <a:lnTo>
                    <a:pt x="1221592" y="884251"/>
                  </a:lnTo>
                  <a:lnTo>
                    <a:pt x="1237718" y="866752"/>
                  </a:lnTo>
                  <a:lnTo>
                    <a:pt x="1253843" y="849253"/>
                  </a:lnTo>
                  <a:lnTo>
                    <a:pt x="1269969" y="831754"/>
                  </a:lnTo>
                  <a:lnTo>
                    <a:pt x="1286094" y="814255"/>
                  </a:lnTo>
                  <a:lnTo>
                    <a:pt x="1302219" y="796756"/>
                  </a:lnTo>
                  <a:lnTo>
                    <a:pt x="1318345" y="779257"/>
                  </a:lnTo>
                  <a:lnTo>
                    <a:pt x="1334470" y="761758"/>
                  </a:lnTo>
                  <a:lnTo>
                    <a:pt x="1350596" y="744259"/>
                  </a:lnTo>
                  <a:lnTo>
                    <a:pt x="1366721" y="726760"/>
                  </a:lnTo>
                  <a:lnTo>
                    <a:pt x="1382847" y="709260"/>
                  </a:lnTo>
                  <a:lnTo>
                    <a:pt x="1398972" y="691761"/>
                  </a:lnTo>
                  <a:lnTo>
                    <a:pt x="1415098" y="674262"/>
                  </a:lnTo>
                  <a:lnTo>
                    <a:pt x="1431223" y="656763"/>
                  </a:lnTo>
                  <a:lnTo>
                    <a:pt x="1447349" y="639264"/>
                  </a:lnTo>
                  <a:lnTo>
                    <a:pt x="1463474" y="621765"/>
                  </a:lnTo>
                  <a:lnTo>
                    <a:pt x="1479600" y="604266"/>
                  </a:lnTo>
                  <a:lnTo>
                    <a:pt x="1495725" y="586767"/>
                  </a:lnTo>
                  <a:lnTo>
                    <a:pt x="1511850" y="569268"/>
                  </a:lnTo>
                  <a:lnTo>
                    <a:pt x="1527976" y="551769"/>
                  </a:lnTo>
                  <a:lnTo>
                    <a:pt x="1544101" y="534270"/>
                  </a:lnTo>
                  <a:lnTo>
                    <a:pt x="1560227" y="516771"/>
                  </a:lnTo>
                  <a:lnTo>
                    <a:pt x="1576352" y="499272"/>
                  </a:lnTo>
                  <a:lnTo>
                    <a:pt x="1592478" y="481772"/>
                  </a:lnTo>
                  <a:lnTo>
                    <a:pt x="1608603" y="464273"/>
                  </a:lnTo>
                  <a:lnTo>
                    <a:pt x="1624729" y="446774"/>
                  </a:lnTo>
                  <a:lnTo>
                    <a:pt x="1640854" y="429275"/>
                  </a:lnTo>
                  <a:lnTo>
                    <a:pt x="1656980" y="411776"/>
                  </a:lnTo>
                  <a:lnTo>
                    <a:pt x="1673105" y="394277"/>
                  </a:lnTo>
                  <a:lnTo>
                    <a:pt x="1689231" y="376778"/>
                  </a:lnTo>
                  <a:lnTo>
                    <a:pt x="1705356" y="359279"/>
                  </a:lnTo>
                  <a:lnTo>
                    <a:pt x="1721481" y="341780"/>
                  </a:lnTo>
                  <a:lnTo>
                    <a:pt x="1737607" y="324281"/>
                  </a:lnTo>
                  <a:lnTo>
                    <a:pt x="1753732" y="306782"/>
                  </a:lnTo>
                  <a:lnTo>
                    <a:pt x="1769858" y="289283"/>
                  </a:lnTo>
                  <a:lnTo>
                    <a:pt x="1785983" y="271784"/>
                  </a:lnTo>
                  <a:lnTo>
                    <a:pt x="1802109" y="254284"/>
                  </a:lnTo>
                  <a:lnTo>
                    <a:pt x="1818234" y="236785"/>
                  </a:lnTo>
                  <a:lnTo>
                    <a:pt x="1834360" y="219286"/>
                  </a:lnTo>
                  <a:lnTo>
                    <a:pt x="1850485" y="201787"/>
                  </a:lnTo>
                  <a:lnTo>
                    <a:pt x="1866611" y="184288"/>
                  </a:lnTo>
                  <a:lnTo>
                    <a:pt x="1882736" y="166789"/>
                  </a:lnTo>
                  <a:lnTo>
                    <a:pt x="1898862" y="149290"/>
                  </a:lnTo>
                  <a:lnTo>
                    <a:pt x="1914987" y="131791"/>
                  </a:lnTo>
                  <a:lnTo>
                    <a:pt x="1931112" y="114292"/>
                  </a:lnTo>
                  <a:lnTo>
                    <a:pt x="1947238" y="96793"/>
                  </a:lnTo>
                  <a:lnTo>
                    <a:pt x="1963363" y="79294"/>
                  </a:lnTo>
                  <a:lnTo>
                    <a:pt x="1979489" y="61795"/>
                  </a:lnTo>
                  <a:lnTo>
                    <a:pt x="1995614" y="44295"/>
                  </a:lnTo>
                  <a:lnTo>
                    <a:pt x="2011740" y="26796"/>
                  </a:lnTo>
                  <a:lnTo>
                    <a:pt x="2027865" y="9297"/>
                  </a:lnTo>
                  <a:lnTo>
                    <a:pt x="2036433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091855" y="3890275"/>
              <a:ext cx="2023915" cy="2196319"/>
            </a:xfrm>
            <a:custGeom>
              <a:avLst/>
              <a:pathLst>
                <a:path w="2023915" h="2196319">
                  <a:moveTo>
                    <a:pt x="0" y="2196319"/>
                  </a:moveTo>
                  <a:lnTo>
                    <a:pt x="8233" y="2187384"/>
                  </a:lnTo>
                  <a:lnTo>
                    <a:pt x="24358" y="2169885"/>
                  </a:lnTo>
                  <a:lnTo>
                    <a:pt x="40484" y="2152386"/>
                  </a:lnTo>
                  <a:lnTo>
                    <a:pt x="56609" y="2134887"/>
                  </a:lnTo>
                  <a:lnTo>
                    <a:pt x="72734" y="2117388"/>
                  </a:lnTo>
                  <a:lnTo>
                    <a:pt x="88860" y="2099889"/>
                  </a:lnTo>
                  <a:lnTo>
                    <a:pt x="104985" y="2082390"/>
                  </a:lnTo>
                  <a:lnTo>
                    <a:pt x="121111" y="2064891"/>
                  </a:lnTo>
                  <a:lnTo>
                    <a:pt x="137236" y="2047392"/>
                  </a:lnTo>
                  <a:lnTo>
                    <a:pt x="153362" y="2029893"/>
                  </a:lnTo>
                  <a:lnTo>
                    <a:pt x="169487" y="2012394"/>
                  </a:lnTo>
                  <a:lnTo>
                    <a:pt x="185613" y="1994895"/>
                  </a:lnTo>
                  <a:lnTo>
                    <a:pt x="201738" y="1977395"/>
                  </a:lnTo>
                  <a:lnTo>
                    <a:pt x="217864" y="1959896"/>
                  </a:lnTo>
                  <a:lnTo>
                    <a:pt x="233989" y="1942397"/>
                  </a:lnTo>
                  <a:lnTo>
                    <a:pt x="250115" y="1924898"/>
                  </a:lnTo>
                  <a:lnTo>
                    <a:pt x="266240" y="1907399"/>
                  </a:lnTo>
                  <a:lnTo>
                    <a:pt x="282365" y="1889900"/>
                  </a:lnTo>
                  <a:lnTo>
                    <a:pt x="298491" y="1872401"/>
                  </a:lnTo>
                  <a:lnTo>
                    <a:pt x="314616" y="1854902"/>
                  </a:lnTo>
                  <a:lnTo>
                    <a:pt x="330742" y="1837403"/>
                  </a:lnTo>
                  <a:lnTo>
                    <a:pt x="346867" y="1819904"/>
                  </a:lnTo>
                  <a:lnTo>
                    <a:pt x="362993" y="1802405"/>
                  </a:lnTo>
                  <a:lnTo>
                    <a:pt x="379118" y="1784906"/>
                  </a:lnTo>
                  <a:lnTo>
                    <a:pt x="395244" y="1767407"/>
                  </a:lnTo>
                  <a:lnTo>
                    <a:pt x="411369" y="1749907"/>
                  </a:lnTo>
                  <a:lnTo>
                    <a:pt x="427495" y="1732408"/>
                  </a:lnTo>
                  <a:lnTo>
                    <a:pt x="443620" y="1714909"/>
                  </a:lnTo>
                  <a:lnTo>
                    <a:pt x="459746" y="1697410"/>
                  </a:lnTo>
                  <a:lnTo>
                    <a:pt x="475871" y="1679911"/>
                  </a:lnTo>
                  <a:lnTo>
                    <a:pt x="491996" y="1662412"/>
                  </a:lnTo>
                  <a:lnTo>
                    <a:pt x="508122" y="1644913"/>
                  </a:lnTo>
                  <a:lnTo>
                    <a:pt x="524247" y="1627414"/>
                  </a:lnTo>
                  <a:lnTo>
                    <a:pt x="540373" y="1609915"/>
                  </a:lnTo>
                  <a:lnTo>
                    <a:pt x="556498" y="1592416"/>
                  </a:lnTo>
                  <a:lnTo>
                    <a:pt x="572624" y="1574917"/>
                  </a:lnTo>
                  <a:lnTo>
                    <a:pt x="588749" y="1557418"/>
                  </a:lnTo>
                  <a:lnTo>
                    <a:pt x="604875" y="1539918"/>
                  </a:lnTo>
                  <a:lnTo>
                    <a:pt x="621000" y="1522419"/>
                  </a:lnTo>
                  <a:lnTo>
                    <a:pt x="637126" y="1504920"/>
                  </a:lnTo>
                  <a:lnTo>
                    <a:pt x="653251" y="1487421"/>
                  </a:lnTo>
                  <a:lnTo>
                    <a:pt x="669377" y="1469922"/>
                  </a:lnTo>
                  <a:lnTo>
                    <a:pt x="685502" y="1452423"/>
                  </a:lnTo>
                  <a:lnTo>
                    <a:pt x="701627" y="1434924"/>
                  </a:lnTo>
                  <a:lnTo>
                    <a:pt x="717753" y="1417425"/>
                  </a:lnTo>
                  <a:lnTo>
                    <a:pt x="733878" y="1399926"/>
                  </a:lnTo>
                  <a:lnTo>
                    <a:pt x="750004" y="1382427"/>
                  </a:lnTo>
                  <a:lnTo>
                    <a:pt x="766129" y="1364928"/>
                  </a:lnTo>
                  <a:lnTo>
                    <a:pt x="782255" y="1347429"/>
                  </a:lnTo>
                  <a:lnTo>
                    <a:pt x="798380" y="1329930"/>
                  </a:lnTo>
                  <a:lnTo>
                    <a:pt x="814506" y="1312430"/>
                  </a:lnTo>
                  <a:lnTo>
                    <a:pt x="830631" y="1294931"/>
                  </a:lnTo>
                  <a:lnTo>
                    <a:pt x="846757" y="1277432"/>
                  </a:lnTo>
                  <a:lnTo>
                    <a:pt x="862882" y="1259933"/>
                  </a:lnTo>
                  <a:lnTo>
                    <a:pt x="879007" y="1242434"/>
                  </a:lnTo>
                  <a:lnTo>
                    <a:pt x="895133" y="1224935"/>
                  </a:lnTo>
                  <a:lnTo>
                    <a:pt x="911258" y="1207436"/>
                  </a:lnTo>
                  <a:lnTo>
                    <a:pt x="927384" y="1189937"/>
                  </a:lnTo>
                  <a:lnTo>
                    <a:pt x="943509" y="1172438"/>
                  </a:lnTo>
                  <a:lnTo>
                    <a:pt x="959635" y="1154939"/>
                  </a:lnTo>
                  <a:lnTo>
                    <a:pt x="975760" y="1137440"/>
                  </a:lnTo>
                  <a:lnTo>
                    <a:pt x="991886" y="1119941"/>
                  </a:lnTo>
                  <a:lnTo>
                    <a:pt x="1008011" y="1102441"/>
                  </a:lnTo>
                  <a:lnTo>
                    <a:pt x="1024137" y="1084942"/>
                  </a:lnTo>
                  <a:lnTo>
                    <a:pt x="1040262" y="1067443"/>
                  </a:lnTo>
                  <a:lnTo>
                    <a:pt x="1056388" y="1049944"/>
                  </a:lnTo>
                  <a:lnTo>
                    <a:pt x="1072513" y="1032445"/>
                  </a:lnTo>
                  <a:lnTo>
                    <a:pt x="1088638" y="1014946"/>
                  </a:lnTo>
                  <a:lnTo>
                    <a:pt x="1104764" y="997447"/>
                  </a:lnTo>
                  <a:lnTo>
                    <a:pt x="1120889" y="979948"/>
                  </a:lnTo>
                  <a:lnTo>
                    <a:pt x="1137015" y="962449"/>
                  </a:lnTo>
                  <a:lnTo>
                    <a:pt x="1153140" y="944950"/>
                  </a:lnTo>
                  <a:lnTo>
                    <a:pt x="1169266" y="927451"/>
                  </a:lnTo>
                  <a:lnTo>
                    <a:pt x="1185391" y="909952"/>
                  </a:lnTo>
                  <a:lnTo>
                    <a:pt x="1201517" y="892453"/>
                  </a:lnTo>
                  <a:lnTo>
                    <a:pt x="1217642" y="874953"/>
                  </a:lnTo>
                  <a:lnTo>
                    <a:pt x="1233768" y="857454"/>
                  </a:lnTo>
                  <a:lnTo>
                    <a:pt x="1249893" y="839955"/>
                  </a:lnTo>
                  <a:lnTo>
                    <a:pt x="1266019" y="822456"/>
                  </a:lnTo>
                  <a:lnTo>
                    <a:pt x="1282144" y="804957"/>
                  </a:lnTo>
                  <a:lnTo>
                    <a:pt x="1298269" y="787458"/>
                  </a:lnTo>
                  <a:lnTo>
                    <a:pt x="1314395" y="769959"/>
                  </a:lnTo>
                  <a:lnTo>
                    <a:pt x="1330520" y="752460"/>
                  </a:lnTo>
                  <a:lnTo>
                    <a:pt x="1346646" y="734961"/>
                  </a:lnTo>
                  <a:lnTo>
                    <a:pt x="1362771" y="717462"/>
                  </a:lnTo>
                  <a:lnTo>
                    <a:pt x="1378897" y="699963"/>
                  </a:lnTo>
                  <a:lnTo>
                    <a:pt x="1395022" y="682464"/>
                  </a:lnTo>
                  <a:lnTo>
                    <a:pt x="1411148" y="664965"/>
                  </a:lnTo>
                  <a:lnTo>
                    <a:pt x="1427273" y="647465"/>
                  </a:lnTo>
                  <a:lnTo>
                    <a:pt x="1443399" y="629966"/>
                  </a:lnTo>
                  <a:lnTo>
                    <a:pt x="1459524" y="612467"/>
                  </a:lnTo>
                  <a:lnTo>
                    <a:pt x="1475650" y="594968"/>
                  </a:lnTo>
                  <a:lnTo>
                    <a:pt x="1491775" y="577469"/>
                  </a:lnTo>
                  <a:lnTo>
                    <a:pt x="1507900" y="559970"/>
                  </a:lnTo>
                  <a:lnTo>
                    <a:pt x="1524026" y="542471"/>
                  </a:lnTo>
                  <a:lnTo>
                    <a:pt x="1540151" y="524972"/>
                  </a:lnTo>
                  <a:lnTo>
                    <a:pt x="1556277" y="507473"/>
                  </a:lnTo>
                  <a:lnTo>
                    <a:pt x="1572402" y="489974"/>
                  </a:lnTo>
                  <a:lnTo>
                    <a:pt x="1588528" y="472475"/>
                  </a:lnTo>
                  <a:lnTo>
                    <a:pt x="1604653" y="454976"/>
                  </a:lnTo>
                  <a:lnTo>
                    <a:pt x="1620779" y="437476"/>
                  </a:lnTo>
                  <a:lnTo>
                    <a:pt x="1636904" y="419977"/>
                  </a:lnTo>
                  <a:lnTo>
                    <a:pt x="1653030" y="402478"/>
                  </a:lnTo>
                  <a:lnTo>
                    <a:pt x="1669155" y="384979"/>
                  </a:lnTo>
                  <a:lnTo>
                    <a:pt x="1685281" y="367480"/>
                  </a:lnTo>
                  <a:lnTo>
                    <a:pt x="1701406" y="349981"/>
                  </a:lnTo>
                  <a:lnTo>
                    <a:pt x="1717531" y="332482"/>
                  </a:lnTo>
                  <a:lnTo>
                    <a:pt x="1733657" y="314983"/>
                  </a:lnTo>
                  <a:lnTo>
                    <a:pt x="1749782" y="297484"/>
                  </a:lnTo>
                  <a:lnTo>
                    <a:pt x="1765908" y="279985"/>
                  </a:lnTo>
                  <a:lnTo>
                    <a:pt x="1782033" y="262486"/>
                  </a:lnTo>
                  <a:lnTo>
                    <a:pt x="1798159" y="244987"/>
                  </a:lnTo>
                  <a:lnTo>
                    <a:pt x="1814284" y="227488"/>
                  </a:lnTo>
                  <a:lnTo>
                    <a:pt x="1830410" y="209988"/>
                  </a:lnTo>
                  <a:lnTo>
                    <a:pt x="1846535" y="192489"/>
                  </a:lnTo>
                  <a:lnTo>
                    <a:pt x="1862661" y="174990"/>
                  </a:lnTo>
                  <a:lnTo>
                    <a:pt x="1878786" y="157491"/>
                  </a:lnTo>
                  <a:lnTo>
                    <a:pt x="1894912" y="139992"/>
                  </a:lnTo>
                  <a:lnTo>
                    <a:pt x="1911037" y="122493"/>
                  </a:lnTo>
                  <a:lnTo>
                    <a:pt x="1927162" y="104994"/>
                  </a:lnTo>
                  <a:lnTo>
                    <a:pt x="1943288" y="87495"/>
                  </a:lnTo>
                  <a:lnTo>
                    <a:pt x="1959413" y="69996"/>
                  </a:lnTo>
                  <a:lnTo>
                    <a:pt x="1975539" y="52497"/>
                  </a:lnTo>
                  <a:lnTo>
                    <a:pt x="1991664" y="34998"/>
                  </a:lnTo>
                  <a:lnTo>
                    <a:pt x="2007790" y="17499"/>
                  </a:lnTo>
                  <a:lnTo>
                    <a:pt x="2023915" y="0"/>
                  </a:lnTo>
                  <a:lnTo>
                    <a:pt x="2023915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02028" y="4009833"/>
              <a:ext cx="1913742" cy="2076761"/>
            </a:xfrm>
            <a:custGeom>
              <a:avLst/>
              <a:pathLst>
                <a:path w="1913742" h="2076761">
                  <a:moveTo>
                    <a:pt x="0" y="2076761"/>
                  </a:moveTo>
                  <a:lnTo>
                    <a:pt x="10938" y="2064891"/>
                  </a:lnTo>
                  <a:lnTo>
                    <a:pt x="27064" y="2047392"/>
                  </a:lnTo>
                  <a:lnTo>
                    <a:pt x="43189" y="2029893"/>
                  </a:lnTo>
                  <a:lnTo>
                    <a:pt x="59314" y="2012394"/>
                  </a:lnTo>
                  <a:lnTo>
                    <a:pt x="75440" y="1994895"/>
                  </a:lnTo>
                  <a:lnTo>
                    <a:pt x="91565" y="1977395"/>
                  </a:lnTo>
                  <a:lnTo>
                    <a:pt x="107691" y="1959896"/>
                  </a:lnTo>
                  <a:lnTo>
                    <a:pt x="123816" y="1942397"/>
                  </a:lnTo>
                  <a:lnTo>
                    <a:pt x="139942" y="1924898"/>
                  </a:lnTo>
                  <a:lnTo>
                    <a:pt x="156067" y="1907399"/>
                  </a:lnTo>
                  <a:lnTo>
                    <a:pt x="172193" y="1889900"/>
                  </a:lnTo>
                  <a:lnTo>
                    <a:pt x="188318" y="1872401"/>
                  </a:lnTo>
                  <a:lnTo>
                    <a:pt x="204444" y="1854902"/>
                  </a:lnTo>
                  <a:lnTo>
                    <a:pt x="220569" y="1837403"/>
                  </a:lnTo>
                  <a:lnTo>
                    <a:pt x="236695" y="1819904"/>
                  </a:lnTo>
                  <a:lnTo>
                    <a:pt x="252820" y="1802405"/>
                  </a:lnTo>
                  <a:lnTo>
                    <a:pt x="268945" y="1784906"/>
                  </a:lnTo>
                  <a:lnTo>
                    <a:pt x="285071" y="1767407"/>
                  </a:lnTo>
                  <a:lnTo>
                    <a:pt x="301196" y="1749907"/>
                  </a:lnTo>
                  <a:lnTo>
                    <a:pt x="317322" y="1732408"/>
                  </a:lnTo>
                  <a:lnTo>
                    <a:pt x="333447" y="1714909"/>
                  </a:lnTo>
                  <a:lnTo>
                    <a:pt x="349573" y="1697410"/>
                  </a:lnTo>
                  <a:lnTo>
                    <a:pt x="365698" y="1679911"/>
                  </a:lnTo>
                  <a:lnTo>
                    <a:pt x="381824" y="1662412"/>
                  </a:lnTo>
                  <a:lnTo>
                    <a:pt x="397949" y="1644913"/>
                  </a:lnTo>
                  <a:lnTo>
                    <a:pt x="414075" y="1627414"/>
                  </a:lnTo>
                  <a:lnTo>
                    <a:pt x="430200" y="1609915"/>
                  </a:lnTo>
                  <a:lnTo>
                    <a:pt x="446326" y="1592416"/>
                  </a:lnTo>
                  <a:lnTo>
                    <a:pt x="462451" y="1574917"/>
                  </a:lnTo>
                  <a:lnTo>
                    <a:pt x="478576" y="1557418"/>
                  </a:lnTo>
                  <a:lnTo>
                    <a:pt x="494702" y="1539918"/>
                  </a:lnTo>
                  <a:lnTo>
                    <a:pt x="510827" y="1522419"/>
                  </a:lnTo>
                  <a:lnTo>
                    <a:pt x="526953" y="1504920"/>
                  </a:lnTo>
                  <a:lnTo>
                    <a:pt x="543078" y="1487421"/>
                  </a:lnTo>
                  <a:lnTo>
                    <a:pt x="559204" y="1469922"/>
                  </a:lnTo>
                  <a:lnTo>
                    <a:pt x="575329" y="1452423"/>
                  </a:lnTo>
                  <a:lnTo>
                    <a:pt x="591455" y="1434924"/>
                  </a:lnTo>
                  <a:lnTo>
                    <a:pt x="607580" y="1417425"/>
                  </a:lnTo>
                  <a:lnTo>
                    <a:pt x="623706" y="1399926"/>
                  </a:lnTo>
                  <a:lnTo>
                    <a:pt x="639831" y="1382427"/>
                  </a:lnTo>
                  <a:lnTo>
                    <a:pt x="655956" y="1364928"/>
                  </a:lnTo>
                  <a:lnTo>
                    <a:pt x="672082" y="1347429"/>
                  </a:lnTo>
                  <a:lnTo>
                    <a:pt x="688207" y="1329930"/>
                  </a:lnTo>
                  <a:lnTo>
                    <a:pt x="704333" y="1312430"/>
                  </a:lnTo>
                  <a:lnTo>
                    <a:pt x="720458" y="1294931"/>
                  </a:lnTo>
                  <a:lnTo>
                    <a:pt x="736584" y="1277432"/>
                  </a:lnTo>
                  <a:lnTo>
                    <a:pt x="752709" y="1259933"/>
                  </a:lnTo>
                  <a:lnTo>
                    <a:pt x="768835" y="1242434"/>
                  </a:lnTo>
                  <a:lnTo>
                    <a:pt x="784960" y="1224935"/>
                  </a:lnTo>
                  <a:lnTo>
                    <a:pt x="801086" y="1207436"/>
                  </a:lnTo>
                  <a:lnTo>
                    <a:pt x="817211" y="1189937"/>
                  </a:lnTo>
                  <a:lnTo>
                    <a:pt x="833337" y="1172438"/>
                  </a:lnTo>
                  <a:lnTo>
                    <a:pt x="849462" y="1154939"/>
                  </a:lnTo>
                  <a:lnTo>
                    <a:pt x="865587" y="1137440"/>
                  </a:lnTo>
                  <a:lnTo>
                    <a:pt x="881713" y="1119941"/>
                  </a:lnTo>
                  <a:lnTo>
                    <a:pt x="897838" y="1102441"/>
                  </a:lnTo>
                  <a:lnTo>
                    <a:pt x="913964" y="1084942"/>
                  </a:lnTo>
                  <a:lnTo>
                    <a:pt x="930089" y="1067443"/>
                  </a:lnTo>
                  <a:lnTo>
                    <a:pt x="946215" y="1049944"/>
                  </a:lnTo>
                  <a:lnTo>
                    <a:pt x="962340" y="1032445"/>
                  </a:lnTo>
                  <a:lnTo>
                    <a:pt x="978466" y="1014946"/>
                  </a:lnTo>
                  <a:lnTo>
                    <a:pt x="994591" y="997447"/>
                  </a:lnTo>
                  <a:lnTo>
                    <a:pt x="1010717" y="979948"/>
                  </a:lnTo>
                  <a:lnTo>
                    <a:pt x="1026842" y="962449"/>
                  </a:lnTo>
                  <a:lnTo>
                    <a:pt x="1042968" y="944950"/>
                  </a:lnTo>
                  <a:lnTo>
                    <a:pt x="1059093" y="927451"/>
                  </a:lnTo>
                  <a:lnTo>
                    <a:pt x="1075218" y="909952"/>
                  </a:lnTo>
                  <a:lnTo>
                    <a:pt x="1091344" y="892453"/>
                  </a:lnTo>
                  <a:lnTo>
                    <a:pt x="1107469" y="874953"/>
                  </a:lnTo>
                  <a:lnTo>
                    <a:pt x="1123595" y="857454"/>
                  </a:lnTo>
                  <a:lnTo>
                    <a:pt x="1139720" y="839955"/>
                  </a:lnTo>
                  <a:lnTo>
                    <a:pt x="1155846" y="822456"/>
                  </a:lnTo>
                  <a:lnTo>
                    <a:pt x="1171971" y="804957"/>
                  </a:lnTo>
                  <a:lnTo>
                    <a:pt x="1188097" y="787458"/>
                  </a:lnTo>
                  <a:lnTo>
                    <a:pt x="1204222" y="769959"/>
                  </a:lnTo>
                  <a:lnTo>
                    <a:pt x="1220348" y="752460"/>
                  </a:lnTo>
                  <a:lnTo>
                    <a:pt x="1236473" y="734961"/>
                  </a:lnTo>
                  <a:lnTo>
                    <a:pt x="1252599" y="717462"/>
                  </a:lnTo>
                  <a:lnTo>
                    <a:pt x="1268724" y="699963"/>
                  </a:lnTo>
                  <a:lnTo>
                    <a:pt x="1284849" y="682464"/>
                  </a:lnTo>
                  <a:lnTo>
                    <a:pt x="1300975" y="664965"/>
                  </a:lnTo>
                  <a:lnTo>
                    <a:pt x="1317100" y="647465"/>
                  </a:lnTo>
                  <a:lnTo>
                    <a:pt x="1333226" y="629966"/>
                  </a:lnTo>
                  <a:lnTo>
                    <a:pt x="1349351" y="612467"/>
                  </a:lnTo>
                  <a:lnTo>
                    <a:pt x="1365477" y="594968"/>
                  </a:lnTo>
                  <a:lnTo>
                    <a:pt x="1381602" y="577469"/>
                  </a:lnTo>
                  <a:lnTo>
                    <a:pt x="1397728" y="559970"/>
                  </a:lnTo>
                  <a:lnTo>
                    <a:pt x="1413853" y="542471"/>
                  </a:lnTo>
                  <a:lnTo>
                    <a:pt x="1429979" y="524972"/>
                  </a:lnTo>
                  <a:lnTo>
                    <a:pt x="1446104" y="507473"/>
                  </a:lnTo>
                  <a:lnTo>
                    <a:pt x="1462230" y="489974"/>
                  </a:lnTo>
                  <a:lnTo>
                    <a:pt x="1478355" y="472475"/>
                  </a:lnTo>
                  <a:lnTo>
                    <a:pt x="1494480" y="454976"/>
                  </a:lnTo>
                  <a:lnTo>
                    <a:pt x="1510606" y="437476"/>
                  </a:lnTo>
                  <a:lnTo>
                    <a:pt x="1526731" y="419977"/>
                  </a:lnTo>
                  <a:lnTo>
                    <a:pt x="1542857" y="402478"/>
                  </a:lnTo>
                  <a:lnTo>
                    <a:pt x="1558982" y="384979"/>
                  </a:lnTo>
                  <a:lnTo>
                    <a:pt x="1575108" y="367480"/>
                  </a:lnTo>
                  <a:lnTo>
                    <a:pt x="1591233" y="349981"/>
                  </a:lnTo>
                  <a:lnTo>
                    <a:pt x="1607359" y="332482"/>
                  </a:lnTo>
                  <a:lnTo>
                    <a:pt x="1623484" y="314983"/>
                  </a:lnTo>
                  <a:lnTo>
                    <a:pt x="1639610" y="297484"/>
                  </a:lnTo>
                  <a:lnTo>
                    <a:pt x="1655735" y="279985"/>
                  </a:lnTo>
                  <a:lnTo>
                    <a:pt x="1671861" y="262486"/>
                  </a:lnTo>
                  <a:lnTo>
                    <a:pt x="1687986" y="244987"/>
                  </a:lnTo>
                  <a:lnTo>
                    <a:pt x="1704111" y="227488"/>
                  </a:lnTo>
                  <a:lnTo>
                    <a:pt x="1720237" y="209988"/>
                  </a:lnTo>
                  <a:lnTo>
                    <a:pt x="1736362" y="192489"/>
                  </a:lnTo>
                  <a:lnTo>
                    <a:pt x="1752488" y="174990"/>
                  </a:lnTo>
                  <a:lnTo>
                    <a:pt x="1768613" y="157491"/>
                  </a:lnTo>
                  <a:lnTo>
                    <a:pt x="1784739" y="139992"/>
                  </a:lnTo>
                  <a:lnTo>
                    <a:pt x="1800864" y="122493"/>
                  </a:lnTo>
                  <a:lnTo>
                    <a:pt x="1816990" y="104994"/>
                  </a:lnTo>
                  <a:lnTo>
                    <a:pt x="1833115" y="87495"/>
                  </a:lnTo>
                  <a:lnTo>
                    <a:pt x="1849241" y="69996"/>
                  </a:lnTo>
                  <a:lnTo>
                    <a:pt x="1865366" y="52497"/>
                  </a:lnTo>
                  <a:lnTo>
                    <a:pt x="1881492" y="34998"/>
                  </a:lnTo>
                  <a:lnTo>
                    <a:pt x="1897617" y="17499"/>
                  </a:lnTo>
                  <a:lnTo>
                    <a:pt x="1913742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51189" y="4063182"/>
              <a:ext cx="1864581" cy="2023412"/>
            </a:xfrm>
            <a:custGeom>
              <a:avLst/>
              <a:pathLst>
                <a:path w="1864581" h="2023412">
                  <a:moveTo>
                    <a:pt x="0" y="2023412"/>
                  </a:moveTo>
                  <a:lnTo>
                    <a:pt x="10153" y="2012394"/>
                  </a:lnTo>
                  <a:lnTo>
                    <a:pt x="26279" y="1994895"/>
                  </a:lnTo>
                  <a:lnTo>
                    <a:pt x="42404" y="1977395"/>
                  </a:lnTo>
                  <a:lnTo>
                    <a:pt x="58530" y="1959896"/>
                  </a:lnTo>
                  <a:lnTo>
                    <a:pt x="74655" y="1942397"/>
                  </a:lnTo>
                  <a:lnTo>
                    <a:pt x="90781" y="1924898"/>
                  </a:lnTo>
                  <a:lnTo>
                    <a:pt x="106906" y="1907399"/>
                  </a:lnTo>
                  <a:lnTo>
                    <a:pt x="123032" y="1889900"/>
                  </a:lnTo>
                  <a:lnTo>
                    <a:pt x="139157" y="1872401"/>
                  </a:lnTo>
                  <a:lnTo>
                    <a:pt x="155283" y="1854902"/>
                  </a:lnTo>
                  <a:lnTo>
                    <a:pt x="171408" y="1837403"/>
                  </a:lnTo>
                  <a:lnTo>
                    <a:pt x="187533" y="1819904"/>
                  </a:lnTo>
                  <a:lnTo>
                    <a:pt x="203659" y="1802405"/>
                  </a:lnTo>
                  <a:lnTo>
                    <a:pt x="219784" y="1784906"/>
                  </a:lnTo>
                  <a:lnTo>
                    <a:pt x="235910" y="1767407"/>
                  </a:lnTo>
                  <a:lnTo>
                    <a:pt x="252035" y="1749907"/>
                  </a:lnTo>
                  <a:lnTo>
                    <a:pt x="268161" y="1732408"/>
                  </a:lnTo>
                  <a:lnTo>
                    <a:pt x="284286" y="1714909"/>
                  </a:lnTo>
                  <a:lnTo>
                    <a:pt x="300412" y="1697410"/>
                  </a:lnTo>
                  <a:lnTo>
                    <a:pt x="316537" y="1679911"/>
                  </a:lnTo>
                  <a:lnTo>
                    <a:pt x="332663" y="1662412"/>
                  </a:lnTo>
                  <a:lnTo>
                    <a:pt x="348788" y="1644913"/>
                  </a:lnTo>
                  <a:lnTo>
                    <a:pt x="364914" y="1627414"/>
                  </a:lnTo>
                  <a:lnTo>
                    <a:pt x="381039" y="1609915"/>
                  </a:lnTo>
                  <a:lnTo>
                    <a:pt x="397164" y="1592416"/>
                  </a:lnTo>
                  <a:lnTo>
                    <a:pt x="413290" y="1574917"/>
                  </a:lnTo>
                  <a:lnTo>
                    <a:pt x="429415" y="1557418"/>
                  </a:lnTo>
                  <a:lnTo>
                    <a:pt x="445541" y="1539918"/>
                  </a:lnTo>
                  <a:lnTo>
                    <a:pt x="461666" y="1522419"/>
                  </a:lnTo>
                  <a:lnTo>
                    <a:pt x="477792" y="1504920"/>
                  </a:lnTo>
                  <a:lnTo>
                    <a:pt x="493917" y="1487421"/>
                  </a:lnTo>
                  <a:lnTo>
                    <a:pt x="510043" y="1469922"/>
                  </a:lnTo>
                  <a:lnTo>
                    <a:pt x="526168" y="1452423"/>
                  </a:lnTo>
                  <a:lnTo>
                    <a:pt x="542294" y="1434924"/>
                  </a:lnTo>
                  <a:lnTo>
                    <a:pt x="558419" y="1417425"/>
                  </a:lnTo>
                  <a:lnTo>
                    <a:pt x="574544" y="1399926"/>
                  </a:lnTo>
                  <a:lnTo>
                    <a:pt x="590670" y="1382427"/>
                  </a:lnTo>
                  <a:lnTo>
                    <a:pt x="606795" y="1364928"/>
                  </a:lnTo>
                  <a:lnTo>
                    <a:pt x="622921" y="1347429"/>
                  </a:lnTo>
                  <a:lnTo>
                    <a:pt x="639046" y="1329930"/>
                  </a:lnTo>
                  <a:lnTo>
                    <a:pt x="655172" y="1312430"/>
                  </a:lnTo>
                  <a:lnTo>
                    <a:pt x="671297" y="1294931"/>
                  </a:lnTo>
                  <a:lnTo>
                    <a:pt x="687423" y="1277432"/>
                  </a:lnTo>
                  <a:lnTo>
                    <a:pt x="703548" y="1259933"/>
                  </a:lnTo>
                  <a:lnTo>
                    <a:pt x="719674" y="1242434"/>
                  </a:lnTo>
                  <a:lnTo>
                    <a:pt x="735799" y="1224935"/>
                  </a:lnTo>
                  <a:lnTo>
                    <a:pt x="751925" y="1207436"/>
                  </a:lnTo>
                  <a:lnTo>
                    <a:pt x="768050" y="1189937"/>
                  </a:lnTo>
                  <a:lnTo>
                    <a:pt x="784175" y="1172438"/>
                  </a:lnTo>
                  <a:lnTo>
                    <a:pt x="800301" y="1154939"/>
                  </a:lnTo>
                  <a:lnTo>
                    <a:pt x="816426" y="1137440"/>
                  </a:lnTo>
                  <a:lnTo>
                    <a:pt x="832552" y="1119941"/>
                  </a:lnTo>
                  <a:lnTo>
                    <a:pt x="848677" y="1102441"/>
                  </a:lnTo>
                  <a:lnTo>
                    <a:pt x="864803" y="1084942"/>
                  </a:lnTo>
                  <a:lnTo>
                    <a:pt x="880928" y="1067443"/>
                  </a:lnTo>
                  <a:lnTo>
                    <a:pt x="897054" y="1049944"/>
                  </a:lnTo>
                  <a:lnTo>
                    <a:pt x="913179" y="1032445"/>
                  </a:lnTo>
                  <a:lnTo>
                    <a:pt x="929305" y="1014946"/>
                  </a:lnTo>
                  <a:lnTo>
                    <a:pt x="945430" y="997447"/>
                  </a:lnTo>
                  <a:lnTo>
                    <a:pt x="961556" y="979948"/>
                  </a:lnTo>
                  <a:lnTo>
                    <a:pt x="977681" y="962449"/>
                  </a:lnTo>
                  <a:lnTo>
                    <a:pt x="993806" y="944950"/>
                  </a:lnTo>
                  <a:lnTo>
                    <a:pt x="1009932" y="927451"/>
                  </a:lnTo>
                  <a:lnTo>
                    <a:pt x="1026057" y="909952"/>
                  </a:lnTo>
                  <a:lnTo>
                    <a:pt x="1042183" y="892453"/>
                  </a:lnTo>
                  <a:lnTo>
                    <a:pt x="1058308" y="874953"/>
                  </a:lnTo>
                  <a:lnTo>
                    <a:pt x="1074434" y="857454"/>
                  </a:lnTo>
                  <a:lnTo>
                    <a:pt x="1090559" y="839955"/>
                  </a:lnTo>
                  <a:lnTo>
                    <a:pt x="1106685" y="822456"/>
                  </a:lnTo>
                  <a:lnTo>
                    <a:pt x="1122810" y="804957"/>
                  </a:lnTo>
                  <a:lnTo>
                    <a:pt x="1138936" y="787458"/>
                  </a:lnTo>
                  <a:lnTo>
                    <a:pt x="1155061" y="769959"/>
                  </a:lnTo>
                  <a:lnTo>
                    <a:pt x="1171187" y="752460"/>
                  </a:lnTo>
                  <a:lnTo>
                    <a:pt x="1187312" y="734961"/>
                  </a:lnTo>
                  <a:lnTo>
                    <a:pt x="1203437" y="717462"/>
                  </a:lnTo>
                  <a:lnTo>
                    <a:pt x="1219563" y="699963"/>
                  </a:lnTo>
                  <a:lnTo>
                    <a:pt x="1235688" y="682464"/>
                  </a:lnTo>
                  <a:lnTo>
                    <a:pt x="1251814" y="664965"/>
                  </a:lnTo>
                  <a:lnTo>
                    <a:pt x="1267939" y="647465"/>
                  </a:lnTo>
                  <a:lnTo>
                    <a:pt x="1284065" y="629966"/>
                  </a:lnTo>
                  <a:lnTo>
                    <a:pt x="1300190" y="612467"/>
                  </a:lnTo>
                  <a:lnTo>
                    <a:pt x="1316316" y="594968"/>
                  </a:lnTo>
                  <a:lnTo>
                    <a:pt x="1332441" y="577469"/>
                  </a:lnTo>
                  <a:lnTo>
                    <a:pt x="1348567" y="559970"/>
                  </a:lnTo>
                  <a:lnTo>
                    <a:pt x="1364692" y="542471"/>
                  </a:lnTo>
                  <a:lnTo>
                    <a:pt x="1380818" y="524972"/>
                  </a:lnTo>
                  <a:lnTo>
                    <a:pt x="1396943" y="507473"/>
                  </a:lnTo>
                  <a:lnTo>
                    <a:pt x="1413068" y="489974"/>
                  </a:lnTo>
                  <a:lnTo>
                    <a:pt x="1429194" y="472475"/>
                  </a:lnTo>
                  <a:lnTo>
                    <a:pt x="1445319" y="454976"/>
                  </a:lnTo>
                  <a:lnTo>
                    <a:pt x="1461445" y="437476"/>
                  </a:lnTo>
                  <a:lnTo>
                    <a:pt x="1477570" y="419977"/>
                  </a:lnTo>
                  <a:lnTo>
                    <a:pt x="1493696" y="402478"/>
                  </a:lnTo>
                  <a:lnTo>
                    <a:pt x="1509821" y="384979"/>
                  </a:lnTo>
                  <a:lnTo>
                    <a:pt x="1525947" y="367480"/>
                  </a:lnTo>
                  <a:lnTo>
                    <a:pt x="1542072" y="349981"/>
                  </a:lnTo>
                  <a:lnTo>
                    <a:pt x="1558198" y="332482"/>
                  </a:lnTo>
                  <a:lnTo>
                    <a:pt x="1574323" y="314983"/>
                  </a:lnTo>
                  <a:lnTo>
                    <a:pt x="1590449" y="297484"/>
                  </a:lnTo>
                  <a:lnTo>
                    <a:pt x="1606574" y="279985"/>
                  </a:lnTo>
                  <a:lnTo>
                    <a:pt x="1622699" y="262486"/>
                  </a:lnTo>
                  <a:lnTo>
                    <a:pt x="1638825" y="244987"/>
                  </a:lnTo>
                  <a:lnTo>
                    <a:pt x="1654950" y="227488"/>
                  </a:lnTo>
                  <a:lnTo>
                    <a:pt x="1671076" y="209988"/>
                  </a:lnTo>
                  <a:lnTo>
                    <a:pt x="1687201" y="192489"/>
                  </a:lnTo>
                  <a:lnTo>
                    <a:pt x="1703327" y="174990"/>
                  </a:lnTo>
                  <a:lnTo>
                    <a:pt x="1719452" y="157491"/>
                  </a:lnTo>
                  <a:lnTo>
                    <a:pt x="1735578" y="139992"/>
                  </a:lnTo>
                  <a:lnTo>
                    <a:pt x="1751703" y="122493"/>
                  </a:lnTo>
                  <a:lnTo>
                    <a:pt x="1767829" y="104994"/>
                  </a:lnTo>
                  <a:lnTo>
                    <a:pt x="1783954" y="87495"/>
                  </a:lnTo>
                  <a:lnTo>
                    <a:pt x="1800080" y="69996"/>
                  </a:lnTo>
                  <a:lnTo>
                    <a:pt x="1816205" y="52497"/>
                  </a:lnTo>
                  <a:lnTo>
                    <a:pt x="1832330" y="34998"/>
                  </a:lnTo>
                  <a:lnTo>
                    <a:pt x="1848456" y="17499"/>
                  </a:lnTo>
                  <a:lnTo>
                    <a:pt x="1864581" y="0"/>
                  </a:lnTo>
                  <a:lnTo>
                    <a:pt x="1864581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70743" y="4084402"/>
              <a:ext cx="1845027" cy="2002192"/>
            </a:xfrm>
            <a:custGeom>
              <a:avLst/>
              <a:pathLst>
                <a:path w="1845027" h="2002192">
                  <a:moveTo>
                    <a:pt x="0" y="2002192"/>
                  </a:moveTo>
                  <a:lnTo>
                    <a:pt x="6724" y="1994895"/>
                  </a:lnTo>
                  <a:lnTo>
                    <a:pt x="22850" y="1977395"/>
                  </a:lnTo>
                  <a:lnTo>
                    <a:pt x="38975" y="1959896"/>
                  </a:lnTo>
                  <a:lnTo>
                    <a:pt x="55101" y="1942397"/>
                  </a:lnTo>
                  <a:lnTo>
                    <a:pt x="71226" y="1924898"/>
                  </a:lnTo>
                  <a:lnTo>
                    <a:pt x="87352" y="1907399"/>
                  </a:lnTo>
                  <a:lnTo>
                    <a:pt x="103477" y="1889900"/>
                  </a:lnTo>
                  <a:lnTo>
                    <a:pt x="119603" y="1872401"/>
                  </a:lnTo>
                  <a:lnTo>
                    <a:pt x="135728" y="1854902"/>
                  </a:lnTo>
                  <a:lnTo>
                    <a:pt x="151854" y="1837403"/>
                  </a:lnTo>
                  <a:lnTo>
                    <a:pt x="167979" y="1819904"/>
                  </a:lnTo>
                  <a:lnTo>
                    <a:pt x="184105" y="1802405"/>
                  </a:lnTo>
                  <a:lnTo>
                    <a:pt x="200230" y="1784906"/>
                  </a:lnTo>
                  <a:lnTo>
                    <a:pt x="216355" y="1767407"/>
                  </a:lnTo>
                  <a:lnTo>
                    <a:pt x="232481" y="1749907"/>
                  </a:lnTo>
                  <a:lnTo>
                    <a:pt x="248606" y="1732408"/>
                  </a:lnTo>
                  <a:lnTo>
                    <a:pt x="264732" y="1714909"/>
                  </a:lnTo>
                  <a:lnTo>
                    <a:pt x="280857" y="1697410"/>
                  </a:lnTo>
                  <a:lnTo>
                    <a:pt x="296983" y="1679911"/>
                  </a:lnTo>
                  <a:lnTo>
                    <a:pt x="313108" y="1662412"/>
                  </a:lnTo>
                  <a:lnTo>
                    <a:pt x="329234" y="1644913"/>
                  </a:lnTo>
                  <a:lnTo>
                    <a:pt x="345359" y="1627414"/>
                  </a:lnTo>
                  <a:lnTo>
                    <a:pt x="361485" y="1609915"/>
                  </a:lnTo>
                  <a:lnTo>
                    <a:pt x="377610" y="1592416"/>
                  </a:lnTo>
                  <a:lnTo>
                    <a:pt x="393736" y="1574917"/>
                  </a:lnTo>
                  <a:lnTo>
                    <a:pt x="409861" y="1557418"/>
                  </a:lnTo>
                  <a:lnTo>
                    <a:pt x="425986" y="1539918"/>
                  </a:lnTo>
                  <a:lnTo>
                    <a:pt x="442112" y="1522419"/>
                  </a:lnTo>
                  <a:lnTo>
                    <a:pt x="458237" y="1504920"/>
                  </a:lnTo>
                  <a:lnTo>
                    <a:pt x="474363" y="1487421"/>
                  </a:lnTo>
                  <a:lnTo>
                    <a:pt x="490488" y="1469922"/>
                  </a:lnTo>
                  <a:lnTo>
                    <a:pt x="506614" y="1452423"/>
                  </a:lnTo>
                  <a:lnTo>
                    <a:pt x="522739" y="1434924"/>
                  </a:lnTo>
                  <a:lnTo>
                    <a:pt x="538865" y="1417425"/>
                  </a:lnTo>
                  <a:lnTo>
                    <a:pt x="554990" y="1399926"/>
                  </a:lnTo>
                  <a:lnTo>
                    <a:pt x="571116" y="1382427"/>
                  </a:lnTo>
                  <a:lnTo>
                    <a:pt x="587241" y="1364928"/>
                  </a:lnTo>
                  <a:lnTo>
                    <a:pt x="603367" y="1347429"/>
                  </a:lnTo>
                  <a:lnTo>
                    <a:pt x="619492" y="1329930"/>
                  </a:lnTo>
                  <a:lnTo>
                    <a:pt x="635617" y="1312430"/>
                  </a:lnTo>
                  <a:lnTo>
                    <a:pt x="651743" y="1294931"/>
                  </a:lnTo>
                  <a:lnTo>
                    <a:pt x="667868" y="1277432"/>
                  </a:lnTo>
                  <a:lnTo>
                    <a:pt x="683994" y="1259933"/>
                  </a:lnTo>
                  <a:lnTo>
                    <a:pt x="700119" y="1242434"/>
                  </a:lnTo>
                  <a:lnTo>
                    <a:pt x="716245" y="1224935"/>
                  </a:lnTo>
                  <a:lnTo>
                    <a:pt x="732370" y="1207436"/>
                  </a:lnTo>
                  <a:lnTo>
                    <a:pt x="748496" y="1189937"/>
                  </a:lnTo>
                  <a:lnTo>
                    <a:pt x="764621" y="1172438"/>
                  </a:lnTo>
                  <a:lnTo>
                    <a:pt x="780747" y="1154939"/>
                  </a:lnTo>
                  <a:lnTo>
                    <a:pt x="796872" y="1137440"/>
                  </a:lnTo>
                  <a:lnTo>
                    <a:pt x="812998" y="1119941"/>
                  </a:lnTo>
                  <a:lnTo>
                    <a:pt x="829123" y="1102441"/>
                  </a:lnTo>
                  <a:lnTo>
                    <a:pt x="845248" y="1084942"/>
                  </a:lnTo>
                  <a:lnTo>
                    <a:pt x="861374" y="1067443"/>
                  </a:lnTo>
                  <a:lnTo>
                    <a:pt x="877499" y="1049944"/>
                  </a:lnTo>
                  <a:lnTo>
                    <a:pt x="893625" y="1032445"/>
                  </a:lnTo>
                  <a:lnTo>
                    <a:pt x="909750" y="1014946"/>
                  </a:lnTo>
                  <a:lnTo>
                    <a:pt x="925876" y="997447"/>
                  </a:lnTo>
                  <a:lnTo>
                    <a:pt x="942001" y="979948"/>
                  </a:lnTo>
                  <a:lnTo>
                    <a:pt x="958127" y="962449"/>
                  </a:lnTo>
                  <a:lnTo>
                    <a:pt x="974252" y="944950"/>
                  </a:lnTo>
                  <a:lnTo>
                    <a:pt x="990378" y="927451"/>
                  </a:lnTo>
                  <a:lnTo>
                    <a:pt x="1006503" y="909952"/>
                  </a:lnTo>
                  <a:lnTo>
                    <a:pt x="1022629" y="892453"/>
                  </a:lnTo>
                  <a:lnTo>
                    <a:pt x="1038754" y="874953"/>
                  </a:lnTo>
                  <a:lnTo>
                    <a:pt x="1054879" y="857454"/>
                  </a:lnTo>
                  <a:lnTo>
                    <a:pt x="1071005" y="839955"/>
                  </a:lnTo>
                  <a:lnTo>
                    <a:pt x="1087130" y="822456"/>
                  </a:lnTo>
                  <a:lnTo>
                    <a:pt x="1103256" y="804957"/>
                  </a:lnTo>
                  <a:lnTo>
                    <a:pt x="1119381" y="787458"/>
                  </a:lnTo>
                  <a:lnTo>
                    <a:pt x="1135507" y="769959"/>
                  </a:lnTo>
                  <a:lnTo>
                    <a:pt x="1151632" y="752460"/>
                  </a:lnTo>
                  <a:lnTo>
                    <a:pt x="1167758" y="734961"/>
                  </a:lnTo>
                  <a:lnTo>
                    <a:pt x="1183883" y="717462"/>
                  </a:lnTo>
                  <a:lnTo>
                    <a:pt x="1200009" y="699963"/>
                  </a:lnTo>
                  <a:lnTo>
                    <a:pt x="1216134" y="682464"/>
                  </a:lnTo>
                  <a:lnTo>
                    <a:pt x="1232260" y="664965"/>
                  </a:lnTo>
                  <a:lnTo>
                    <a:pt x="1248385" y="647465"/>
                  </a:lnTo>
                  <a:lnTo>
                    <a:pt x="1264510" y="629966"/>
                  </a:lnTo>
                  <a:lnTo>
                    <a:pt x="1280636" y="612467"/>
                  </a:lnTo>
                  <a:lnTo>
                    <a:pt x="1296761" y="594968"/>
                  </a:lnTo>
                  <a:lnTo>
                    <a:pt x="1312887" y="577469"/>
                  </a:lnTo>
                  <a:lnTo>
                    <a:pt x="1329012" y="559970"/>
                  </a:lnTo>
                  <a:lnTo>
                    <a:pt x="1345138" y="542471"/>
                  </a:lnTo>
                  <a:lnTo>
                    <a:pt x="1361263" y="524972"/>
                  </a:lnTo>
                  <a:lnTo>
                    <a:pt x="1377389" y="507473"/>
                  </a:lnTo>
                  <a:lnTo>
                    <a:pt x="1393514" y="489974"/>
                  </a:lnTo>
                  <a:lnTo>
                    <a:pt x="1409640" y="472475"/>
                  </a:lnTo>
                  <a:lnTo>
                    <a:pt x="1425765" y="454976"/>
                  </a:lnTo>
                  <a:lnTo>
                    <a:pt x="1441890" y="437476"/>
                  </a:lnTo>
                  <a:lnTo>
                    <a:pt x="1458016" y="419977"/>
                  </a:lnTo>
                  <a:lnTo>
                    <a:pt x="1474141" y="402478"/>
                  </a:lnTo>
                  <a:lnTo>
                    <a:pt x="1490267" y="384979"/>
                  </a:lnTo>
                  <a:lnTo>
                    <a:pt x="1506392" y="367480"/>
                  </a:lnTo>
                  <a:lnTo>
                    <a:pt x="1522518" y="349981"/>
                  </a:lnTo>
                  <a:lnTo>
                    <a:pt x="1538643" y="332482"/>
                  </a:lnTo>
                  <a:lnTo>
                    <a:pt x="1554769" y="314983"/>
                  </a:lnTo>
                  <a:lnTo>
                    <a:pt x="1570894" y="297484"/>
                  </a:lnTo>
                  <a:lnTo>
                    <a:pt x="1587020" y="279985"/>
                  </a:lnTo>
                  <a:lnTo>
                    <a:pt x="1603145" y="262486"/>
                  </a:lnTo>
                  <a:lnTo>
                    <a:pt x="1619271" y="244987"/>
                  </a:lnTo>
                  <a:lnTo>
                    <a:pt x="1635396" y="227488"/>
                  </a:lnTo>
                  <a:lnTo>
                    <a:pt x="1651521" y="209988"/>
                  </a:lnTo>
                  <a:lnTo>
                    <a:pt x="1667647" y="192489"/>
                  </a:lnTo>
                  <a:lnTo>
                    <a:pt x="1683772" y="174990"/>
                  </a:lnTo>
                  <a:lnTo>
                    <a:pt x="1699898" y="157491"/>
                  </a:lnTo>
                  <a:lnTo>
                    <a:pt x="1716023" y="139992"/>
                  </a:lnTo>
                  <a:lnTo>
                    <a:pt x="1732149" y="122493"/>
                  </a:lnTo>
                  <a:lnTo>
                    <a:pt x="1748274" y="104994"/>
                  </a:lnTo>
                  <a:lnTo>
                    <a:pt x="1764400" y="87495"/>
                  </a:lnTo>
                  <a:lnTo>
                    <a:pt x="1780525" y="69996"/>
                  </a:lnTo>
                  <a:lnTo>
                    <a:pt x="1796651" y="52497"/>
                  </a:lnTo>
                  <a:lnTo>
                    <a:pt x="1812776" y="34998"/>
                  </a:lnTo>
                  <a:lnTo>
                    <a:pt x="1828902" y="17499"/>
                  </a:lnTo>
                  <a:lnTo>
                    <a:pt x="1845027" y="0"/>
                  </a:lnTo>
                  <a:lnTo>
                    <a:pt x="1845027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330490" y="4149238"/>
              <a:ext cx="1785280" cy="1937356"/>
            </a:xfrm>
            <a:custGeom>
              <a:avLst/>
              <a:pathLst>
                <a:path w="1785280" h="1937356">
                  <a:moveTo>
                    <a:pt x="0" y="1937356"/>
                  </a:moveTo>
                  <a:lnTo>
                    <a:pt x="11479" y="1924898"/>
                  </a:lnTo>
                  <a:lnTo>
                    <a:pt x="27605" y="1907399"/>
                  </a:lnTo>
                  <a:lnTo>
                    <a:pt x="43730" y="1889900"/>
                  </a:lnTo>
                  <a:lnTo>
                    <a:pt x="59856" y="1872401"/>
                  </a:lnTo>
                  <a:lnTo>
                    <a:pt x="75981" y="1854902"/>
                  </a:lnTo>
                  <a:lnTo>
                    <a:pt x="92107" y="1837403"/>
                  </a:lnTo>
                  <a:lnTo>
                    <a:pt x="108232" y="1819904"/>
                  </a:lnTo>
                  <a:lnTo>
                    <a:pt x="124358" y="1802405"/>
                  </a:lnTo>
                  <a:lnTo>
                    <a:pt x="140483" y="1784906"/>
                  </a:lnTo>
                  <a:lnTo>
                    <a:pt x="156609" y="1767407"/>
                  </a:lnTo>
                  <a:lnTo>
                    <a:pt x="172734" y="1749907"/>
                  </a:lnTo>
                  <a:lnTo>
                    <a:pt x="188859" y="1732408"/>
                  </a:lnTo>
                  <a:lnTo>
                    <a:pt x="204985" y="1714909"/>
                  </a:lnTo>
                  <a:lnTo>
                    <a:pt x="221110" y="1697410"/>
                  </a:lnTo>
                  <a:lnTo>
                    <a:pt x="237236" y="1679911"/>
                  </a:lnTo>
                  <a:lnTo>
                    <a:pt x="253361" y="1662412"/>
                  </a:lnTo>
                  <a:lnTo>
                    <a:pt x="269487" y="1644913"/>
                  </a:lnTo>
                  <a:lnTo>
                    <a:pt x="285612" y="1627414"/>
                  </a:lnTo>
                  <a:lnTo>
                    <a:pt x="301738" y="1609915"/>
                  </a:lnTo>
                  <a:lnTo>
                    <a:pt x="317863" y="1592416"/>
                  </a:lnTo>
                  <a:lnTo>
                    <a:pt x="333989" y="1574917"/>
                  </a:lnTo>
                  <a:lnTo>
                    <a:pt x="350114" y="1557418"/>
                  </a:lnTo>
                  <a:lnTo>
                    <a:pt x="366240" y="1539918"/>
                  </a:lnTo>
                  <a:lnTo>
                    <a:pt x="382365" y="1522419"/>
                  </a:lnTo>
                  <a:lnTo>
                    <a:pt x="398490" y="1504920"/>
                  </a:lnTo>
                  <a:lnTo>
                    <a:pt x="414616" y="1487421"/>
                  </a:lnTo>
                  <a:lnTo>
                    <a:pt x="430741" y="1469922"/>
                  </a:lnTo>
                  <a:lnTo>
                    <a:pt x="446867" y="1452423"/>
                  </a:lnTo>
                  <a:lnTo>
                    <a:pt x="462992" y="1434924"/>
                  </a:lnTo>
                  <a:lnTo>
                    <a:pt x="479118" y="1417425"/>
                  </a:lnTo>
                  <a:lnTo>
                    <a:pt x="495243" y="1399926"/>
                  </a:lnTo>
                  <a:lnTo>
                    <a:pt x="511369" y="1382427"/>
                  </a:lnTo>
                  <a:lnTo>
                    <a:pt x="527494" y="1364928"/>
                  </a:lnTo>
                  <a:lnTo>
                    <a:pt x="543620" y="1347429"/>
                  </a:lnTo>
                  <a:lnTo>
                    <a:pt x="559745" y="1329930"/>
                  </a:lnTo>
                  <a:lnTo>
                    <a:pt x="575871" y="1312430"/>
                  </a:lnTo>
                  <a:lnTo>
                    <a:pt x="591996" y="1294931"/>
                  </a:lnTo>
                  <a:lnTo>
                    <a:pt x="608121" y="1277432"/>
                  </a:lnTo>
                  <a:lnTo>
                    <a:pt x="624247" y="1259933"/>
                  </a:lnTo>
                  <a:lnTo>
                    <a:pt x="640372" y="1242434"/>
                  </a:lnTo>
                  <a:lnTo>
                    <a:pt x="656498" y="1224935"/>
                  </a:lnTo>
                  <a:lnTo>
                    <a:pt x="672623" y="1207436"/>
                  </a:lnTo>
                  <a:lnTo>
                    <a:pt x="688749" y="1189937"/>
                  </a:lnTo>
                  <a:lnTo>
                    <a:pt x="704874" y="1172438"/>
                  </a:lnTo>
                  <a:lnTo>
                    <a:pt x="721000" y="1154939"/>
                  </a:lnTo>
                  <a:lnTo>
                    <a:pt x="737125" y="1137440"/>
                  </a:lnTo>
                  <a:lnTo>
                    <a:pt x="753251" y="1119941"/>
                  </a:lnTo>
                  <a:lnTo>
                    <a:pt x="769376" y="1102441"/>
                  </a:lnTo>
                  <a:lnTo>
                    <a:pt x="785502" y="1084942"/>
                  </a:lnTo>
                  <a:lnTo>
                    <a:pt x="801627" y="1067443"/>
                  </a:lnTo>
                  <a:lnTo>
                    <a:pt x="817752" y="1049944"/>
                  </a:lnTo>
                  <a:lnTo>
                    <a:pt x="833878" y="1032445"/>
                  </a:lnTo>
                  <a:lnTo>
                    <a:pt x="850003" y="1014946"/>
                  </a:lnTo>
                  <a:lnTo>
                    <a:pt x="866129" y="997447"/>
                  </a:lnTo>
                  <a:lnTo>
                    <a:pt x="882254" y="979948"/>
                  </a:lnTo>
                  <a:lnTo>
                    <a:pt x="898380" y="962449"/>
                  </a:lnTo>
                  <a:lnTo>
                    <a:pt x="914505" y="944950"/>
                  </a:lnTo>
                  <a:lnTo>
                    <a:pt x="930631" y="927451"/>
                  </a:lnTo>
                  <a:lnTo>
                    <a:pt x="946756" y="909952"/>
                  </a:lnTo>
                  <a:lnTo>
                    <a:pt x="962882" y="892453"/>
                  </a:lnTo>
                  <a:lnTo>
                    <a:pt x="979007" y="874953"/>
                  </a:lnTo>
                  <a:lnTo>
                    <a:pt x="995133" y="857454"/>
                  </a:lnTo>
                  <a:lnTo>
                    <a:pt x="1011258" y="839955"/>
                  </a:lnTo>
                  <a:lnTo>
                    <a:pt x="1027383" y="822456"/>
                  </a:lnTo>
                  <a:lnTo>
                    <a:pt x="1043509" y="804957"/>
                  </a:lnTo>
                  <a:lnTo>
                    <a:pt x="1059634" y="787458"/>
                  </a:lnTo>
                  <a:lnTo>
                    <a:pt x="1075760" y="769959"/>
                  </a:lnTo>
                  <a:lnTo>
                    <a:pt x="1091885" y="752460"/>
                  </a:lnTo>
                  <a:lnTo>
                    <a:pt x="1108011" y="734961"/>
                  </a:lnTo>
                  <a:lnTo>
                    <a:pt x="1124136" y="717462"/>
                  </a:lnTo>
                  <a:lnTo>
                    <a:pt x="1140262" y="699963"/>
                  </a:lnTo>
                  <a:lnTo>
                    <a:pt x="1156387" y="682464"/>
                  </a:lnTo>
                  <a:lnTo>
                    <a:pt x="1172513" y="664965"/>
                  </a:lnTo>
                  <a:lnTo>
                    <a:pt x="1188638" y="647465"/>
                  </a:lnTo>
                  <a:lnTo>
                    <a:pt x="1204764" y="629966"/>
                  </a:lnTo>
                  <a:lnTo>
                    <a:pt x="1220889" y="612467"/>
                  </a:lnTo>
                  <a:lnTo>
                    <a:pt x="1237014" y="594968"/>
                  </a:lnTo>
                  <a:lnTo>
                    <a:pt x="1253140" y="577469"/>
                  </a:lnTo>
                  <a:lnTo>
                    <a:pt x="1269265" y="559970"/>
                  </a:lnTo>
                  <a:lnTo>
                    <a:pt x="1285391" y="542471"/>
                  </a:lnTo>
                  <a:lnTo>
                    <a:pt x="1301516" y="524972"/>
                  </a:lnTo>
                  <a:lnTo>
                    <a:pt x="1317642" y="507473"/>
                  </a:lnTo>
                  <a:lnTo>
                    <a:pt x="1333767" y="489974"/>
                  </a:lnTo>
                  <a:lnTo>
                    <a:pt x="1349893" y="472475"/>
                  </a:lnTo>
                  <a:lnTo>
                    <a:pt x="1366018" y="454976"/>
                  </a:lnTo>
                  <a:lnTo>
                    <a:pt x="1382144" y="437476"/>
                  </a:lnTo>
                  <a:lnTo>
                    <a:pt x="1398269" y="419977"/>
                  </a:lnTo>
                  <a:lnTo>
                    <a:pt x="1414395" y="402478"/>
                  </a:lnTo>
                  <a:lnTo>
                    <a:pt x="1430520" y="384979"/>
                  </a:lnTo>
                  <a:lnTo>
                    <a:pt x="1446645" y="367480"/>
                  </a:lnTo>
                  <a:lnTo>
                    <a:pt x="1462771" y="349981"/>
                  </a:lnTo>
                  <a:lnTo>
                    <a:pt x="1478896" y="332482"/>
                  </a:lnTo>
                  <a:lnTo>
                    <a:pt x="1495022" y="314983"/>
                  </a:lnTo>
                  <a:lnTo>
                    <a:pt x="1511147" y="297484"/>
                  </a:lnTo>
                  <a:lnTo>
                    <a:pt x="1527273" y="279985"/>
                  </a:lnTo>
                  <a:lnTo>
                    <a:pt x="1543398" y="262486"/>
                  </a:lnTo>
                  <a:lnTo>
                    <a:pt x="1559524" y="244987"/>
                  </a:lnTo>
                  <a:lnTo>
                    <a:pt x="1575649" y="227488"/>
                  </a:lnTo>
                  <a:lnTo>
                    <a:pt x="1591775" y="209988"/>
                  </a:lnTo>
                  <a:lnTo>
                    <a:pt x="1607900" y="192489"/>
                  </a:lnTo>
                  <a:lnTo>
                    <a:pt x="1624025" y="174990"/>
                  </a:lnTo>
                  <a:lnTo>
                    <a:pt x="1640151" y="157491"/>
                  </a:lnTo>
                  <a:lnTo>
                    <a:pt x="1656276" y="139992"/>
                  </a:lnTo>
                  <a:lnTo>
                    <a:pt x="1672402" y="122493"/>
                  </a:lnTo>
                  <a:lnTo>
                    <a:pt x="1688527" y="104994"/>
                  </a:lnTo>
                  <a:lnTo>
                    <a:pt x="1704653" y="87495"/>
                  </a:lnTo>
                  <a:lnTo>
                    <a:pt x="1720778" y="69996"/>
                  </a:lnTo>
                  <a:lnTo>
                    <a:pt x="1736904" y="52497"/>
                  </a:lnTo>
                  <a:lnTo>
                    <a:pt x="1753029" y="34998"/>
                  </a:lnTo>
                  <a:lnTo>
                    <a:pt x="1769155" y="17499"/>
                  </a:lnTo>
                  <a:lnTo>
                    <a:pt x="1785280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81577" y="4204677"/>
              <a:ext cx="1734193" cy="1881918"/>
            </a:xfrm>
            <a:custGeom>
              <a:avLst/>
              <a:pathLst>
                <a:path w="1734193" h="1881918">
                  <a:moveTo>
                    <a:pt x="0" y="1881918"/>
                  </a:moveTo>
                  <a:lnTo>
                    <a:pt x="8769" y="1872401"/>
                  </a:lnTo>
                  <a:lnTo>
                    <a:pt x="24895" y="1854902"/>
                  </a:lnTo>
                  <a:lnTo>
                    <a:pt x="41020" y="1837403"/>
                  </a:lnTo>
                  <a:lnTo>
                    <a:pt x="57145" y="1819904"/>
                  </a:lnTo>
                  <a:lnTo>
                    <a:pt x="73271" y="1802405"/>
                  </a:lnTo>
                  <a:lnTo>
                    <a:pt x="89396" y="1784906"/>
                  </a:lnTo>
                  <a:lnTo>
                    <a:pt x="105522" y="1767407"/>
                  </a:lnTo>
                  <a:lnTo>
                    <a:pt x="121647" y="1749907"/>
                  </a:lnTo>
                  <a:lnTo>
                    <a:pt x="137773" y="1732408"/>
                  </a:lnTo>
                  <a:lnTo>
                    <a:pt x="153898" y="1714909"/>
                  </a:lnTo>
                  <a:lnTo>
                    <a:pt x="170024" y="1697410"/>
                  </a:lnTo>
                  <a:lnTo>
                    <a:pt x="186149" y="1679911"/>
                  </a:lnTo>
                  <a:lnTo>
                    <a:pt x="202275" y="1662412"/>
                  </a:lnTo>
                  <a:lnTo>
                    <a:pt x="218400" y="1644913"/>
                  </a:lnTo>
                  <a:lnTo>
                    <a:pt x="234526" y="1627414"/>
                  </a:lnTo>
                  <a:lnTo>
                    <a:pt x="250651" y="1609915"/>
                  </a:lnTo>
                  <a:lnTo>
                    <a:pt x="266776" y="1592416"/>
                  </a:lnTo>
                  <a:lnTo>
                    <a:pt x="282902" y="1574917"/>
                  </a:lnTo>
                  <a:lnTo>
                    <a:pt x="299027" y="1557418"/>
                  </a:lnTo>
                  <a:lnTo>
                    <a:pt x="315153" y="1539918"/>
                  </a:lnTo>
                  <a:lnTo>
                    <a:pt x="331278" y="1522419"/>
                  </a:lnTo>
                  <a:lnTo>
                    <a:pt x="347404" y="1504920"/>
                  </a:lnTo>
                  <a:lnTo>
                    <a:pt x="363529" y="1487421"/>
                  </a:lnTo>
                  <a:lnTo>
                    <a:pt x="379655" y="1469922"/>
                  </a:lnTo>
                  <a:lnTo>
                    <a:pt x="395780" y="1452423"/>
                  </a:lnTo>
                  <a:lnTo>
                    <a:pt x="411906" y="1434924"/>
                  </a:lnTo>
                  <a:lnTo>
                    <a:pt x="428031" y="1417425"/>
                  </a:lnTo>
                  <a:lnTo>
                    <a:pt x="444156" y="1399926"/>
                  </a:lnTo>
                  <a:lnTo>
                    <a:pt x="460282" y="1382427"/>
                  </a:lnTo>
                  <a:lnTo>
                    <a:pt x="476407" y="1364928"/>
                  </a:lnTo>
                  <a:lnTo>
                    <a:pt x="492533" y="1347429"/>
                  </a:lnTo>
                  <a:lnTo>
                    <a:pt x="508658" y="1329930"/>
                  </a:lnTo>
                  <a:lnTo>
                    <a:pt x="524784" y="1312430"/>
                  </a:lnTo>
                  <a:lnTo>
                    <a:pt x="540909" y="1294931"/>
                  </a:lnTo>
                  <a:lnTo>
                    <a:pt x="557035" y="1277432"/>
                  </a:lnTo>
                  <a:lnTo>
                    <a:pt x="573160" y="1259933"/>
                  </a:lnTo>
                  <a:lnTo>
                    <a:pt x="589286" y="1242434"/>
                  </a:lnTo>
                  <a:lnTo>
                    <a:pt x="605411" y="1224935"/>
                  </a:lnTo>
                  <a:lnTo>
                    <a:pt x="621537" y="1207436"/>
                  </a:lnTo>
                  <a:lnTo>
                    <a:pt x="637662" y="1189937"/>
                  </a:lnTo>
                  <a:lnTo>
                    <a:pt x="653787" y="1172438"/>
                  </a:lnTo>
                  <a:lnTo>
                    <a:pt x="669913" y="1154939"/>
                  </a:lnTo>
                  <a:lnTo>
                    <a:pt x="686038" y="1137440"/>
                  </a:lnTo>
                  <a:lnTo>
                    <a:pt x="702164" y="1119941"/>
                  </a:lnTo>
                  <a:lnTo>
                    <a:pt x="718289" y="1102441"/>
                  </a:lnTo>
                  <a:lnTo>
                    <a:pt x="734415" y="1084942"/>
                  </a:lnTo>
                  <a:lnTo>
                    <a:pt x="750540" y="1067443"/>
                  </a:lnTo>
                  <a:lnTo>
                    <a:pt x="766666" y="1049944"/>
                  </a:lnTo>
                  <a:lnTo>
                    <a:pt x="782791" y="1032445"/>
                  </a:lnTo>
                  <a:lnTo>
                    <a:pt x="798917" y="1014946"/>
                  </a:lnTo>
                  <a:lnTo>
                    <a:pt x="815042" y="997447"/>
                  </a:lnTo>
                  <a:lnTo>
                    <a:pt x="831168" y="979948"/>
                  </a:lnTo>
                  <a:lnTo>
                    <a:pt x="847293" y="962449"/>
                  </a:lnTo>
                  <a:lnTo>
                    <a:pt x="863418" y="944950"/>
                  </a:lnTo>
                  <a:lnTo>
                    <a:pt x="879544" y="927451"/>
                  </a:lnTo>
                  <a:lnTo>
                    <a:pt x="895669" y="909952"/>
                  </a:lnTo>
                  <a:lnTo>
                    <a:pt x="911795" y="892453"/>
                  </a:lnTo>
                  <a:lnTo>
                    <a:pt x="927920" y="874953"/>
                  </a:lnTo>
                  <a:lnTo>
                    <a:pt x="944046" y="857454"/>
                  </a:lnTo>
                  <a:lnTo>
                    <a:pt x="960171" y="839955"/>
                  </a:lnTo>
                  <a:lnTo>
                    <a:pt x="976297" y="822456"/>
                  </a:lnTo>
                  <a:lnTo>
                    <a:pt x="992422" y="804957"/>
                  </a:lnTo>
                  <a:lnTo>
                    <a:pt x="1008548" y="787458"/>
                  </a:lnTo>
                  <a:lnTo>
                    <a:pt x="1024673" y="769959"/>
                  </a:lnTo>
                  <a:lnTo>
                    <a:pt x="1040799" y="752460"/>
                  </a:lnTo>
                  <a:lnTo>
                    <a:pt x="1056924" y="734961"/>
                  </a:lnTo>
                  <a:lnTo>
                    <a:pt x="1073049" y="717462"/>
                  </a:lnTo>
                  <a:lnTo>
                    <a:pt x="1089175" y="699963"/>
                  </a:lnTo>
                  <a:lnTo>
                    <a:pt x="1105300" y="682464"/>
                  </a:lnTo>
                  <a:lnTo>
                    <a:pt x="1121426" y="664965"/>
                  </a:lnTo>
                  <a:lnTo>
                    <a:pt x="1137551" y="647465"/>
                  </a:lnTo>
                  <a:lnTo>
                    <a:pt x="1153677" y="629966"/>
                  </a:lnTo>
                  <a:lnTo>
                    <a:pt x="1169802" y="612467"/>
                  </a:lnTo>
                  <a:lnTo>
                    <a:pt x="1185928" y="594968"/>
                  </a:lnTo>
                  <a:lnTo>
                    <a:pt x="1202053" y="577469"/>
                  </a:lnTo>
                  <a:lnTo>
                    <a:pt x="1218179" y="559970"/>
                  </a:lnTo>
                  <a:lnTo>
                    <a:pt x="1234304" y="542471"/>
                  </a:lnTo>
                  <a:lnTo>
                    <a:pt x="1250430" y="524972"/>
                  </a:lnTo>
                  <a:lnTo>
                    <a:pt x="1266555" y="507473"/>
                  </a:lnTo>
                  <a:lnTo>
                    <a:pt x="1282680" y="489974"/>
                  </a:lnTo>
                  <a:lnTo>
                    <a:pt x="1298806" y="472475"/>
                  </a:lnTo>
                  <a:lnTo>
                    <a:pt x="1314931" y="454976"/>
                  </a:lnTo>
                  <a:lnTo>
                    <a:pt x="1331057" y="437476"/>
                  </a:lnTo>
                  <a:lnTo>
                    <a:pt x="1347182" y="419977"/>
                  </a:lnTo>
                  <a:lnTo>
                    <a:pt x="1363308" y="402478"/>
                  </a:lnTo>
                  <a:lnTo>
                    <a:pt x="1379433" y="384979"/>
                  </a:lnTo>
                  <a:lnTo>
                    <a:pt x="1395559" y="367480"/>
                  </a:lnTo>
                  <a:lnTo>
                    <a:pt x="1411684" y="349981"/>
                  </a:lnTo>
                  <a:lnTo>
                    <a:pt x="1427810" y="332482"/>
                  </a:lnTo>
                  <a:lnTo>
                    <a:pt x="1443935" y="314983"/>
                  </a:lnTo>
                  <a:lnTo>
                    <a:pt x="1460061" y="297484"/>
                  </a:lnTo>
                  <a:lnTo>
                    <a:pt x="1476186" y="279985"/>
                  </a:lnTo>
                  <a:lnTo>
                    <a:pt x="1492311" y="262486"/>
                  </a:lnTo>
                  <a:lnTo>
                    <a:pt x="1508437" y="244987"/>
                  </a:lnTo>
                  <a:lnTo>
                    <a:pt x="1524562" y="227488"/>
                  </a:lnTo>
                  <a:lnTo>
                    <a:pt x="1540688" y="209988"/>
                  </a:lnTo>
                  <a:lnTo>
                    <a:pt x="1556813" y="192489"/>
                  </a:lnTo>
                  <a:lnTo>
                    <a:pt x="1572939" y="174990"/>
                  </a:lnTo>
                  <a:lnTo>
                    <a:pt x="1589064" y="157491"/>
                  </a:lnTo>
                  <a:lnTo>
                    <a:pt x="1605190" y="139992"/>
                  </a:lnTo>
                  <a:lnTo>
                    <a:pt x="1621315" y="122493"/>
                  </a:lnTo>
                  <a:lnTo>
                    <a:pt x="1637441" y="104994"/>
                  </a:lnTo>
                  <a:lnTo>
                    <a:pt x="1653566" y="87495"/>
                  </a:lnTo>
                  <a:lnTo>
                    <a:pt x="1669692" y="69996"/>
                  </a:lnTo>
                  <a:lnTo>
                    <a:pt x="1685817" y="52497"/>
                  </a:lnTo>
                  <a:lnTo>
                    <a:pt x="1701942" y="34998"/>
                  </a:lnTo>
                  <a:lnTo>
                    <a:pt x="1718068" y="17499"/>
                  </a:lnTo>
                  <a:lnTo>
                    <a:pt x="1734193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410921" y="6058572"/>
              <a:ext cx="56046" cy="56046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512405" y="6047178"/>
              <a:ext cx="78833" cy="7883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632369" y="6054263"/>
              <a:ext cx="64663" cy="6466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46823" y="6055839"/>
              <a:ext cx="61511" cy="6151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868481" y="5371901"/>
              <a:ext cx="43950" cy="4395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970035" y="6053294"/>
              <a:ext cx="66600" cy="66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87412" y="5296490"/>
              <a:ext cx="57602" cy="5760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84575" y="5369467"/>
              <a:ext cx="89032" cy="8903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03147" y="5376049"/>
              <a:ext cx="77646" cy="77646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04543" y="5076070"/>
              <a:ext cx="100610" cy="10061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522614" y="5050643"/>
              <a:ext cx="90224" cy="9022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629075" y="4833383"/>
              <a:ext cx="103057" cy="10305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41425" y="4737075"/>
              <a:ext cx="104115" cy="104115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860279" y="4631082"/>
              <a:ext cx="92162" cy="9216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985363" y="4501526"/>
              <a:ext cx="67751" cy="6775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107151" y="4464838"/>
              <a:ext cx="49932" cy="49932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02409" y="4428951"/>
              <a:ext cx="85174" cy="8517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05556" y="6066085"/>
              <a:ext cx="41020" cy="41020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99672" y="6047323"/>
              <a:ext cx="78543" cy="78543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506200" y="6040973"/>
              <a:ext cx="91243" cy="91243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618544" y="6040439"/>
              <a:ext cx="92311" cy="9231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733150" y="6042167"/>
              <a:ext cx="88856" cy="88856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851685" y="6047823"/>
              <a:ext cx="77544" cy="77544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958446" y="5550216"/>
              <a:ext cx="89778" cy="89778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70937" y="5554588"/>
              <a:ext cx="90551" cy="9055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83418" y="5559136"/>
              <a:ext cx="91348" cy="91348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292023" y="6036648"/>
              <a:ext cx="99894" cy="99894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397784" y="5533492"/>
              <a:ext cx="114128" cy="114128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19115" y="5146463"/>
              <a:ext cx="97221" cy="9722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23156" y="5022474"/>
              <a:ext cx="114896" cy="114896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736184" y="4864877"/>
              <a:ext cx="114596" cy="114596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855468" y="4759613"/>
              <a:ext cx="101785" cy="101785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79679" y="4683654"/>
              <a:ext cx="79120" cy="79120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94707" y="4601492"/>
              <a:ext cx="74821" cy="7482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193287" y="4442794"/>
              <a:ext cx="103417" cy="103417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420132" y="6067783"/>
              <a:ext cx="37624" cy="37624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14296" y="6049069"/>
              <a:ext cx="75052" cy="75052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632369" y="6054263"/>
              <a:ext cx="64663" cy="64663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51768" y="6060784"/>
              <a:ext cx="51620" cy="51620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75797" y="6071935"/>
              <a:ext cx="29319" cy="29319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70291" y="6053550"/>
              <a:ext cx="66088" cy="66088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080428" y="6050810"/>
              <a:ext cx="71569" cy="71569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87667" y="6045170"/>
              <a:ext cx="82849" cy="82849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296941" y="6041566"/>
              <a:ext cx="90058" cy="90058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06161" y="5595120"/>
              <a:ext cx="97374" cy="97374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521350" y="5308411"/>
              <a:ext cx="92752" cy="92752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625297" y="5079661"/>
              <a:ext cx="110615" cy="110615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739281" y="4960441"/>
              <a:ext cx="108403" cy="108403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857866" y="4804057"/>
              <a:ext cx="96990" cy="96990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981208" y="4798232"/>
              <a:ext cx="76062" cy="76062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095304" y="4780644"/>
              <a:ext cx="73627" cy="73627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197965" y="4613318"/>
              <a:ext cx="94061" cy="94061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16303" y="6063954"/>
              <a:ext cx="45281" cy="45281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529621" y="6064393"/>
              <a:ext cx="44403" cy="44403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643932" y="6065826"/>
              <a:ext cx="41536" cy="41536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765105" y="6074121"/>
              <a:ext cx="24947" cy="24947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978545" y="6061805"/>
              <a:ext cx="49579" cy="49579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087164" y="6057546"/>
              <a:ext cx="58098" cy="58098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187989" y="6045492"/>
              <a:ext cx="82204" cy="82204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418034" y="6049781"/>
              <a:ext cx="73627" cy="73627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537735" y="6056604"/>
              <a:ext cx="59981" cy="59981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49955" y="6055945"/>
              <a:ext cx="61299" cy="61299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753368" y="5163641"/>
              <a:ext cx="80230" cy="80230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880881" y="5163713"/>
              <a:ext cx="50960" cy="50960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182973" y="6056380"/>
              <a:ext cx="60429" cy="60429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300586" y="6061115"/>
              <a:ext cx="50960" cy="50960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23378" y="6071028"/>
              <a:ext cx="31132" cy="31132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26342" y="6061115"/>
              <a:ext cx="50960" cy="50960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631400" y="6053294"/>
              <a:ext cx="66600" cy="66600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732946" y="6041962"/>
              <a:ext cx="89265" cy="89265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846923" y="6043061"/>
              <a:ext cx="87067" cy="87067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952104" y="6035364"/>
              <a:ext cx="102461" cy="102461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074749" y="6045130"/>
              <a:ext cx="82929" cy="82929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77383" y="6034886"/>
              <a:ext cx="103417" cy="103417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93572" y="6038197"/>
              <a:ext cx="96795" cy="96795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402963" y="5636311"/>
              <a:ext cx="103769" cy="103769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514168" y="5659093"/>
              <a:ext cx="107115" cy="107115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624084" y="5479231"/>
              <a:ext cx="113041" cy="113041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51550" y="5220812"/>
              <a:ext cx="109622" cy="109622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976476" y="5238124"/>
              <a:ext cx="85525" cy="85525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103316" y="5014998"/>
              <a:ext cx="57602" cy="57602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199452" y="4872669"/>
              <a:ext cx="91086" cy="91086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183541" y="6056948"/>
              <a:ext cx="59293" cy="59293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287396" y="6047925"/>
              <a:ext cx="77338" cy="77338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15081" y="6062731"/>
              <a:ext cx="47726" cy="47726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15511" y="6050283"/>
              <a:ext cx="72622" cy="72622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622697" y="6044591"/>
              <a:ext cx="84007" cy="84007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727451" y="6036467"/>
              <a:ext cx="100255" cy="100255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839579" y="6035717"/>
              <a:ext cx="101755" cy="101755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946611" y="6029871"/>
              <a:ext cx="113447" cy="113447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062001" y="6032383"/>
              <a:ext cx="108424" cy="108424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172860" y="6030364"/>
              <a:ext cx="112462" cy="112462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286930" y="6031555"/>
              <a:ext cx="110079" cy="110079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400792" y="6032539"/>
              <a:ext cx="108111" cy="108111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511966" y="5690377"/>
              <a:ext cx="111520" cy="111520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735283" y="5550671"/>
              <a:ext cx="116400" cy="116400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54693" y="5345609"/>
              <a:ext cx="103335" cy="103335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969874" y="5127873"/>
              <a:ext cx="98730" cy="98730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92944" y="5039064"/>
              <a:ext cx="78347" cy="78347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212849" y="4882007"/>
              <a:ext cx="64292" cy="64292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82017" y="6055424"/>
              <a:ext cx="62341" cy="62341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291874" y="6052403"/>
              <a:ext cx="68383" cy="68383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399103" y="6046753"/>
              <a:ext cx="79682" cy="79682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512898" y="6047670"/>
              <a:ext cx="77848" cy="77848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628715" y="6050609"/>
              <a:ext cx="71970" cy="7197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736194" y="6045210"/>
              <a:ext cx="82770" cy="8277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844757" y="6040895"/>
              <a:ext cx="91399" cy="91399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949755" y="6033015"/>
              <a:ext cx="107160" cy="10716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064754" y="6035136"/>
              <a:ext cx="102917" cy="102917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180538" y="6038041"/>
              <a:ext cx="97106" cy="97106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301243" y="6045868"/>
              <a:ext cx="81454" cy="81454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406431" y="6038177"/>
              <a:ext cx="96835" cy="96835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21521" y="6040389"/>
              <a:ext cx="92410" cy="9241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41044" y="5494559"/>
              <a:ext cx="79120" cy="79120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760525" y="5260142"/>
              <a:ext cx="65915" cy="65915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883298" y="5376765"/>
              <a:ext cx="46126" cy="46126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993928" y="5209933"/>
              <a:ext cx="50622" cy="50622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117457" y="5169744"/>
              <a:ext cx="29319" cy="29319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185574" y="6058981"/>
              <a:ext cx="55226" cy="55226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90834" y="6051363"/>
              <a:ext cx="70463" cy="70463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428726" y="6076377"/>
              <a:ext cx="20436" cy="20436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520056" y="6054829"/>
              <a:ext cx="63532" cy="63532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642277" y="6064171"/>
              <a:ext cx="44846" cy="44846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729181" y="6038197"/>
              <a:ext cx="96795" cy="96795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838373" y="6034511"/>
              <a:ext cx="104168" cy="104168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948650" y="6031910"/>
              <a:ext cx="109369" cy="109369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073697" y="6044079"/>
              <a:ext cx="85031" cy="85031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173729" y="6031232"/>
              <a:ext cx="110724" cy="110724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284046" y="6028671"/>
              <a:ext cx="115847" cy="115847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401413" y="6033160"/>
              <a:ext cx="106869" cy="106869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511880" y="6030748"/>
              <a:ext cx="111692" cy="111692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622789" y="5609829"/>
              <a:ext cx="115631" cy="115631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735440" y="5502117"/>
              <a:ext cx="116086" cy="116086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860481" y="5450231"/>
              <a:ext cx="91759" cy="91759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973802" y="5556423"/>
              <a:ext cx="90874" cy="90874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098082" y="5054830"/>
              <a:ext cx="68069" cy="68069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201113" y="5007911"/>
              <a:ext cx="87764" cy="87764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535048" y="6069820"/>
              <a:ext cx="33549" cy="33549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39734" y="6061628"/>
              <a:ext cx="49932" cy="49932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738405" y="6047421"/>
              <a:ext cx="78347" cy="78347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843269" y="6039407"/>
              <a:ext cx="94375" cy="94375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955095" y="6038355"/>
              <a:ext cx="96479" cy="96479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070591" y="6040973"/>
              <a:ext cx="91243" cy="91243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176916" y="6034419"/>
              <a:ext cx="104351" cy="104351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292928" y="6037553"/>
              <a:ext cx="98082" cy="98082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399522" y="6031269"/>
              <a:ext cx="110652" cy="110652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512079" y="6030947"/>
              <a:ext cx="111294" cy="111294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627272" y="5655973"/>
              <a:ext cx="106664" cy="106664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741464" y="5526948"/>
              <a:ext cx="104036" cy="104036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854666" y="5321103"/>
              <a:ext cx="103390" cy="103390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966412" y="5361334"/>
              <a:ext cx="105654" cy="105654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078739" y="5256967"/>
              <a:ext cx="106756" cy="106756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195065" y="5126813"/>
              <a:ext cx="99861" cy="99861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3148686" y="3631999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>
              <a:off x="4547545" y="3709220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5" name="rc295"/>
            <p:cNvSpPr/>
            <p:nvPr/>
          </p:nvSpPr>
          <p:spPr>
            <a:xfrm>
              <a:off x="3148686" y="1107814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>
              <a:off x="4327398" y="1186523"/>
              <a:ext cx="60965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297" name="pl297"/>
            <p:cNvSpPr/>
            <p:nvPr/>
          </p:nvSpPr>
          <p:spPr>
            <a:xfrm>
              <a:off x="31486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64857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13233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6322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51159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61588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1157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310802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3607915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408492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458820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507196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558540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6078534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2848764" y="35169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2916570" y="314819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3018249" y="277964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2950443" y="239431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2950443" y="20425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950443" y="16908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950443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18" name="pl318"/>
            <p:cNvSpPr/>
            <p:nvPr/>
          </p:nvSpPr>
          <p:spPr>
            <a:xfrm>
              <a:off x="31138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113891" y="3193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113891" y="2823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113891" y="2439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113891" y="2088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113891" y="1736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113891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28487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916570" y="567238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018249" y="530383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2950443" y="49184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2950443" y="456677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950443" y="42150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2950443" y="38312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32" name="pl332"/>
            <p:cNvSpPr/>
            <p:nvPr/>
          </p:nvSpPr>
          <p:spPr>
            <a:xfrm>
              <a:off x="31138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113891" y="5717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113891" y="5347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113891" y="4963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113891" y="4612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113891" y="426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113891" y="3876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9"/>
            <p:cNvSpPr/>
            <p:nvPr/>
          </p:nvSpPr>
          <p:spPr>
            <a:xfrm rot="-5400000">
              <a:off x="18997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40" name="rc340"/>
            <p:cNvSpPr/>
            <p:nvPr/>
          </p:nvSpPr>
          <p:spPr>
            <a:xfrm>
              <a:off x="6254949" y="1578876"/>
              <a:ext cx="1767743" cy="26354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>
              <a:off x="6324538" y="163804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342" name="rc342"/>
            <p:cNvSpPr/>
            <p:nvPr/>
          </p:nvSpPr>
          <p:spPr>
            <a:xfrm>
              <a:off x="6324538" y="1876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6333538" y="1885780"/>
              <a:ext cx="144000" cy="144000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6340738" y="1957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80712" y="1932954"/>
              <a:ext cx="49651" cy="49651"/>
            </a:xfrm>
            <a:prstGeom prst="ellipse">
              <a:avLst/>
            </a:prstGeom>
            <a:solidFill>
              <a:srgbClr val="FF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6324538" y="2038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6333538" y="2047780"/>
              <a:ext cx="144000" cy="144000"/>
            </a:xfrm>
            <a:prstGeom prst="rect">
              <a:avLst/>
            </a:prstGeom>
            <a:solidFill>
              <a:srgbClr val="6700FF">
                <a:alpha val="29803"/>
              </a:srgbClr>
            </a:solidFill>
            <a:ln w="13550" cap="sq">
              <a:solidFill>
                <a:srgbClr val="67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340738" y="2119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380712" y="2094954"/>
              <a:ext cx="49651" cy="49651"/>
            </a:xfrm>
            <a:prstGeom prst="ellipse">
              <a:avLst/>
            </a:prstGeom>
            <a:solidFill>
              <a:srgbClr val="6700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6324538" y="2200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6333538" y="2209780"/>
              <a:ext cx="144000" cy="144000"/>
            </a:xfrm>
            <a:prstGeom prst="rect">
              <a:avLst/>
            </a:prstGeom>
            <a:solidFill>
              <a:srgbClr val="0098FF">
                <a:alpha val="29803"/>
              </a:srgbClr>
            </a:solidFill>
            <a:ln w="13550" cap="sq">
              <a:solidFill>
                <a:srgbClr val="0098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6340738" y="2281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80712" y="2256954"/>
              <a:ext cx="49651" cy="49651"/>
            </a:xfrm>
            <a:prstGeom prst="ellipse">
              <a:avLst/>
            </a:prstGeom>
            <a:solidFill>
              <a:srgbClr val="0098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6324538" y="2362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6333538" y="2371780"/>
              <a:ext cx="144000" cy="144000"/>
            </a:xfrm>
            <a:prstGeom prst="rect">
              <a:avLst/>
            </a:prstGeom>
            <a:solidFill>
              <a:srgbClr val="00C9FF">
                <a:alpha val="29803"/>
              </a:srgbClr>
            </a:solidFill>
            <a:ln w="13550" cap="sq">
              <a:solidFill>
                <a:srgbClr val="00C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340738" y="2443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80712" y="2418954"/>
              <a:ext cx="49651" cy="49651"/>
            </a:xfrm>
            <a:prstGeom prst="ellipse">
              <a:avLst/>
            </a:prstGeom>
            <a:solidFill>
              <a:srgbClr val="00C9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6324538" y="2524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333538" y="2533780"/>
              <a:ext cx="144000" cy="144000"/>
            </a:xfrm>
            <a:prstGeom prst="rect">
              <a:avLst/>
            </a:prstGeom>
            <a:solidFill>
              <a:srgbClr val="00CBFF">
                <a:alpha val="29803"/>
              </a:srgbClr>
            </a:solidFill>
            <a:ln w="13550" cap="sq">
              <a:solidFill>
                <a:srgbClr val="00C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340738" y="2605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380712" y="2580954"/>
              <a:ext cx="49651" cy="49651"/>
            </a:xfrm>
            <a:prstGeom prst="ellipse">
              <a:avLst/>
            </a:prstGeom>
            <a:solidFill>
              <a:srgbClr val="00CB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6324538" y="2686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6333538" y="2695780"/>
              <a:ext cx="144000" cy="144000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340738" y="2767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80712" y="2742954"/>
              <a:ext cx="49651" cy="4965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6324538" y="2848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6333538" y="2857780"/>
              <a:ext cx="144000" cy="144000"/>
            </a:xfrm>
            <a:prstGeom prst="rect">
              <a:avLst/>
            </a:prstGeom>
            <a:solidFill>
              <a:srgbClr val="E14700">
                <a:alpha val="29803"/>
              </a:srgbClr>
            </a:solidFill>
            <a:ln w="13550" cap="sq">
              <a:solidFill>
                <a:srgbClr val="E14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6340738" y="2929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380712" y="2904954"/>
              <a:ext cx="49651" cy="49651"/>
            </a:xfrm>
            <a:prstGeom prst="ellipse">
              <a:avLst/>
            </a:prstGeom>
            <a:solidFill>
              <a:srgbClr val="E147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6324538" y="3010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6333538" y="3019780"/>
              <a:ext cx="144000" cy="144000"/>
            </a:xfrm>
            <a:prstGeom prst="rect">
              <a:avLst/>
            </a:prstGeom>
            <a:solidFill>
              <a:srgbClr val="BB6A00">
                <a:alpha val="29803"/>
              </a:srgbClr>
            </a:solidFill>
            <a:ln w="13550" cap="sq">
              <a:solidFill>
                <a:srgbClr val="BB6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6340738" y="3091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380712" y="3066954"/>
              <a:ext cx="49651" cy="49651"/>
            </a:xfrm>
            <a:prstGeom prst="ellipse">
              <a:avLst/>
            </a:prstGeom>
            <a:solidFill>
              <a:srgbClr val="BB6A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6324538" y="3172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6333538" y="3181780"/>
              <a:ext cx="144000" cy="144000"/>
            </a:xfrm>
            <a:prstGeom prst="rect">
              <a:avLst/>
            </a:prstGeom>
            <a:solidFill>
              <a:srgbClr val="8C8000">
                <a:alpha val="29803"/>
              </a:srgbClr>
            </a:solidFill>
            <a:ln w="13550" cap="sq">
              <a:solidFill>
                <a:srgbClr val="8C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340738" y="3253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380712" y="3228954"/>
              <a:ext cx="49651" cy="49651"/>
            </a:xfrm>
            <a:prstGeom prst="ellipse">
              <a:avLst/>
            </a:prstGeom>
            <a:solidFill>
              <a:srgbClr val="8C8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6324538" y="3334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6333538" y="3343780"/>
              <a:ext cx="144000" cy="144000"/>
            </a:xfrm>
            <a:prstGeom prst="rect">
              <a:avLst/>
            </a:prstGeom>
            <a:solidFill>
              <a:srgbClr val="2E9100">
                <a:alpha val="29803"/>
              </a:srgbClr>
            </a:solidFill>
            <a:ln w="13550" cap="sq">
              <a:solidFill>
                <a:srgbClr val="2E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340738" y="3415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380712" y="3390954"/>
              <a:ext cx="49651" cy="49651"/>
            </a:xfrm>
            <a:prstGeom prst="ellipse">
              <a:avLst/>
            </a:prstGeom>
            <a:solidFill>
              <a:srgbClr val="2E91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6324538" y="3496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333538" y="3505780"/>
              <a:ext cx="144000" cy="144000"/>
            </a:xfrm>
            <a:prstGeom prst="rect">
              <a:avLst/>
            </a:prstGeom>
            <a:solidFill>
              <a:srgbClr val="009F00">
                <a:alpha val="29803"/>
              </a:srgbClr>
            </a:solidFill>
            <a:ln w="13550" cap="sq">
              <a:solidFill>
                <a:srgbClr val="009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6340738" y="3577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80712" y="3552954"/>
              <a:ext cx="49651" cy="49651"/>
            </a:xfrm>
            <a:prstGeom prst="ellipse">
              <a:avLst/>
            </a:prstGeom>
            <a:solidFill>
              <a:srgbClr val="009F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6324538" y="3658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6333538" y="3667780"/>
              <a:ext cx="144000" cy="144000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6340738" y="3739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380712" y="3714954"/>
              <a:ext cx="49651" cy="49651"/>
            </a:xfrm>
            <a:prstGeom prst="ellipse">
              <a:avLst/>
            </a:prstGeom>
            <a:solidFill>
              <a:srgbClr val="00AC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6324538" y="3820780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6333538" y="3829780"/>
              <a:ext cx="144000" cy="143999"/>
            </a:xfrm>
            <a:prstGeom prst="rect">
              <a:avLst/>
            </a:prstGeom>
            <a:solidFill>
              <a:srgbClr val="00B847">
                <a:alpha val="29803"/>
              </a:srgbClr>
            </a:solidFill>
            <a:ln w="13550" cap="sq">
              <a:solidFill>
                <a:srgbClr val="00B84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6340738" y="3901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380712" y="3876954"/>
              <a:ext cx="49651" cy="49651"/>
            </a:xfrm>
            <a:prstGeom prst="ellipse">
              <a:avLst/>
            </a:prstGeom>
            <a:solidFill>
              <a:srgbClr val="00B847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6324538" y="3982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6333538" y="3991780"/>
              <a:ext cx="144000" cy="144000"/>
            </a:xfrm>
            <a:prstGeom prst="rect">
              <a:avLst/>
            </a:prstGeom>
            <a:solidFill>
              <a:srgbClr val="00C3AE">
                <a:alpha val="29803"/>
              </a:srgbClr>
            </a:solidFill>
            <a:ln w="13550" cap="sq">
              <a:solidFill>
                <a:srgbClr val="00C3A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6340738" y="4063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380712" y="4038954"/>
              <a:ext cx="49651" cy="49651"/>
            </a:xfrm>
            <a:prstGeom prst="ellipse">
              <a:avLst/>
            </a:prstGeom>
            <a:solidFill>
              <a:srgbClr val="00C3AE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8"/>
            <p:cNvSpPr/>
            <p:nvPr/>
          </p:nvSpPr>
          <p:spPr>
            <a:xfrm>
              <a:off x="6562453" y="188699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6562453" y="2050486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6562453" y="2212486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6562453" y="2372998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6562453" y="2560715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6562453" y="272116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6562453" y="288471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6562453" y="302099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6562453" y="320716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6562453" y="337071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6562453" y="353271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6562453" y="369316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6562453" y="385671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6562453" y="401871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412" name="rc412"/>
            <p:cNvSpPr/>
            <p:nvPr/>
          </p:nvSpPr>
          <p:spPr>
            <a:xfrm>
              <a:off x="6254949" y="4353547"/>
              <a:ext cx="1025003" cy="1506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tx413"/>
            <p:cNvSpPr/>
            <p:nvPr/>
          </p:nvSpPr>
          <p:spPr>
            <a:xfrm>
              <a:off x="6324538" y="4443005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6324538" y="4577236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6324538" y="4743688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16" name="rc416"/>
            <p:cNvSpPr/>
            <p:nvPr/>
          </p:nvSpPr>
          <p:spPr>
            <a:xfrm>
              <a:off x="6324538" y="4980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400902" y="5057000"/>
              <a:ext cx="9271" cy="9271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6324538" y="5142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73869" y="5191967"/>
              <a:ext cx="63338" cy="6333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6324538" y="5304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362671" y="5342769"/>
              <a:ext cx="85733" cy="8573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6324538" y="5466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354079" y="5496177"/>
              <a:ext cx="102917" cy="102917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6324538" y="5628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46835" y="5650933"/>
              <a:ext cx="117405" cy="117405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tx426"/>
            <p:cNvSpPr/>
            <p:nvPr/>
          </p:nvSpPr>
          <p:spPr>
            <a:xfrm>
              <a:off x="6562453" y="501615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6562453" y="517815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6562453" y="534015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6562453" y="550215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6562453" y="56641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2021-01-15T15:22:58Z</dcterms:modified>
</cp:coreProperties>
</file>