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4868849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082221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295594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508966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22339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8664" y="1722339"/>
              <a:ext cx="5613215" cy="551162"/>
            </a:xfrm>
            <a:custGeom>
              <a:avLst/>
              <a:pathLst>
                <a:path w="5613215" h="551162">
                  <a:moveTo>
                    <a:pt x="0" y="0"/>
                  </a:moveTo>
                  <a:lnTo>
                    <a:pt x="136907" y="0"/>
                  </a:lnTo>
                  <a:lnTo>
                    <a:pt x="273815" y="0"/>
                  </a:lnTo>
                  <a:lnTo>
                    <a:pt x="410723" y="0"/>
                  </a:lnTo>
                  <a:lnTo>
                    <a:pt x="547630" y="0"/>
                  </a:lnTo>
                  <a:lnTo>
                    <a:pt x="684538" y="0"/>
                  </a:lnTo>
                  <a:lnTo>
                    <a:pt x="821446" y="0"/>
                  </a:lnTo>
                  <a:lnTo>
                    <a:pt x="958353" y="0"/>
                  </a:lnTo>
                  <a:lnTo>
                    <a:pt x="1095261" y="0"/>
                  </a:lnTo>
                  <a:lnTo>
                    <a:pt x="1232169" y="0"/>
                  </a:lnTo>
                  <a:lnTo>
                    <a:pt x="1369076" y="0"/>
                  </a:lnTo>
                  <a:lnTo>
                    <a:pt x="1505984" y="0"/>
                  </a:lnTo>
                  <a:lnTo>
                    <a:pt x="1642892" y="0"/>
                  </a:lnTo>
                  <a:lnTo>
                    <a:pt x="1779800" y="0"/>
                  </a:lnTo>
                  <a:lnTo>
                    <a:pt x="1916707" y="0"/>
                  </a:lnTo>
                  <a:lnTo>
                    <a:pt x="2053615" y="0"/>
                  </a:lnTo>
                  <a:lnTo>
                    <a:pt x="2190523" y="0"/>
                  </a:lnTo>
                  <a:lnTo>
                    <a:pt x="2327430" y="0"/>
                  </a:lnTo>
                  <a:lnTo>
                    <a:pt x="2464338" y="0"/>
                  </a:lnTo>
                  <a:lnTo>
                    <a:pt x="2601246" y="0"/>
                  </a:lnTo>
                  <a:lnTo>
                    <a:pt x="2738153" y="0"/>
                  </a:lnTo>
                  <a:lnTo>
                    <a:pt x="2875061" y="0"/>
                  </a:lnTo>
                  <a:lnTo>
                    <a:pt x="3011969" y="0"/>
                  </a:lnTo>
                  <a:lnTo>
                    <a:pt x="3148876" y="0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0"/>
                  </a:lnTo>
                  <a:lnTo>
                    <a:pt x="3833415" y="0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0"/>
                  </a:lnTo>
                  <a:lnTo>
                    <a:pt x="4381046" y="0"/>
                  </a:lnTo>
                  <a:lnTo>
                    <a:pt x="4517953" y="0"/>
                  </a:lnTo>
                  <a:lnTo>
                    <a:pt x="4654861" y="0"/>
                  </a:lnTo>
                  <a:lnTo>
                    <a:pt x="4791769" y="0"/>
                  </a:lnTo>
                  <a:lnTo>
                    <a:pt x="4928677" y="0"/>
                  </a:lnTo>
                  <a:lnTo>
                    <a:pt x="5065584" y="0"/>
                  </a:lnTo>
                  <a:lnTo>
                    <a:pt x="5202492" y="0"/>
                  </a:lnTo>
                  <a:lnTo>
                    <a:pt x="5339400" y="0"/>
                  </a:lnTo>
                  <a:lnTo>
                    <a:pt x="5476307" y="0"/>
                  </a:lnTo>
                  <a:lnTo>
                    <a:pt x="5613215" y="0"/>
                  </a:lnTo>
                  <a:lnTo>
                    <a:pt x="5476307" y="854"/>
                  </a:lnTo>
                  <a:lnTo>
                    <a:pt x="5339400" y="1244"/>
                  </a:lnTo>
                  <a:lnTo>
                    <a:pt x="5202492" y="0"/>
                  </a:lnTo>
                  <a:lnTo>
                    <a:pt x="5065584" y="582"/>
                  </a:lnTo>
                  <a:lnTo>
                    <a:pt x="4928677" y="338"/>
                  </a:lnTo>
                  <a:lnTo>
                    <a:pt x="4791769" y="0"/>
                  </a:lnTo>
                  <a:lnTo>
                    <a:pt x="4654861" y="1375"/>
                  </a:lnTo>
                  <a:lnTo>
                    <a:pt x="4517953" y="417"/>
                  </a:lnTo>
                  <a:lnTo>
                    <a:pt x="4381046" y="0"/>
                  </a:lnTo>
                  <a:lnTo>
                    <a:pt x="4244138" y="2972"/>
                  </a:lnTo>
                  <a:lnTo>
                    <a:pt x="4107230" y="0"/>
                  </a:lnTo>
                  <a:lnTo>
                    <a:pt x="3970323" y="0"/>
                  </a:lnTo>
                  <a:lnTo>
                    <a:pt x="3833415" y="845"/>
                  </a:lnTo>
                  <a:lnTo>
                    <a:pt x="3696507" y="2816"/>
                  </a:lnTo>
                  <a:lnTo>
                    <a:pt x="3559600" y="0"/>
                  </a:lnTo>
                  <a:lnTo>
                    <a:pt x="3422692" y="0"/>
                  </a:lnTo>
                  <a:lnTo>
                    <a:pt x="3285784" y="0"/>
                  </a:lnTo>
                  <a:lnTo>
                    <a:pt x="3148876" y="2712"/>
                  </a:lnTo>
                  <a:lnTo>
                    <a:pt x="3011969" y="0"/>
                  </a:lnTo>
                  <a:lnTo>
                    <a:pt x="2875061" y="6766"/>
                  </a:lnTo>
                  <a:lnTo>
                    <a:pt x="2738153" y="5510"/>
                  </a:lnTo>
                  <a:lnTo>
                    <a:pt x="2601246" y="0"/>
                  </a:lnTo>
                  <a:lnTo>
                    <a:pt x="2464338" y="0"/>
                  </a:lnTo>
                  <a:lnTo>
                    <a:pt x="2327430" y="0"/>
                  </a:lnTo>
                  <a:lnTo>
                    <a:pt x="2190523" y="3305"/>
                  </a:lnTo>
                  <a:lnTo>
                    <a:pt x="2053615" y="5015"/>
                  </a:lnTo>
                  <a:lnTo>
                    <a:pt x="1916707" y="5022"/>
                  </a:lnTo>
                  <a:lnTo>
                    <a:pt x="1779800" y="22054"/>
                  </a:lnTo>
                  <a:lnTo>
                    <a:pt x="1642892" y="23034"/>
                  </a:lnTo>
                  <a:lnTo>
                    <a:pt x="1505984" y="11862"/>
                  </a:lnTo>
                  <a:lnTo>
                    <a:pt x="1369076" y="13257"/>
                  </a:lnTo>
                  <a:lnTo>
                    <a:pt x="1232169" y="45049"/>
                  </a:lnTo>
                  <a:lnTo>
                    <a:pt x="1095261" y="71091"/>
                  </a:lnTo>
                  <a:lnTo>
                    <a:pt x="958353" y="98890"/>
                  </a:lnTo>
                  <a:lnTo>
                    <a:pt x="821446" y="58717"/>
                  </a:lnTo>
                  <a:lnTo>
                    <a:pt x="684538" y="116564"/>
                  </a:lnTo>
                  <a:lnTo>
                    <a:pt x="547630" y="161274"/>
                  </a:lnTo>
                  <a:lnTo>
                    <a:pt x="410723" y="268172"/>
                  </a:lnTo>
                  <a:lnTo>
                    <a:pt x="273815" y="435196"/>
                  </a:lnTo>
                  <a:lnTo>
                    <a:pt x="136907" y="551162"/>
                  </a:lnTo>
                  <a:lnTo>
                    <a:pt x="0" y="536221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8664" y="1722339"/>
              <a:ext cx="5613215" cy="0"/>
            </a:xfrm>
            <a:custGeom>
              <a:avLst/>
              <a:pathLst>
                <a:path w="5613215" h="0">
                  <a:moveTo>
                    <a:pt x="0" y="0"/>
                  </a:moveTo>
                  <a:lnTo>
                    <a:pt x="136907" y="0"/>
                  </a:lnTo>
                  <a:lnTo>
                    <a:pt x="273815" y="0"/>
                  </a:lnTo>
                  <a:lnTo>
                    <a:pt x="410723" y="0"/>
                  </a:lnTo>
                  <a:lnTo>
                    <a:pt x="547630" y="0"/>
                  </a:lnTo>
                  <a:lnTo>
                    <a:pt x="684538" y="0"/>
                  </a:lnTo>
                  <a:lnTo>
                    <a:pt x="821446" y="0"/>
                  </a:lnTo>
                  <a:lnTo>
                    <a:pt x="958353" y="0"/>
                  </a:lnTo>
                  <a:lnTo>
                    <a:pt x="1095261" y="0"/>
                  </a:lnTo>
                  <a:lnTo>
                    <a:pt x="1232169" y="0"/>
                  </a:lnTo>
                  <a:lnTo>
                    <a:pt x="1369076" y="0"/>
                  </a:lnTo>
                  <a:lnTo>
                    <a:pt x="1505984" y="0"/>
                  </a:lnTo>
                  <a:lnTo>
                    <a:pt x="1642892" y="0"/>
                  </a:lnTo>
                  <a:lnTo>
                    <a:pt x="1779800" y="0"/>
                  </a:lnTo>
                  <a:lnTo>
                    <a:pt x="1916707" y="0"/>
                  </a:lnTo>
                  <a:lnTo>
                    <a:pt x="2053615" y="0"/>
                  </a:lnTo>
                  <a:lnTo>
                    <a:pt x="2190523" y="0"/>
                  </a:lnTo>
                  <a:lnTo>
                    <a:pt x="2327430" y="0"/>
                  </a:lnTo>
                  <a:lnTo>
                    <a:pt x="2464338" y="0"/>
                  </a:lnTo>
                  <a:lnTo>
                    <a:pt x="2601246" y="0"/>
                  </a:lnTo>
                  <a:lnTo>
                    <a:pt x="2738153" y="0"/>
                  </a:lnTo>
                  <a:lnTo>
                    <a:pt x="2875061" y="0"/>
                  </a:lnTo>
                  <a:lnTo>
                    <a:pt x="3011969" y="0"/>
                  </a:lnTo>
                  <a:lnTo>
                    <a:pt x="3148876" y="0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0"/>
                  </a:lnTo>
                  <a:lnTo>
                    <a:pt x="3833415" y="0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0"/>
                  </a:lnTo>
                  <a:lnTo>
                    <a:pt x="4381046" y="0"/>
                  </a:lnTo>
                  <a:lnTo>
                    <a:pt x="4517953" y="0"/>
                  </a:lnTo>
                  <a:lnTo>
                    <a:pt x="4654861" y="0"/>
                  </a:lnTo>
                  <a:lnTo>
                    <a:pt x="4791769" y="0"/>
                  </a:lnTo>
                  <a:lnTo>
                    <a:pt x="4928677" y="0"/>
                  </a:lnTo>
                  <a:lnTo>
                    <a:pt x="5065584" y="0"/>
                  </a:lnTo>
                  <a:lnTo>
                    <a:pt x="5202492" y="0"/>
                  </a:lnTo>
                  <a:lnTo>
                    <a:pt x="5339400" y="0"/>
                  </a:lnTo>
                  <a:lnTo>
                    <a:pt x="5476307" y="0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8664" y="1722339"/>
              <a:ext cx="5613215" cy="829626"/>
            </a:xfrm>
            <a:custGeom>
              <a:avLst/>
              <a:pathLst>
                <a:path w="5613215" h="829626">
                  <a:moveTo>
                    <a:pt x="0" y="536221"/>
                  </a:moveTo>
                  <a:lnTo>
                    <a:pt x="136907" y="551162"/>
                  </a:lnTo>
                  <a:lnTo>
                    <a:pt x="273815" y="435196"/>
                  </a:lnTo>
                  <a:lnTo>
                    <a:pt x="410723" y="268172"/>
                  </a:lnTo>
                  <a:lnTo>
                    <a:pt x="547630" y="161274"/>
                  </a:lnTo>
                  <a:lnTo>
                    <a:pt x="684538" y="116564"/>
                  </a:lnTo>
                  <a:lnTo>
                    <a:pt x="821446" y="58717"/>
                  </a:lnTo>
                  <a:lnTo>
                    <a:pt x="958353" y="98890"/>
                  </a:lnTo>
                  <a:lnTo>
                    <a:pt x="1095261" y="71091"/>
                  </a:lnTo>
                  <a:lnTo>
                    <a:pt x="1232169" y="45049"/>
                  </a:lnTo>
                  <a:lnTo>
                    <a:pt x="1369076" y="13257"/>
                  </a:lnTo>
                  <a:lnTo>
                    <a:pt x="1505984" y="11862"/>
                  </a:lnTo>
                  <a:lnTo>
                    <a:pt x="1642892" y="23034"/>
                  </a:lnTo>
                  <a:lnTo>
                    <a:pt x="1779800" y="22054"/>
                  </a:lnTo>
                  <a:lnTo>
                    <a:pt x="1916707" y="5022"/>
                  </a:lnTo>
                  <a:lnTo>
                    <a:pt x="2053615" y="5015"/>
                  </a:lnTo>
                  <a:lnTo>
                    <a:pt x="2190523" y="3305"/>
                  </a:lnTo>
                  <a:lnTo>
                    <a:pt x="2327430" y="0"/>
                  </a:lnTo>
                  <a:lnTo>
                    <a:pt x="2464338" y="0"/>
                  </a:lnTo>
                  <a:lnTo>
                    <a:pt x="2601246" y="0"/>
                  </a:lnTo>
                  <a:lnTo>
                    <a:pt x="2738153" y="5510"/>
                  </a:lnTo>
                  <a:lnTo>
                    <a:pt x="2875061" y="6766"/>
                  </a:lnTo>
                  <a:lnTo>
                    <a:pt x="3011969" y="0"/>
                  </a:lnTo>
                  <a:lnTo>
                    <a:pt x="3148876" y="2712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2816"/>
                  </a:lnTo>
                  <a:lnTo>
                    <a:pt x="3833415" y="845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972"/>
                  </a:lnTo>
                  <a:lnTo>
                    <a:pt x="4381046" y="0"/>
                  </a:lnTo>
                  <a:lnTo>
                    <a:pt x="4517953" y="417"/>
                  </a:lnTo>
                  <a:lnTo>
                    <a:pt x="4654861" y="1375"/>
                  </a:lnTo>
                  <a:lnTo>
                    <a:pt x="4791769" y="0"/>
                  </a:lnTo>
                  <a:lnTo>
                    <a:pt x="4928677" y="338"/>
                  </a:lnTo>
                  <a:lnTo>
                    <a:pt x="5065584" y="582"/>
                  </a:lnTo>
                  <a:lnTo>
                    <a:pt x="5202492" y="0"/>
                  </a:lnTo>
                  <a:lnTo>
                    <a:pt x="5339400" y="1244"/>
                  </a:lnTo>
                  <a:lnTo>
                    <a:pt x="5476307" y="854"/>
                  </a:lnTo>
                  <a:lnTo>
                    <a:pt x="5613215" y="0"/>
                  </a:lnTo>
                  <a:lnTo>
                    <a:pt x="5476307" y="854"/>
                  </a:lnTo>
                  <a:lnTo>
                    <a:pt x="5339400" y="1244"/>
                  </a:lnTo>
                  <a:lnTo>
                    <a:pt x="5202492" y="0"/>
                  </a:lnTo>
                  <a:lnTo>
                    <a:pt x="5065584" y="582"/>
                  </a:lnTo>
                  <a:lnTo>
                    <a:pt x="4928677" y="338"/>
                  </a:lnTo>
                  <a:lnTo>
                    <a:pt x="4791769" y="0"/>
                  </a:lnTo>
                  <a:lnTo>
                    <a:pt x="4654861" y="1375"/>
                  </a:lnTo>
                  <a:lnTo>
                    <a:pt x="4517953" y="417"/>
                  </a:lnTo>
                  <a:lnTo>
                    <a:pt x="4381046" y="0"/>
                  </a:lnTo>
                  <a:lnTo>
                    <a:pt x="4244138" y="2972"/>
                  </a:lnTo>
                  <a:lnTo>
                    <a:pt x="4107230" y="0"/>
                  </a:lnTo>
                  <a:lnTo>
                    <a:pt x="3970323" y="0"/>
                  </a:lnTo>
                  <a:lnTo>
                    <a:pt x="3833415" y="845"/>
                  </a:lnTo>
                  <a:lnTo>
                    <a:pt x="3696507" y="2816"/>
                  </a:lnTo>
                  <a:lnTo>
                    <a:pt x="3559600" y="0"/>
                  </a:lnTo>
                  <a:lnTo>
                    <a:pt x="3422692" y="0"/>
                  </a:lnTo>
                  <a:lnTo>
                    <a:pt x="3285784" y="0"/>
                  </a:lnTo>
                  <a:lnTo>
                    <a:pt x="3148876" y="5425"/>
                  </a:lnTo>
                  <a:lnTo>
                    <a:pt x="3011969" y="0"/>
                  </a:lnTo>
                  <a:lnTo>
                    <a:pt x="2875061" y="6766"/>
                  </a:lnTo>
                  <a:lnTo>
                    <a:pt x="2738153" y="5510"/>
                  </a:lnTo>
                  <a:lnTo>
                    <a:pt x="2601246" y="7412"/>
                  </a:lnTo>
                  <a:lnTo>
                    <a:pt x="2464338" y="0"/>
                  </a:lnTo>
                  <a:lnTo>
                    <a:pt x="2327430" y="27337"/>
                  </a:lnTo>
                  <a:lnTo>
                    <a:pt x="2190523" y="19830"/>
                  </a:lnTo>
                  <a:lnTo>
                    <a:pt x="2053615" y="35109"/>
                  </a:lnTo>
                  <a:lnTo>
                    <a:pt x="1916707" y="32645"/>
                  </a:lnTo>
                  <a:lnTo>
                    <a:pt x="1779800" y="73516"/>
                  </a:lnTo>
                  <a:lnTo>
                    <a:pt x="1642892" y="36855"/>
                  </a:lnTo>
                  <a:lnTo>
                    <a:pt x="1505984" y="35587"/>
                  </a:lnTo>
                  <a:lnTo>
                    <a:pt x="1369076" y="15467"/>
                  </a:lnTo>
                  <a:lnTo>
                    <a:pt x="1232169" y="64108"/>
                  </a:lnTo>
                  <a:lnTo>
                    <a:pt x="1095261" y="106637"/>
                  </a:lnTo>
                  <a:lnTo>
                    <a:pt x="958353" y="139345"/>
                  </a:lnTo>
                  <a:lnTo>
                    <a:pt x="821446" y="84814"/>
                  </a:lnTo>
                  <a:lnTo>
                    <a:pt x="684538" y="137221"/>
                  </a:lnTo>
                  <a:lnTo>
                    <a:pt x="547630" y="201758"/>
                  </a:lnTo>
                  <a:lnTo>
                    <a:pt x="410723" y="316145"/>
                  </a:lnTo>
                  <a:lnTo>
                    <a:pt x="273815" y="479486"/>
                  </a:lnTo>
                  <a:lnTo>
                    <a:pt x="136907" y="575581"/>
                  </a:lnTo>
                  <a:lnTo>
                    <a:pt x="0" y="82962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8664" y="1722339"/>
              <a:ext cx="5613215" cy="551162"/>
            </a:xfrm>
            <a:custGeom>
              <a:avLst/>
              <a:pathLst>
                <a:path w="5613215" h="551162">
                  <a:moveTo>
                    <a:pt x="0" y="536221"/>
                  </a:moveTo>
                  <a:lnTo>
                    <a:pt x="136907" y="551162"/>
                  </a:lnTo>
                  <a:lnTo>
                    <a:pt x="273815" y="435196"/>
                  </a:lnTo>
                  <a:lnTo>
                    <a:pt x="410723" y="268172"/>
                  </a:lnTo>
                  <a:lnTo>
                    <a:pt x="547630" y="161274"/>
                  </a:lnTo>
                  <a:lnTo>
                    <a:pt x="684538" y="116564"/>
                  </a:lnTo>
                  <a:lnTo>
                    <a:pt x="821446" y="58717"/>
                  </a:lnTo>
                  <a:lnTo>
                    <a:pt x="958353" y="98890"/>
                  </a:lnTo>
                  <a:lnTo>
                    <a:pt x="1095261" y="71091"/>
                  </a:lnTo>
                  <a:lnTo>
                    <a:pt x="1232169" y="45049"/>
                  </a:lnTo>
                  <a:lnTo>
                    <a:pt x="1369076" y="13257"/>
                  </a:lnTo>
                  <a:lnTo>
                    <a:pt x="1505984" y="11862"/>
                  </a:lnTo>
                  <a:lnTo>
                    <a:pt x="1642892" y="23034"/>
                  </a:lnTo>
                  <a:lnTo>
                    <a:pt x="1779800" y="22054"/>
                  </a:lnTo>
                  <a:lnTo>
                    <a:pt x="1916707" y="5022"/>
                  </a:lnTo>
                  <a:lnTo>
                    <a:pt x="2053615" y="5015"/>
                  </a:lnTo>
                  <a:lnTo>
                    <a:pt x="2190523" y="3305"/>
                  </a:lnTo>
                  <a:lnTo>
                    <a:pt x="2327430" y="0"/>
                  </a:lnTo>
                  <a:lnTo>
                    <a:pt x="2464338" y="0"/>
                  </a:lnTo>
                  <a:lnTo>
                    <a:pt x="2601246" y="0"/>
                  </a:lnTo>
                  <a:lnTo>
                    <a:pt x="2738153" y="5510"/>
                  </a:lnTo>
                  <a:lnTo>
                    <a:pt x="2875061" y="6766"/>
                  </a:lnTo>
                  <a:lnTo>
                    <a:pt x="3011969" y="0"/>
                  </a:lnTo>
                  <a:lnTo>
                    <a:pt x="3148876" y="2712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2816"/>
                  </a:lnTo>
                  <a:lnTo>
                    <a:pt x="3833415" y="845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972"/>
                  </a:lnTo>
                  <a:lnTo>
                    <a:pt x="4381046" y="0"/>
                  </a:lnTo>
                  <a:lnTo>
                    <a:pt x="4517953" y="417"/>
                  </a:lnTo>
                  <a:lnTo>
                    <a:pt x="4654861" y="1375"/>
                  </a:lnTo>
                  <a:lnTo>
                    <a:pt x="4791769" y="0"/>
                  </a:lnTo>
                  <a:lnTo>
                    <a:pt x="4928677" y="338"/>
                  </a:lnTo>
                  <a:lnTo>
                    <a:pt x="5065584" y="582"/>
                  </a:lnTo>
                  <a:lnTo>
                    <a:pt x="5202492" y="0"/>
                  </a:lnTo>
                  <a:lnTo>
                    <a:pt x="5339400" y="1244"/>
                  </a:lnTo>
                  <a:lnTo>
                    <a:pt x="5476307" y="854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8664" y="1722339"/>
              <a:ext cx="5613215" cy="1163500"/>
            </a:xfrm>
            <a:custGeom>
              <a:avLst/>
              <a:pathLst>
                <a:path w="5613215" h="1163500">
                  <a:moveTo>
                    <a:pt x="0" y="829626"/>
                  </a:moveTo>
                  <a:lnTo>
                    <a:pt x="136907" y="575581"/>
                  </a:lnTo>
                  <a:lnTo>
                    <a:pt x="273815" y="479486"/>
                  </a:lnTo>
                  <a:lnTo>
                    <a:pt x="410723" y="316145"/>
                  </a:lnTo>
                  <a:lnTo>
                    <a:pt x="547630" y="201758"/>
                  </a:lnTo>
                  <a:lnTo>
                    <a:pt x="684538" y="137221"/>
                  </a:lnTo>
                  <a:lnTo>
                    <a:pt x="821446" y="84814"/>
                  </a:lnTo>
                  <a:lnTo>
                    <a:pt x="958353" y="139345"/>
                  </a:lnTo>
                  <a:lnTo>
                    <a:pt x="1095261" y="106637"/>
                  </a:lnTo>
                  <a:lnTo>
                    <a:pt x="1232169" y="64108"/>
                  </a:lnTo>
                  <a:lnTo>
                    <a:pt x="1369076" y="15467"/>
                  </a:lnTo>
                  <a:lnTo>
                    <a:pt x="1505984" y="35587"/>
                  </a:lnTo>
                  <a:lnTo>
                    <a:pt x="1642892" y="36855"/>
                  </a:lnTo>
                  <a:lnTo>
                    <a:pt x="1779800" y="73516"/>
                  </a:lnTo>
                  <a:lnTo>
                    <a:pt x="1916707" y="32645"/>
                  </a:lnTo>
                  <a:lnTo>
                    <a:pt x="2053615" y="35109"/>
                  </a:lnTo>
                  <a:lnTo>
                    <a:pt x="2190523" y="19830"/>
                  </a:lnTo>
                  <a:lnTo>
                    <a:pt x="2327430" y="27337"/>
                  </a:lnTo>
                  <a:lnTo>
                    <a:pt x="2464338" y="0"/>
                  </a:lnTo>
                  <a:lnTo>
                    <a:pt x="2601246" y="7412"/>
                  </a:lnTo>
                  <a:lnTo>
                    <a:pt x="2738153" y="5510"/>
                  </a:lnTo>
                  <a:lnTo>
                    <a:pt x="2875061" y="6766"/>
                  </a:lnTo>
                  <a:lnTo>
                    <a:pt x="3011969" y="0"/>
                  </a:lnTo>
                  <a:lnTo>
                    <a:pt x="3148876" y="5425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2816"/>
                  </a:lnTo>
                  <a:lnTo>
                    <a:pt x="3833415" y="845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972"/>
                  </a:lnTo>
                  <a:lnTo>
                    <a:pt x="4381046" y="0"/>
                  </a:lnTo>
                  <a:lnTo>
                    <a:pt x="4517953" y="417"/>
                  </a:lnTo>
                  <a:lnTo>
                    <a:pt x="4654861" y="1375"/>
                  </a:lnTo>
                  <a:lnTo>
                    <a:pt x="4791769" y="0"/>
                  </a:lnTo>
                  <a:lnTo>
                    <a:pt x="4928677" y="338"/>
                  </a:lnTo>
                  <a:lnTo>
                    <a:pt x="5065584" y="582"/>
                  </a:lnTo>
                  <a:lnTo>
                    <a:pt x="5202492" y="0"/>
                  </a:lnTo>
                  <a:lnTo>
                    <a:pt x="5339400" y="1244"/>
                  </a:lnTo>
                  <a:lnTo>
                    <a:pt x="5476307" y="854"/>
                  </a:lnTo>
                  <a:lnTo>
                    <a:pt x="5613215" y="0"/>
                  </a:lnTo>
                  <a:lnTo>
                    <a:pt x="5476307" y="854"/>
                  </a:lnTo>
                  <a:lnTo>
                    <a:pt x="5339400" y="1244"/>
                  </a:lnTo>
                  <a:lnTo>
                    <a:pt x="5202492" y="0"/>
                  </a:lnTo>
                  <a:lnTo>
                    <a:pt x="5065584" y="582"/>
                  </a:lnTo>
                  <a:lnTo>
                    <a:pt x="4928677" y="338"/>
                  </a:lnTo>
                  <a:lnTo>
                    <a:pt x="4791769" y="0"/>
                  </a:lnTo>
                  <a:lnTo>
                    <a:pt x="4654861" y="1375"/>
                  </a:lnTo>
                  <a:lnTo>
                    <a:pt x="4517953" y="417"/>
                  </a:lnTo>
                  <a:lnTo>
                    <a:pt x="4381046" y="0"/>
                  </a:lnTo>
                  <a:lnTo>
                    <a:pt x="4244138" y="2972"/>
                  </a:lnTo>
                  <a:lnTo>
                    <a:pt x="4107230" y="0"/>
                  </a:lnTo>
                  <a:lnTo>
                    <a:pt x="3970323" y="0"/>
                  </a:lnTo>
                  <a:lnTo>
                    <a:pt x="3833415" y="845"/>
                  </a:lnTo>
                  <a:lnTo>
                    <a:pt x="3696507" y="2816"/>
                  </a:lnTo>
                  <a:lnTo>
                    <a:pt x="3559600" y="1439"/>
                  </a:lnTo>
                  <a:lnTo>
                    <a:pt x="3422692" y="0"/>
                  </a:lnTo>
                  <a:lnTo>
                    <a:pt x="3285784" y="0"/>
                  </a:lnTo>
                  <a:lnTo>
                    <a:pt x="3148876" y="5425"/>
                  </a:lnTo>
                  <a:lnTo>
                    <a:pt x="3011969" y="3763"/>
                  </a:lnTo>
                  <a:lnTo>
                    <a:pt x="2875061" y="6766"/>
                  </a:lnTo>
                  <a:lnTo>
                    <a:pt x="2738153" y="5510"/>
                  </a:lnTo>
                  <a:lnTo>
                    <a:pt x="2601246" y="7412"/>
                  </a:lnTo>
                  <a:lnTo>
                    <a:pt x="2464338" y="0"/>
                  </a:lnTo>
                  <a:lnTo>
                    <a:pt x="2327430" y="32804"/>
                  </a:lnTo>
                  <a:lnTo>
                    <a:pt x="2190523" y="23136"/>
                  </a:lnTo>
                  <a:lnTo>
                    <a:pt x="2053615" y="36781"/>
                  </a:lnTo>
                  <a:lnTo>
                    <a:pt x="1916707" y="35156"/>
                  </a:lnTo>
                  <a:lnTo>
                    <a:pt x="1779800" y="80868"/>
                  </a:lnTo>
                  <a:lnTo>
                    <a:pt x="1642892" y="36855"/>
                  </a:lnTo>
                  <a:lnTo>
                    <a:pt x="1505984" y="44484"/>
                  </a:lnTo>
                  <a:lnTo>
                    <a:pt x="1369076" y="22096"/>
                  </a:lnTo>
                  <a:lnTo>
                    <a:pt x="1232169" y="81434"/>
                  </a:lnTo>
                  <a:lnTo>
                    <a:pt x="1095261" y="145026"/>
                  </a:lnTo>
                  <a:lnTo>
                    <a:pt x="958353" y="218008"/>
                  </a:lnTo>
                  <a:lnTo>
                    <a:pt x="821446" y="219025"/>
                  </a:lnTo>
                  <a:lnTo>
                    <a:pt x="684538" y="267803"/>
                  </a:lnTo>
                  <a:lnTo>
                    <a:pt x="547630" y="428073"/>
                  </a:lnTo>
                  <a:lnTo>
                    <a:pt x="410723" y="651164"/>
                  </a:lnTo>
                  <a:lnTo>
                    <a:pt x="273815" y="1089917"/>
                  </a:lnTo>
                  <a:lnTo>
                    <a:pt x="136907" y="1137208"/>
                  </a:lnTo>
                  <a:lnTo>
                    <a:pt x="0" y="1163500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8664" y="1722339"/>
              <a:ext cx="5613215" cy="829626"/>
            </a:xfrm>
            <a:custGeom>
              <a:avLst/>
              <a:pathLst>
                <a:path w="5613215" h="829626">
                  <a:moveTo>
                    <a:pt x="0" y="829626"/>
                  </a:moveTo>
                  <a:lnTo>
                    <a:pt x="136907" y="575581"/>
                  </a:lnTo>
                  <a:lnTo>
                    <a:pt x="273815" y="479486"/>
                  </a:lnTo>
                  <a:lnTo>
                    <a:pt x="410723" y="316145"/>
                  </a:lnTo>
                  <a:lnTo>
                    <a:pt x="547630" y="201758"/>
                  </a:lnTo>
                  <a:lnTo>
                    <a:pt x="684538" y="137221"/>
                  </a:lnTo>
                  <a:lnTo>
                    <a:pt x="821446" y="84814"/>
                  </a:lnTo>
                  <a:lnTo>
                    <a:pt x="958353" y="139345"/>
                  </a:lnTo>
                  <a:lnTo>
                    <a:pt x="1095261" y="106637"/>
                  </a:lnTo>
                  <a:lnTo>
                    <a:pt x="1232169" y="64108"/>
                  </a:lnTo>
                  <a:lnTo>
                    <a:pt x="1369076" y="15467"/>
                  </a:lnTo>
                  <a:lnTo>
                    <a:pt x="1505984" y="35587"/>
                  </a:lnTo>
                  <a:lnTo>
                    <a:pt x="1642892" y="36855"/>
                  </a:lnTo>
                  <a:lnTo>
                    <a:pt x="1779800" y="73516"/>
                  </a:lnTo>
                  <a:lnTo>
                    <a:pt x="1916707" y="32645"/>
                  </a:lnTo>
                  <a:lnTo>
                    <a:pt x="2053615" y="35109"/>
                  </a:lnTo>
                  <a:lnTo>
                    <a:pt x="2190523" y="19830"/>
                  </a:lnTo>
                  <a:lnTo>
                    <a:pt x="2327430" y="27337"/>
                  </a:lnTo>
                  <a:lnTo>
                    <a:pt x="2464338" y="0"/>
                  </a:lnTo>
                  <a:lnTo>
                    <a:pt x="2601246" y="7412"/>
                  </a:lnTo>
                  <a:lnTo>
                    <a:pt x="2738153" y="5510"/>
                  </a:lnTo>
                  <a:lnTo>
                    <a:pt x="2875061" y="6766"/>
                  </a:lnTo>
                  <a:lnTo>
                    <a:pt x="3011969" y="0"/>
                  </a:lnTo>
                  <a:lnTo>
                    <a:pt x="3148876" y="5425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2816"/>
                  </a:lnTo>
                  <a:lnTo>
                    <a:pt x="3833415" y="845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972"/>
                  </a:lnTo>
                  <a:lnTo>
                    <a:pt x="4381046" y="0"/>
                  </a:lnTo>
                  <a:lnTo>
                    <a:pt x="4517953" y="417"/>
                  </a:lnTo>
                  <a:lnTo>
                    <a:pt x="4654861" y="1375"/>
                  </a:lnTo>
                  <a:lnTo>
                    <a:pt x="4791769" y="0"/>
                  </a:lnTo>
                  <a:lnTo>
                    <a:pt x="4928677" y="338"/>
                  </a:lnTo>
                  <a:lnTo>
                    <a:pt x="5065584" y="582"/>
                  </a:lnTo>
                  <a:lnTo>
                    <a:pt x="5202492" y="0"/>
                  </a:lnTo>
                  <a:lnTo>
                    <a:pt x="5339400" y="1244"/>
                  </a:lnTo>
                  <a:lnTo>
                    <a:pt x="5476307" y="854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8664" y="1722339"/>
              <a:ext cx="5613215" cy="1821130"/>
            </a:xfrm>
            <a:custGeom>
              <a:avLst/>
              <a:pathLst>
                <a:path w="5613215" h="1821130">
                  <a:moveTo>
                    <a:pt x="0" y="1163500"/>
                  </a:moveTo>
                  <a:lnTo>
                    <a:pt x="136907" y="1137208"/>
                  </a:lnTo>
                  <a:lnTo>
                    <a:pt x="273815" y="1089917"/>
                  </a:lnTo>
                  <a:lnTo>
                    <a:pt x="410723" y="651164"/>
                  </a:lnTo>
                  <a:lnTo>
                    <a:pt x="547630" y="428073"/>
                  </a:lnTo>
                  <a:lnTo>
                    <a:pt x="684538" y="267803"/>
                  </a:lnTo>
                  <a:lnTo>
                    <a:pt x="821446" y="219025"/>
                  </a:lnTo>
                  <a:lnTo>
                    <a:pt x="958353" y="218008"/>
                  </a:lnTo>
                  <a:lnTo>
                    <a:pt x="1095261" y="145026"/>
                  </a:lnTo>
                  <a:lnTo>
                    <a:pt x="1232169" y="81434"/>
                  </a:lnTo>
                  <a:lnTo>
                    <a:pt x="1369076" y="22096"/>
                  </a:lnTo>
                  <a:lnTo>
                    <a:pt x="1505984" y="44484"/>
                  </a:lnTo>
                  <a:lnTo>
                    <a:pt x="1642892" y="36855"/>
                  </a:lnTo>
                  <a:lnTo>
                    <a:pt x="1779800" y="80868"/>
                  </a:lnTo>
                  <a:lnTo>
                    <a:pt x="1916707" y="35156"/>
                  </a:lnTo>
                  <a:lnTo>
                    <a:pt x="2053615" y="36781"/>
                  </a:lnTo>
                  <a:lnTo>
                    <a:pt x="2190523" y="23136"/>
                  </a:lnTo>
                  <a:lnTo>
                    <a:pt x="2327430" y="32804"/>
                  </a:lnTo>
                  <a:lnTo>
                    <a:pt x="2464338" y="0"/>
                  </a:lnTo>
                  <a:lnTo>
                    <a:pt x="2601246" y="7412"/>
                  </a:lnTo>
                  <a:lnTo>
                    <a:pt x="2738153" y="5510"/>
                  </a:lnTo>
                  <a:lnTo>
                    <a:pt x="2875061" y="6766"/>
                  </a:lnTo>
                  <a:lnTo>
                    <a:pt x="3011969" y="3763"/>
                  </a:lnTo>
                  <a:lnTo>
                    <a:pt x="3148876" y="5425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1439"/>
                  </a:lnTo>
                  <a:lnTo>
                    <a:pt x="3696507" y="2816"/>
                  </a:lnTo>
                  <a:lnTo>
                    <a:pt x="3833415" y="845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972"/>
                  </a:lnTo>
                  <a:lnTo>
                    <a:pt x="4381046" y="0"/>
                  </a:lnTo>
                  <a:lnTo>
                    <a:pt x="4517953" y="417"/>
                  </a:lnTo>
                  <a:lnTo>
                    <a:pt x="4654861" y="1375"/>
                  </a:lnTo>
                  <a:lnTo>
                    <a:pt x="4791769" y="0"/>
                  </a:lnTo>
                  <a:lnTo>
                    <a:pt x="4928677" y="338"/>
                  </a:lnTo>
                  <a:lnTo>
                    <a:pt x="5065584" y="582"/>
                  </a:lnTo>
                  <a:lnTo>
                    <a:pt x="5202492" y="0"/>
                  </a:lnTo>
                  <a:lnTo>
                    <a:pt x="5339400" y="1244"/>
                  </a:lnTo>
                  <a:lnTo>
                    <a:pt x="5476307" y="854"/>
                  </a:lnTo>
                  <a:lnTo>
                    <a:pt x="5613215" y="0"/>
                  </a:lnTo>
                  <a:lnTo>
                    <a:pt x="5476307" y="14523"/>
                  </a:lnTo>
                  <a:lnTo>
                    <a:pt x="5339400" y="9953"/>
                  </a:lnTo>
                  <a:lnTo>
                    <a:pt x="5202492" y="7298"/>
                  </a:lnTo>
                  <a:lnTo>
                    <a:pt x="5065584" y="18053"/>
                  </a:lnTo>
                  <a:lnTo>
                    <a:pt x="4928677" y="22017"/>
                  </a:lnTo>
                  <a:lnTo>
                    <a:pt x="4791769" y="21925"/>
                  </a:lnTo>
                  <a:lnTo>
                    <a:pt x="4654861" y="26129"/>
                  </a:lnTo>
                  <a:lnTo>
                    <a:pt x="4517953" y="44246"/>
                  </a:lnTo>
                  <a:lnTo>
                    <a:pt x="4381046" y="26303"/>
                  </a:lnTo>
                  <a:lnTo>
                    <a:pt x="4244138" y="34680"/>
                  </a:lnTo>
                  <a:lnTo>
                    <a:pt x="4107230" y="36367"/>
                  </a:lnTo>
                  <a:lnTo>
                    <a:pt x="3970323" y="42909"/>
                  </a:lnTo>
                  <a:lnTo>
                    <a:pt x="3833415" y="43983"/>
                  </a:lnTo>
                  <a:lnTo>
                    <a:pt x="3696507" y="63831"/>
                  </a:lnTo>
                  <a:lnTo>
                    <a:pt x="3559600" y="89242"/>
                  </a:lnTo>
                  <a:lnTo>
                    <a:pt x="3422692" y="116019"/>
                  </a:lnTo>
                  <a:lnTo>
                    <a:pt x="3285784" y="113291"/>
                  </a:lnTo>
                  <a:lnTo>
                    <a:pt x="3148876" y="151900"/>
                  </a:lnTo>
                  <a:lnTo>
                    <a:pt x="3011969" y="259699"/>
                  </a:lnTo>
                  <a:lnTo>
                    <a:pt x="2875061" y="270667"/>
                  </a:lnTo>
                  <a:lnTo>
                    <a:pt x="2738153" y="440841"/>
                  </a:lnTo>
                  <a:lnTo>
                    <a:pt x="2601246" y="455854"/>
                  </a:lnTo>
                  <a:lnTo>
                    <a:pt x="2464338" y="377581"/>
                  </a:lnTo>
                  <a:lnTo>
                    <a:pt x="2327430" y="604151"/>
                  </a:lnTo>
                  <a:lnTo>
                    <a:pt x="2190523" y="816373"/>
                  </a:lnTo>
                  <a:lnTo>
                    <a:pt x="2053615" y="603554"/>
                  </a:lnTo>
                  <a:lnTo>
                    <a:pt x="1916707" y="694341"/>
                  </a:lnTo>
                  <a:lnTo>
                    <a:pt x="1779800" y="746193"/>
                  </a:lnTo>
                  <a:lnTo>
                    <a:pt x="1642892" y="571255"/>
                  </a:lnTo>
                  <a:lnTo>
                    <a:pt x="1505984" y="548637"/>
                  </a:lnTo>
                  <a:lnTo>
                    <a:pt x="1369076" y="662888"/>
                  </a:lnTo>
                  <a:lnTo>
                    <a:pt x="1232169" y="803953"/>
                  </a:lnTo>
                  <a:lnTo>
                    <a:pt x="1095261" y="992437"/>
                  </a:lnTo>
                  <a:lnTo>
                    <a:pt x="958353" y="996769"/>
                  </a:lnTo>
                  <a:lnTo>
                    <a:pt x="821446" y="1062506"/>
                  </a:lnTo>
                  <a:lnTo>
                    <a:pt x="684538" y="1134661"/>
                  </a:lnTo>
                  <a:lnTo>
                    <a:pt x="547630" y="1256347"/>
                  </a:lnTo>
                  <a:lnTo>
                    <a:pt x="410723" y="1250424"/>
                  </a:lnTo>
                  <a:lnTo>
                    <a:pt x="273815" y="1488526"/>
                  </a:lnTo>
                  <a:lnTo>
                    <a:pt x="136907" y="1733719"/>
                  </a:lnTo>
                  <a:lnTo>
                    <a:pt x="0" y="182113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8664" y="1722339"/>
              <a:ext cx="5613215" cy="1163500"/>
            </a:xfrm>
            <a:custGeom>
              <a:avLst/>
              <a:pathLst>
                <a:path w="5613215" h="1163500">
                  <a:moveTo>
                    <a:pt x="0" y="1163500"/>
                  </a:moveTo>
                  <a:lnTo>
                    <a:pt x="136907" y="1137208"/>
                  </a:lnTo>
                  <a:lnTo>
                    <a:pt x="273815" y="1089917"/>
                  </a:lnTo>
                  <a:lnTo>
                    <a:pt x="410723" y="651164"/>
                  </a:lnTo>
                  <a:lnTo>
                    <a:pt x="547630" y="428073"/>
                  </a:lnTo>
                  <a:lnTo>
                    <a:pt x="684538" y="267803"/>
                  </a:lnTo>
                  <a:lnTo>
                    <a:pt x="821446" y="219025"/>
                  </a:lnTo>
                  <a:lnTo>
                    <a:pt x="958353" y="218008"/>
                  </a:lnTo>
                  <a:lnTo>
                    <a:pt x="1095261" y="145026"/>
                  </a:lnTo>
                  <a:lnTo>
                    <a:pt x="1232169" y="81434"/>
                  </a:lnTo>
                  <a:lnTo>
                    <a:pt x="1369076" y="22096"/>
                  </a:lnTo>
                  <a:lnTo>
                    <a:pt x="1505984" y="44484"/>
                  </a:lnTo>
                  <a:lnTo>
                    <a:pt x="1642892" y="36855"/>
                  </a:lnTo>
                  <a:lnTo>
                    <a:pt x="1779800" y="80868"/>
                  </a:lnTo>
                  <a:lnTo>
                    <a:pt x="1916707" y="35156"/>
                  </a:lnTo>
                  <a:lnTo>
                    <a:pt x="2053615" y="36781"/>
                  </a:lnTo>
                  <a:lnTo>
                    <a:pt x="2190523" y="23136"/>
                  </a:lnTo>
                  <a:lnTo>
                    <a:pt x="2327430" y="32804"/>
                  </a:lnTo>
                  <a:lnTo>
                    <a:pt x="2464338" y="0"/>
                  </a:lnTo>
                  <a:lnTo>
                    <a:pt x="2601246" y="7412"/>
                  </a:lnTo>
                  <a:lnTo>
                    <a:pt x="2738153" y="5510"/>
                  </a:lnTo>
                  <a:lnTo>
                    <a:pt x="2875061" y="6766"/>
                  </a:lnTo>
                  <a:lnTo>
                    <a:pt x="3011969" y="3763"/>
                  </a:lnTo>
                  <a:lnTo>
                    <a:pt x="3148876" y="5425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1439"/>
                  </a:lnTo>
                  <a:lnTo>
                    <a:pt x="3696507" y="2816"/>
                  </a:lnTo>
                  <a:lnTo>
                    <a:pt x="3833415" y="845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972"/>
                  </a:lnTo>
                  <a:lnTo>
                    <a:pt x="4381046" y="0"/>
                  </a:lnTo>
                  <a:lnTo>
                    <a:pt x="4517953" y="417"/>
                  </a:lnTo>
                  <a:lnTo>
                    <a:pt x="4654861" y="1375"/>
                  </a:lnTo>
                  <a:lnTo>
                    <a:pt x="4791769" y="0"/>
                  </a:lnTo>
                  <a:lnTo>
                    <a:pt x="4928677" y="338"/>
                  </a:lnTo>
                  <a:lnTo>
                    <a:pt x="5065584" y="582"/>
                  </a:lnTo>
                  <a:lnTo>
                    <a:pt x="5202492" y="0"/>
                  </a:lnTo>
                  <a:lnTo>
                    <a:pt x="5339400" y="1244"/>
                  </a:lnTo>
                  <a:lnTo>
                    <a:pt x="5476307" y="854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778664" y="1722339"/>
              <a:ext cx="5613215" cy="1932422"/>
            </a:xfrm>
            <a:custGeom>
              <a:avLst/>
              <a:pathLst>
                <a:path w="5613215" h="1932422">
                  <a:moveTo>
                    <a:pt x="0" y="1821130"/>
                  </a:moveTo>
                  <a:lnTo>
                    <a:pt x="136907" y="1733719"/>
                  </a:lnTo>
                  <a:lnTo>
                    <a:pt x="273815" y="1488526"/>
                  </a:lnTo>
                  <a:lnTo>
                    <a:pt x="410723" y="1250424"/>
                  </a:lnTo>
                  <a:lnTo>
                    <a:pt x="547630" y="1256347"/>
                  </a:lnTo>
                  <a:lnTo>
                    <a:pt x="684538" y="1134661"/>
                  </a:lnTo>
                  <a:lnTo>
                    <a:pt x="821446" y="1062506"/>
                  </a:lnTo>
                  <a:lnTo>
                    <a:pt x="958353" y="996769"/>
                  </a:lnTo>
                  <a:lnTo>
                    <a:pt x="1095261" y="992437"/>
                  </a:lnTo>
                  <a:lnTo>
                    <a:pt x="1232169" y="803953"/>
                  </a:lnTo>
                  <a:lnTo>
                    <a:pt x="1369076" y="662888"/>
                  </a:lnTo>
                  <a:lnTo>
                    <a:pt x="1505984" y="548637"/>
                  </a:lnTo>
                  <a:lnTo>
                    <a:pt x="1642892" y="571255"/>
                  </a:lnTo>
                  <a:lnTo>
                    <a:pt x="1779800" y="746193"/>
                  </a:lnTo>
                  <a:lnTo>
                    <a:pt x="1916707" y="694341"/>
                  </a:lnTo>
                  <a:lnTo>
                    <a:pt x="2053615" y="603554"/>
                  </a:lnTo>
                  <a:lnTo>
                    <a:pt x="2190523" y="816373"/>
                  </a:lnTo>
                  <a:lnTo>
                    <a:pt x="2327430" y="604151"/>
                  </a:lnTo>
                  <a:lnTo>
                    <a:pt x="2464338" y="377581"/>
                  </a:lnTo>
                  <a:lnTo>
                    <a:pt x="2601246" y="455854"/>
                  </a:lnTo>
                  <a:lnTo>
                    <a:pt x="2738153" y="440841"/>
                  </a:lnTo>
                  <a:lnTo>
                    <a:pt x="2875061" y="270667"/>
                  </a:lnTo>
                  <a:lnTo>
                    <a:pt x="3011969" y="259699"/>
                  </a:lnTo>
                  <a:lnTo>
                    <a:pt x="3148876" y="151900"/>
                  </a:lnTo>
                  <a:lnTo>
                    <a:pt x="3285784" y="113291"/>
                  </a:lnTo>
                  <a:lnTo>
                    <a:pt x="3422692" y="116019"/>
                  </a:lnTo>
                  <a:lnTo>
                    <a:pt x="3559600" y="89242"/>
                  </a:lnTo>
                  <a:lnTo>
                    <a:pt x="3696507" y="63831"/>
                  </a:lnTo>
                  <a:lnTo>
                    <a:pt x="3833415" y="43983"/>
                  </a:lnTo>
                  <a:lnTo>
                    <a:pt x="3970323" y="42909"/>
                  </a:lnTo>
                  <a:lnTo>
                    <a:pt x="4107230" y="36367"/>
                  </a:lnTo>
                  <a:lnTo>
                    <a:pt x="4244138" y="34680"/>
                  </a:lnTo>
                  <a:lnTo>
                    <a:pt x="4381046" y="26303"/>
                  </a:lnTo>
                  <a:lnTo>
                    <a:pt x="4517953" y="44246"/>
                  </a:lnTo>
                  <a:lnTo>
                    <a:pt x="4654861" y="26129"/>
                  </a:lnTo>
                  <a:lnTo>
                    <a:pt x="4791769" y="21925"/>
                  </a:lnTo>
                  <a:lnTo>
                    <a:pt x="4928677" y="22017"/>
                  </a:lnTo>
                  <a:lnTo>
                    <a:pt x="5065584" y="18053"/>
                  </a:lnTo>
                  <a:lnTo>
                    <a:pt x="5202492" y="7298"/>
                  </a:lnTo>
                  <a:lnTo>
                    <a:pt x="5339400" y="9953"/>
                  </a:lnTo>
                  <a:lnTo>
                    <a:pt x="5476307" y="14523"/>
                  </a:lnTo>
                  <a:lnTo>
                    <a:pt x="5613215" y="0"/>
                  </a:lnTo>
                  <a:lnTo>
                    <a:pt x="5476307" y="14523"/>
                  </a:lnTo>
                  <a:lnTo>
                    <a:pt x="5339400" y="11197"/>
                  </a:lnTo>
                  <a:lnTo>
                    <a:pt x="5202492" y="8210"/>
                  </a:lnTo>
                  <a:lnTo>
                    <a:pt x="5065584" y="18053"/>
                  </a:lnTo>
                  <a:lnTo>
                    <a:pt x="4928677" y="22017"/>
                  </a:lnTo>
                  <a:lnTo>
                    <a:pt x="4791769" y="21925"/>
                  </a:lnTo>
                  <a:lnTo>
                    <a:pt x="4654861" y="26129"/>
                  </a:lnTo>
                  <a:lnTo>
                    <a:pt x="4517953" y="44246"/>
                  </a:lnTo>
                  <a:lnTo>
                    <a:pt x="4381046" y="26851"/>
                  </a:lnTo>
                  <a:lnTo>
                    <a:pt x="4244138" y="34680"/>
                  </a:lnTo>
                  <a:lnTo>
                    <a:pt x="4107230" y="36367"/>
                  </a:lnTo>
                  <a:lnTo>
                    <a:pt x="3970323" y="43452"/>
                  </a:lnTo>
                  <a:lnTo>
                    <a:pt x="3833415" y="43983"/>
                  </a:lnTo>
                  <a:lnTo>
                    <a:pt x="3696507" y="67586"/>
                  </a:lnTo>
                  <a:lnTo>
                    <a:pt x="3559600" y="100757"/>
                  </a:lnTo>
                  <a:lnTo>
                    <a:pt x="3422692" y="120213"/>
                  </a:lnTo>
                  <a:lnTo>
                    <a:pt x="3285784" y="115429"/>
                  </a:lnTo>
                  <a:lnTo>
                    <a:pt x="3148876" y="151900"/>
                  </a:lnTo>
                  <a:lnTo>
                    <a:pt x="3011969" y="259699"/>
                  </a:lnTo>
                  <a:lnTo>
                    <a:pt x="2875061" y="270667"/>
                  </a:lnTo>
                  <a:lnTo>
                    <a:pt x="2738153" y="440841"/>
                  </a:lnTo>
                  <a:lnTo>
                    <a:pt x="2601246" y="455854"/>
                  </a:lnTo>
                  <a:lnTo>
                    <a:pt x="2464338" y="377581"/>
                  </a:lnTo>
                  <a:lnTo>
                    <a:pt x="2327430" y="606885"/>
                  </a:lnTo>
                  <a:lnTo>
                    <a:pt x="2190523" y="816373"/>
                  </a:lnTo>
                  <a:lnTo>
                    <a:pt x="2053615" y="615257"/>
                  </a:lnTo>
                  <a:lnTo>
                    <a:pt x="1916707" y="704386"/>
                  </a:lnTo>
                  <a:lnTo>
                    <a:pt x="1779800" y="757220"/>
                  </a:lnTo>
                  <a:lnTo>
                    <a:pt x="1642892" y="571255"/>
                  </a:lnTo>
                  <a:lnTo>
                    <a:pt x="1505984" y="566431"/>
                  </a:lnTo>
                  <a:lnTo>
                    <a:pt x="1369076" y="673936"/>
                  </a:lnTo>
                  <a:lnTo>
                    <a:pt x="1232169" y="814349"/>
                  </a:lnTo>
                  <a:lnTo>
                    <a:pt x="1095261" y="1003811"/>
                  </a:lnTo>
                  <a:lnTo>
                    <a:pt x="958353" y="1008006"/>
                  </a:lnTo>
                  <a:lnTo>
                    <a:pt x="821446" y="1069030"/>
                  </a:lnTo>
                  <a:lnTo>
                    <a:pt x="684538" y="1141301"/>
                  </a:lnTo>
                  <a:lnTo>
                    <a:pt x="547630" y="1269620"/>
                  </a:lnTo>
                  <a:lnTo>
                    <a:pt x="410723" y="1269299"/>
                  </a:lnTo>
                  <a:lnTo>
                    <a:pt x="273815" y="1507782"/>
                  </a:lnTo>
                  <a:lnTo>
                    <a:pt x="136907" y="1782556"/>
                  </a:lnTo>
                  <a:lnTo>
                    <a:pt x="0" y="1932422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78664" y="1722339"/>
              <a:ext cx="5613215" cy="1821130"/>
            </a:xfrm>
            <a:custGeom>
              <a:avLst/>
              <a:pathLst>
                <a:path w="5613215" h="1821130">
                  <a:moveTo>
                    <a:pt x="0" y="1821130"/>
                  </a:moveTo>
                  <a:lnTo>
                    <a:pt x="136907" y="1733719"/>
                  </a:lnTo>
                  <a:lnTo>
                    <a:pt x="273815" y="1488526"/>
                  </a:lnTo>
                  <a:lnTo>
                    <a:pt x="410723" y="1250424"/>
                  </a:lnTo>
                  <a:lnTo>
                    <a:pt x="547630" y="1256347"/>
                  </a:lnTo>
                  <a:lnTo>
                    <a:pt x="684538" y="1134661"/>
                  </a:lnTo>
                  <a:lnTo>
                    <a:pt x="821446" y="1062506"/>
                  </a:lnTo>
                  <a:lnTo>
                    <a:pt x="958353" y="996769"/>
                  </a:lnTo>
                  <a:lnTo>
                    <a:pt x="1095261" y="992437"/>
                  </a:lnTo>
                  <a:lnTo>
                    <a:pt x="1232169" y="803953"/>
                  </a:lnTo>
                  <a:lnTo>
                    <a:pt x="1369076" y="662888"/>
                  </a:lnTo>
                  <a:lnTo>
                    <a:pt x="1505984" y="548637"/>
                  </a:lnTo>
                  <a:lnTo>
                    <a:pt x="1642892" y="571255"/>
                  </a:lnTo>
                  <a:lnTo>
                    <a:pt x="1779800" y="746193"/>
                  </a:lnTo>
                  <a:lnTo>
                    <a:pt x="1916707" y="694341"/>
                  </a:lnTo>
                  <a:lnTo>
                    <a:pt x="2053615" y="603554"/>
                  </a:lnTo>
                  <a:lnTo>
                    <a:pt x="2190523" y="816373"/>
                  </a:lnTo>
                  <a:lnTo>
                    <a:pt x="2327430" y="604151"/>
                  </a:lnTo>
                  <a:lnTo>
                    <a:pt x="2464338" y="377581"/>
                  </a:lnTo>
                  <a:lnTo>
                    <a:pt x="2601246" y="455854"/>
                  </a:lnTo>
                  <a:lnTo>
                    <a:pt x="2738153" y="440841"/>
                  </a:lnTo>
                  <a:lnTo>
                    <a:pt x="2875061" y="270667"/>
                  </a:lnTo>
                  <a:lnTo>
                    <a:pt x="3011969" y="259699"/>
                  </a:lnTo>
                  <a:lnTo>
                    <a:pt x="3148876" y="151900"/>
                  </a:lnTo>
                  <a:lnTo>
                    <a:pt x="3285784" y="113291"/>
                  </a:lnTo>
                  <a:lnTo>
                    <a:pt x="3422692" y="116019"/>
                  </a:lnTo>
                  <a:lnTo>
                    <a:pt x="3559600" y="89242"/>
                  </a:lnTo>
                  <a:lnTo>
                    <a:pt x="3696507" y="63831"/>
                  </a:lnTo>
                  <a:lnTo>
                    <a:pt x="3833415" y="43983"/>
                  </a:lnTo>
                  <a:lnTo>
                    <a:pt x="3970323" y="42909"/>
                  </a:lnTo>
                  <a:lnTo>
                    <a:pt x="4107230" y="36367"/>
                  </a:lnTo>
                  <a:lnTo>
                    <a:pt x="4244138" y="34680"/>
                  </a:lnTo>
                  <a:lnTo>
                    <a:pt x="4381046" y="26303"/>
                  </a:lnTo>
                  <a:lnTo>
                    <a:pt x="4517953" y="44246"/>
                  </a:lnTo>
                  <a:lnTo>
                    <a:pt x="4654861" y="26129"/>
                  </a:lnTo>
                  <a:lnTo>
                    <a:pt x="4791769" y="21925"/>
                  </a:lnTo>
                  <a:lnTo>
                    <a:pt x="4928677" y="22017"/>
                  </a:lnTo>
                  <a:lnTo>
                    <a:pt x="5065584" y="18053"/>
                  </a:lnTo>
                  <a:lnTo>
                    <a:pt x="5202492" y="7298"/>
                  </a:lnTo>
                  <a:lnTo>
                    <a:pt x="5339400" y="9953"/>
                  </a:lnTo>
                  <a:lnTo>
                    <a:pt x="5476307" y="14523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778664" y="1722339"/>
              <a:ext cx="5613215" cy="1993126"/>
            </a:xfrm>
            <a:custGeom>
              <a:avLst/>
              <a:pathLst>
                <a:path w="5613215" h="1993126">
                  <a:moveTo>
                    <a:pt x="0" y="1932422"/>
                  </a:moveTo>
                  <a:lnTo>
                    <a:pt x="136907" y="1782556"/>
                  </a:lnTo>
                  <a:lnTo>
                    <a:pt x="273815" y="1507782"/>
                  </a:lnTo>
                  <a:lnTo>
                    <a:pt x="410723" y="1269299"/>
                  </a:lnTo>
                  <a:lnTo>
                    <a:pt x="547630" y="1269620"/>
                  </a:lnTo>
                  <a:lnTo>
                    <a:pt x="684538" y="1141301"/>
                  </a:lnTo>
                  <a:lnTo>
                    <a:pt x="821446" y="1069030"/>
                  </a:lnTo>
                  <a:lnTo>
                    <a:pt x="958353" y="1008006"/>
                  </a:lnTo>
                  <a:lnTo>
                    <a:pt x="1095261" y="1003811"/>
                  </a:lnTo>
                  <a:lnTo>
                    <a:pt x="1232169" y="814349"/>
                  </a:lnTo>
                  <a:lnTo>
                    <a:pt x="1369076" y="673936"/>
                  </a:lnTo>
                  <a:lnTo>
                    <a:pt x="1505984" y="566431"/>
                  </a:lnTo>
                  <a:lnTo>
                    <a:pt x="1642892" y="571255"/>
                  </a:lnTo>
                  <a:lnTo>
                    <a:pt x="1779800" y="757220"/>
                  </a:lnTo>
                  <a:lnTo>
                    <a:pt x="1916707" y="704386"/>
                  </a:lnTo>
                  <a:lnTo>
                    <a:pt x="2053615" y="615257"/>
                  </a:lnTo>
                  <a:lnTo>
                    <a:pt x="2190523" y="816373"/>
                  </a:lnTo>
                  <a:lnTo>
                    <a:pt x="2327430" y="606885"/>
                  </a:lnTo>
                  <a:lnTo>
                    <a:pt x="2464338" y="377581"/>
                  </a:lnTo>
                  <a:lnTo>
                    <a:pt x="2601246" y="455854"/>
                  </a:lnTo>
                  <a:lnTo>
                    <a:pt x="2738153" y="440841"/>
                  </a:lnTo>
                  <a:lnTo>
                    <a:pt x="2875061" y="270667"/>
                  </a:lnTo>
                  <a:lnTo>
                    <a:pt x="3011969" y="259699"/>
                  </a:lnTo>
                  <a:lnTo>
                    <a:pt x="3148876" y="151900"/>
                  </a:lnTo>
                  <a:lnTo>
                    <a:pt x="3285784" y="115429"/>
                  </a:lnTo>
                  <a:lnTo>
                    <a:pt x="3422692" y="120213"/>
                  </a:lnTo>
                  <a:lnTo>
                    <a:pt x="3559600" y="100757"/>
                  </a:lnTo>
                  <a:lnTo>
                    <a:pt x="3696507" y="67586"/>
                  </a:lnTo>
                  <a:lnTo>
                    <a:pt x="3833415" y="43983"/>
                  </a:lnTo>
                  <a:lnTo>
                    <a:pt x="3970323" y="43452"/>
                  </a:lnTo>
                  <a:lnTo>
                    <a:pt x="4107230" y="36367"/>
                  </a:lnTo>
                  <a:lnTo>
                    <a:pt x="4244138" y="34680"/>
                  </a:lnTo>
                  <a:lnTo>
                    <a:pt x="4381046" y="26851"/>
                  </a:lnTo>
                  <a:lnTo>
                    <a:pt x="4517953" y="44246"/>
                  </a:lnTo>
                  <a:lnTo>
                    <a:pt x="4654861" y="26129"/>
                  </a:lnTo>
                  <a:lnTo>
                    <a:pt x="4791769" y="21925"/>
                  </a:lnTo>
                  <a:lnTo>
                    <a:pt x="4928677" y="22017"/>
                  </a:lnTo>
                  <a:lnTo>
                    <a:pt x="5065584" y="18053"/>
                  </a:lnTo>
                  <a:lnTo>
                    <a:pt x="5202492" y="8210"/>
                  </a:lnTo>
                  <a:lnTo>
                    <a:pt x="5339400" y="11197"/>
                  </a:lnTo>
                  <a:lnTo>
                    <a:pt x="5476307" y="14523"/>
                  </a:lnTo>
                  <a:lnTo>
                    <a:pt x="5613215" y="0"/>
                  </a:lnTo>
                  <a:lnTo>
                    <a:pt x="5476307" y="23921"/>
                  </a:lnTo>
                  <a:lnTo>
                    <a:pt x="5339400" y="23639"/>
                  </a:lnTo>
                  <a:lnTo>
                    <a:pt x="5202492" y="29193"/>
                  </a:lnTo>
                  <a:lnTo>
                    <a:pt x="5065584" y="38435"/>
                  </a:lnTo>
                  <a:lnTo>
                    <a:pt x="4928677" y="44713"/>
                  </a:lnTo>
                  <a:lnTo>
                    <a:pt x="4791769" y="50723"/>
                  </a:lnTo>
                  <a:lnTo>
                    <a:pt x="4654861" y="50883"/>
                  </a:lnTo>
                  <a:lnTo>
                    <a:pt x="4517953" y="72631"/>
                  </a:lnTo>
                  <a:lnTo>
                    <a:pt x="4381046" y="78361"/>
                  </a:lnTo>
                  <a:lnTo>
                    <a:pt x="4244138" y="90664"/>
                  </a:lnTo>
                  <a:lnTo>
                    <a:pt x="4107230" y="69703"/>
                  </a:lnTo>
                  <a:lnTo>
                    <a:pt x="3970323" y="98854"/>
                  </a:lnTo>
                  <a:lnTo>
                    <a:pt x="3833415" y="101500"/>
                  </a:lnTo>
                  <a:lnTo>
                    <a:pt x="3696507" y="158639"/>
                  </a:lnTo>
                  <a:lnTo>
                    <a:pt x="3559600" y="240378"/>
                  </a:lnTo>
                  <a:lnTo>
                    <a:pt x="3422692" y="248813"/>
                  </a:lnTo>
                  <a:lnTo>
                    <a:pt x="3285784" y="209482"/>
                  </a:lnTo>
                  <a:lnTo>
                    <a:pt x="3148876" y="434001"/>
                  </a:lnTo>
                  <a:lnTo>
                    <a:pt x="3011969" y="654895"/>
                  </a:lnTo>
                  <a:lnTo>
                    <a:pt x="2875061" y="683435"/>
                  </a:lnTo>
                  <a:lnTo>
                    <a:pt x="2738153" y="909236"/>
                  </a:lnTo>
                  <a:lnTo>
                    <a:pt x="2601246" y="930240"/>
                  </a:lnTo>
                  <a:lnTo>
                    <a:pt x="2464338" y="860045"/>
                  </a:lnTo>
                  <a:lnTo>
                    <a:pt x="2327430" y="918529"/>
                  </a:lnTo>
                  <a:lnTo>
                    <a:pt x="2190523" y="1123753"/>
                  </a:lnTo>
                  <a:lnTo>
                    <a:pt x="2053615" y="902824"/>
                  </a:lnTo>
                  <a:lnTo>
                    <a:pt x="1916707" y="1008239"/>
                  </a:lnTo>
                  <a:lnTo>
                    <a:pt x="1779800" y="1025556"/>
                  </a:lnTo>
                  <a:lnTo>
                    <a:pt x="1642892" y="962841"/>
                  </a:lnTo>
                  <a:lnTo>
                    <a:pt x="1505984" y="1118034"/>
                  </a:lnTo>
                  <a:lnTo>
                    <a:pt x="1369076" y="1210875"/>
                  </a:lnTo>
                  <a:lnTo>
                    <a:pt x="1232169" y="1270039"/>
                  </a:lnTo>
                  <a:lnTo>
                    <a:pt x="1095261" y="1401924"/>
                  </a:lnTo>
                  <a:lnTo>
                    <a:pt x="958353" y="1309172"/>
                  </a:lnTo>
                  <a:lnTo>
                    <a:pt x="821446" y="1333724"/>
                  </a:lnTo>
                  <a:lnTo>
                    <a:pt x="684538" y="1353035"/>
                  </a:lnTo>
                  <a:lnTo>
                    <a:pt x="547630" y="1446159"/>
                  </a:lnTo>
                  <a:lnTo>
                    <a:pt x="410723" y="1517811"/>
                  </a:lnTo>
                  <a:lnTo>
                    <a:pt x="273815" y="1719604"/>
                  </a:lnTo>
                  <a:lnTo>
                    <a:pt x="136907" y="1908138"/>
                  </a:lnTo>
                  <a:lnTo>
                    <a:pt x="0" y="199312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778664" y="1722339"/>
              <a:ext cx="5613215" cy="1932422"/>
            </a:xfrm>
            <a:custGeom>
              <a:avLst/>
              <a:pathLst>
                <a:path w="5613215" h="1932422">
                  <a:moveTo>
                    <a:pt x="0" y="1932422"/>
                  </a:moveTo>
                  <a:lnTo>
                    <a:pt x="136907" y="1782556"/>
                  </a:lnTo>
                  <a:lnTo>
                    <a:pt x="273815" y="1507782"/>
                  </a:lnTo>
                  <a:lnTo>
                    <a:pt x="410723" y="1269299"/>
                  </a:lnTo>
                  <a:lnTo>
                    <a:pt x="547630" y="1269620"/>
                  </a:lnTo>
                  <a:lnTo>
                    <a:pt x="684538" y="1141301"/>
                  </a:lnTo>
                  <a:lnTo>
                    <a:pt x="821446" y="1069030"/>
                  </a:lnTo>
                  <a:lnTo>
                    <a:pt x="958353" y="1008006"/>
                  </a:lnTo>
                  <a:lnTo>
                    <a:pt x="1095261" y="1003811"/>
                  </a:lnTo>
                  <a:lnTo>
                    <a:pt x="1232169" y="814349"/>
                  </a:lnTo>
                  <a:lnTo>
                    <a:pt x="1369076" y="673936"/>
                  </a:lnTo>
                  <a:lnTo>
                    <a:pt x="1505984" y="566431"/>
                  </a:lnTo>
                  <a:lnTo>
                    <a:pt x="1642892" y="571255"/>
                  </a:lnTo>
                  <a:lnTo>
                    <a:pt x="1779800" y="757220"/>
                  </a:lnTo>
                  <a:lnTo>
                    <a:pt x="1916707" y="704386"/>
                  </a:lnTo>
                  <a:lnTo>
                    <a:pt x="2053615" y="615257"/>
                  </a:lnTo>
                  <a:lnTo>
                    <a:pt x="2190523" y="816373"/>
                  </a:lnTo>
                  <a:lnTo>
                    <a:pt x="2327430" y="606885"/>
                  </a:lnTo>
                  <a:lnTo>
                    <a:pt x="2464338" y="377581"/>
                  </a:lnTo>
                  <a:lnTo>
                    <a:pt x="2601246" y="455854"/>
                  </a:lnTo>
                  <a:lnTo>
                    <a:pt x="2738153" y="440841"/>
                  </a:lnTo>
                  <a:lnTo>
                    <a:pt x="2875061" y="270667"/>
                  </a:lnTo>
                  <a:lnTo>
                    <a:pt x="3011969" y="259699"/>
                  </a:lnTo>
                  <a:lnTo>
                    <a:pt x="3148876" y="151900"/>
                  </a:lnTo>
                  <a:lnTo>
                    <a:pt x="3285784" y="115429"/>
                  </a:lnTo>
                  <a:lnTo>
                    <a:pt x="3422692" y="120213"/>
                  </a:lnTo>
                  <a:lnTo>
                    <a:pt x="3559600" y="100757"/>
                  </a:lnTo>
                  <a:lnTo>
                    <a:pt x="3696507" y="67586"/>
                  </a:lnTo>
                  <a:lnTo>
                    <a:pt x="3833415" y="43983"/>
                  </a:lnTo>
                  <a:lnTo>
                    <a:pt x="3970323" y="43452"/>
                  </a:lnTo>
                  <a:lnTo>
                    <a:pt x="4107230" y="36367"/>
                  </a:lnTo>
                  <a:lnTo>
                    <a:pt x="4244138" y="34680"/>
                  </a:lnTo>
                  <a:lnTo>
                    <a:pt x="4381046" y="26851"/>
                  </a:lnTo>
                  <a:lnTo>
                    <a:pt x="4517953" y="44246"/>
                  </a:lnTo>
                  <a:lnTo>
                    <a:pt x="4654861" y="26129"/>
                  </a:lnTo>
                  <a:lnTo>
                    <a:pt x="4791769" y="21925"/>
                  </a:lnTo>
                  <a:lnTo>
                    <a:pt x="4928677" y="22017"/>
                  </a:lnTo>
                  <a:lnTo>
                    <a:pt x="5065584" y="18053"/>
                  </a:lnTo>
                  <a:lnTo>
                    <a:pt x="5202492" y="8210"/>
                  </a:lnTo>
                  <a:lnTo>
                    <a:pt x="5339400" y="11197"/>
                  </a:lnTo>
                  <a:lnTo>
                    <a:pt x="5476307" y="14523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778664" y="1722339"/>
              <a:ext cx="5613215" cy="1993126"/>
            </a:xfrm>
            <a:custGeom>
              <a:avLst/>
              <a:pathLst>
                <a:path w="5613215" h="1993126">
                  <a:moveTo>
                    <a:pt x="0" y="1993126"/>
                  </a:moveTo>
                  <a:lnTo>
                    <a:pt x="136907" y="1908138"/>
                  </a:lnTo>
                  <a:lnTo>
                    <a:pt x="273815" y="1719604"/>
                  </a:lnTo>
                  <a:lnTo>
                    <a:pt x="410723" y="1517811"/>
                  </a:lnTo>
                  <a:lnTo>
                    <a:pt x="547630" y="1446159"/>
                  </a:lnTo>
                  <a:lnTo>
                    <a:pt x="684538" y="1353035"/>
                  </a:lnTo>
                  <a:lnTo>
                    <a:pt x="821446" y="1333724"/>
                  </a:lnTo>
                  <a:lnTo>
                    <a:pt x="958353" y="1309172"/>
                  </a:lnTo>
                  <a:lnTo>
                    <a:pt x="1095261" y="1401924"/>
                  </a:lnTo>
                  <a:lnTo>
                    <a:pt x="1232169" y="1270039"/>
                  </a:lnTo>
                  <a:lnTo>
                    <a:pt x="1369076" y="1210875"/>
                  </a:lnTo>
                  <a:lnTo>
                    <a:pt x="1505984" y="1118034"/>
                  </a:lnTo>
                  <a:lnTo>
                    <a:pt x="1642892" y="962841"/>
                  </a:lnTo>
                  <a:lnTo>
                    <a:pt x="1779800" y="1025556"/>
                  </a:lnTo>
                  <a:lnTo>
                    <a:pt x="1916707" y="1008239"/>
                  </a:lnTo>
                  <a:lnTo>
                    <a:pt x="2053615" y="902824"/>
                  </a:lnTo>
                  <a:lnTo>
                    <a:pt x="2190523" y="1123753"/>
                  </a:lnTo>
                  <a:lnTo>
                    <a:pt x="2327430" y="918529"/>
                  </a:lnTo>
                  <a:lnTo>
                    <a:pt x="2464338" y="860045"/>
                  </a:lnTo>
                  <a:lnTo>
                    <a:pt x="2601246" y="930240"/>
                  </a:lnTo>
                  <a:lnTo>
                    <a:pt x="2738153" y="909236"/>
                  </a:lnTo>
                  <a:lnTo>
                    <a:pt x="2875061" y="683435"/>
                  </a:lnTo>
                  <a:lnTo>
                    <a:pt x="3011969" y="654895"/>
                  </a:lnTo>
                  <a:lnTo>
                    <a:pt x="3148876" y="434001"/>
                  </a:lnTo>
                  <a:lnTo>
                    <a:pt x="3285784" y="209482"/>
                  </a:lnTo>
                  <a:lnTo>
                    <a:pt x="3422692" y="248813"/>
                  </a:lnTo>
                  <a:lnTo>
                    <a:pt x="3559600" y="240378"/>
                  </a:lnTo>
                  <a:lnTo>
                    <a:pt x="3696507" y="158639"/>
                  </a:lnTo>
                  <a:lnTo>
                    <a:pt x="3833415" y="101500"/>
                  </a:lnTo>
                  <a:lnTo>
                    <a:pt x="3970323" y="98854"/>
                  </a:lnTo>
                  <a:lnTo>
                    <a:pt x="4107230" y="69703"/>
                  </a:lnTo>
                  <a:lnTo>
                    <a:pt x="4244138" y="90664"/>
                  </a:lnTo>
                  <a:lnTo>
                    <a:pt x="4381046" y="78361"/>
                  </a:lnTo>
                  <a:lnTo>
                    <a:pt x="4517953" y="72631"/>
                  </a:lnTo>
                  <a:lnTo>
                    <a:pt x="4654861" y="50883"/>
                  </a:lnTo>
                  <a:lnTo>
                    <a:pt x="4791769" y="50723"/>
                  </a:lnTo>
                  <a:lnTo>
                    <a:pt x="4928677" y="44713"/>
                  </a:lnTo>
                  <a:lnTo>
                    <a:pt x="5065584" y="38435"/>
                  </a:lnTo>
                  <a:lnTo>
                    <a:pt x="5202492" y="29193"/>
                  </a:lnTo>
                  <a:lnTo>
                    <a:pt x="5339400" y="23639"/>
                  </a:lnTo>
                  <a:lnTo>
                    <a:pt x="5476307" y="23921"/>
                  </a:lnTo>
                  <a:lnTo>
                    <a:pt x="5613215" y="0"/>
                  </a:lnTo>
                  <a:lnTo>
                    <a:pt x="5613215" y="39829"/>
                  </a:lnTo>
                  <a:lnTo>
                    <a:pt x="5476307" y="44425"/>
                  </a:lnTo>
                  <a:lnTo>
                    <a:pt x="5339400" y="63452"/>
                  </a:lnTo>
                  <a:lnTo>
                    <a:pt x="5202492" y="107650"/>
                  </a:lnTo>
                  <a:lnTo>
                    <a:pt x="5065584" y="112396"/>
                  </a:lnTo>
                  <a:lnTo>
                    <a:pt x="4928677" y="134477"/>
                  </a:lnTo>
                  <a:lnTo>
                    <a:pt x="4791769" y="163952"/>
                  </a:lnTo>
                  <a:lnTo>
                    <a:pt x="4654861" y="159067"/>
                  </a:lnTo>
                  <a:lnTo>
                    <a:pt x="4517953" y="195352"/>
                  </a:lnTo>
                  <a:lnTo>
                    <a:pt x="4381046" y="212616"/>
                  </a:lnTo>
                  <a:lnTo>
                    <a:pt x="4244138" y="230377"/>
                  </a:lnTo>
                  <a:lnTo>
                    <a:pt x="4107230" y="221233"/>
                  </a:lnTo>
                  <a:lnTo>
                    <a:pt x="3970323" y="297650"/>
                  </a:lnTo>
                  <a:lnTo>
                    <a:pt x="3833415" y="323109"/>
                  </a:lnTo>
                  <a:lnTo>
                    <a:pt x="3696507" y="398945"/>
                  </a:lnTo>
                  <a:lnTo>
                    <a:pt x="3559600" y="569998"/>
                  </a:lnTo>
                  <a:lnTo>
                    <a:pt x="3422692" y="535367"/>
                  </a:lnTo>
                  <a:lnTo>
                    <a:pt x="3285784" y="354837"/>
                  </a:lnTo>
                  <a:lnTo>
                    <a:pt x="3148876" y="857152"/>
                  </a:lnTo>
                  <a:lnTo>
                    <a:pt x="3011969" y="1215696"/>
                  </a:lnTo>
                  <a:lnTo>
                    <a:pt x="2875061" y="764635"/>
                  </a:lnTo>
                  <a:lnTo>
                    <a:pt x="2738153" y="909236"/>
                  </a:lnTo>
                  <a:lnTo>
                    <a:pt x="2601246" y="930240"/>
                  </a:lnTo>
                  <a:lnTo>
                    <a:pt x="2464338" y="860045"/>
                  </a:lnTo>
                  <a:lnTo>
                    <a:pt x="2327430" y="918529"/>
                  </a:lnTo>
                  <a:lnTo>
                    <a:pt x="2190523" y="1123753"/>
                  </a:lnTo>
                  <a:lnTo>
                    <a:pt x="2053615" y="902824"/>
                  </a:lnTo>
                  <a:lnTo>
                    <a:pt x="1916707" y="1008239"/>
                  </a:lnTo>
                  <a:lnTo>
                    <a:pt x="1779800" y="1025556"/>
                  </a:lnTo>
                  <a:lnTo>
                    <a:pt x="1642892" y="962841"/>
                  </a:lnTo>
                  <a:lnTo>
                    <a:pt x="1505984" y="1118034"/>
                  </a:lnTo>
                  <a:lnTo>
                    <a:pt x="1369076" y="1210875"/>
                  </a:lnTo>
                  <a:lnTo>
                    <a:pt x="1232169" y="1270039"/>
                  </a:lnTo>
                  <a:lnTo>
                    <a:pt x="1095261" y="1401924"/>
                  </a:lnTo>
                  <a:lnTo>
                    <a:pt x="958353" y="1310296"/>
                  </a:lnTo>
                  <a:lnTo>
                    <a:pt x="821446" y="1333724"/>
                  </a:lnTo>
                  <a:lnTo>
                    <a:pt x="684538" y="1353035"/>
                  </a:lnTo>
                  <a:lnTo>
                    <a:pt x="547630" y="1446159"/>
                  </a:lnTo>
                  <a:lnTo>
                    <a:pt x="410723" y="1517811"/>
                  </a:lnTo>
                  <a:lnTo>
                    <a:pt x="273815" y="1719604"/>
                  </a:lnTo>
                  <a:lnTo>
                    <a:pt x="136907" y="1908138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778664" y="1722339"/>
              <a:ext cx="5613215" cy="1993126"/>
            </a:xfrm>
            <a:custGeom>
              <a:avLst/>
              <a:pathLst>
                <a:path w="5613215" h="1993126">
                  <a:moveTo>
                    <a:pt x="0" y="1993126"/>
                  </a:moveTo>
                  <a:lnTo>
                    <a:pt x="136907" y="1908138"/>
                  </a:lnTo>
                  <a:lnTo>
                    <a:pt x="273815" y="1719604"/>
                  </a:lnTo>
                  <a:lnTo>
                    <a:pt x="410723" y="1517811"/>
                  </a:lnTo>
                  <a:lnTo>
                    <a:pt x="547630" y="1446159"/>
                  </a:lnTo>
                  <a:lnTo>
                    <a:pt x="684538" y="1353035"/>
                  </a:lnTo>
                  <a:lnTo>
                    <a:pt x="821446" y="1333724"/>
                  </a:lnTo>
                  <a:lnTo>
                    <a:pt x="958353" y="1309172"/>
                  </a:lnTo>
                  <a:lnTo>
                    <a:pt x="1095261" y="1401924"/>
                  </a:lnTo>
                  <a:lnTo>
                    <a:pt x="1232169" y="1270039"/>
                  </a:lnTo>
                  <a:lnTo>
                    <a:pt x="1369076" y="1210875"/>
                  </a:lnTo>
                  <a:lnTo>
                    <a:pt x="1505984" y="1118034"/>
                  </a:lnTo>
                  <a:lnTo>
                    <a:pt x="1642892" y="962841"/>
                  </a:lnTo>
                  <a:lnTo>
                    <a:pt x="1779800" y="1025556"/>
                  </a:lnTo>
                  <a:lnTo>
                    <a:pt x="1916707" y="1008239"/>
                  </a:lnTo>
                  <a:lnTo>
                    <a:pt x="2053615" y="902824"/>
                  </a:lnTo>
                  <a:lnTo>
                    <a:pt x="2190523" y="1123753"/>
                  </a:lnTo>
                  <a:lnTo>
                    <a:pt x="2327430" y="918529"/>
                  </a:lnTo>
                  <a:lnTo>
                    <a:pt x="2464338" y="860045"/>
                  </a:lnTo>
                  <a:lnTo>
                    <a:pt x="2601246" y="930240"/>
                  </a:lnTo>
                  <a:lnTo>
                    <a:pt x="2738153" y="909236"/>
                  </a:lnTo>
                  <a:lnTo>
                    <a:pt x="2875061" y="683435"/>
                  </a:lnTo>
                  <a:lnTo>
                    <a:pt x="3011969" y="654895"/>
                  </a:lnTo>
                  <a:lnTo>
                    <a:pt x="3148876" y="434001"/>
                  </a:lnTo>
                  <a:lnTo>
                    <a:pt x="3285784" y="209482"/>
                  </a:lnTo>
                  <a:lnTo>
                    <a:pt x="3422692" y="248813"/>
                  </a:lnTo>
                  <a:lnTo>
                    <a:pt x="3559600" y="240378"/>
                  </a:lnTo>
                  <a:lnTo>
                    <a:pt x="3696507" y="158639"/>
                  </a:lnTo>
                  <a:lnTo>
                    <a:pt x="3833415" y="101500"/>
                  </a:lnTo>
                  <a:lnTo>
                    <a:pt x="3970323" y="98854"/>
                  </a:lnTo>
                  <a:lnTo>
                    <a:pt x="4107230" y="69703"/>
                  </a:lnTo>
                  <a:lnTo>
                    <a:pt x="4244138" y="90664"/>
                  </a:lnTo>
                  <a:lnTo>
                    <a:pt x="4381046" y="78361"/>
                  </a:lnTo>
                  <a:lnTo>
                    <a:pt x="4517953" y="72631"/>
                  </a:lnTo>
                  <a:lnTo>
                    <a:pt x="4654861" y="50883"/>
                  </a:lnTo>
                  <a:lnTo>
                    <a:pt x="4791769" y="50723"/>
                  </a:lnTo>
                  <a:lnTo>
                    <a:pt x="4928677" y="44713"/>
                  </a:lnTo>
                  <a:lnTo>
                    <a:pt x="5065584" y="38435"/>
                  </a:lnTo>
                  <a:lnTo>
                    <a:pt x="5202492" y="29193"/>
                  </a:lnTo>
                  <a:lnTo>
                    <a:pt x="5339400" y="23639"/>
                  </a:lnTo>
                  <a:lnTo>
                    <a:pt x="5476307" y="23921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778664" y="1762168"/>
              <a:ext cx="5613215" cy="1963414"/>
            </a:xfrm>
            <a:custGeom>
              <a:avLst/>
              <a:pathLst>
                <a:path w="5613215" h="1963414">
                  <a:moveTo>
                    <a:pt x="0" y="1953297"/>
                  </a:moveTo>
                  <a:lnTo>
                    <a:pt x="136907" y="1868309"/>
                  </a:lnTo>
                  <a:lnTo>
                    <a:pt x="273815" y="1679774"/>
                  </a:lnTo>
                  <a:lnTo>
                    <a:pt x="410723" y="1477982"/>
                  </a:lnTo>
                  <a:lnTo>
                    <a:pt x="547630" y="1406330"/>
                  </a:lnTo>
                  <a:lnTo>
                    <a:pt x="684538" y="1313206"/>
                  </a:lnTo>
                  <a:lnTo>
                    <a:pt x="821446" y="1293895"/>
                  </a:lnTo>
                  <a:lnTo>
                    <a:pt x="958353" y="1270467"/>
                  </a:lnTo>
                  <a:lnTo>
                    <a:pt x="1095261" y="1362095"/>
                  </a:lnTo>
                  <a:lnTo>
                    <a:pt x="1232169" y="1230210"/>
                  </a:lnTo>
                  <a:lnTo>
                    <a:pt x="1369076" y="1171046"/>
                  </a:lnTo>
                  <a:lnTo>
                    <a:pt x="1505984" y="1078204"/>
                  </a:lnTo>
                  <a:lnTo>
                    <a:pt x="1642892" y="923011"/>
                  </a:lnTo>
                  <a:lnTo>
                    <a:pt x="1779800" y="985727"/>
                  </a:lnTo>
                  <a:lnTo>
                    <a:pt x="1916707" y="968409"/>
                  </a:lnTo>
                  <a:lnTo>
                    <a:pt x="2053615" y="862994"/>
                  </a:lnTo>
                  <a:lnTo>
                    <a:pt x="2190523" y="1083924"/>
                  </a:lnTo>
                  <a:lnTo>
                    <a:pt x="2327430" y="878700"/>
                  </a:lnTo>
                  <a:lnTo>
                    <a:pt x="2464338" y="820216"/>
                  </a:lnTo>
                  <a:lnTo>
                    <a:pt x="2601246" y="890410"/>
                  </a:lnTo>
                  <a:lnTo>
                    <a:pt x="2738153" y="869407"/>
                  </a:lnTo>
                  <a:lnTo>
                    <a:pt x="2875061" y="724806"/>
                  </a:lnTo>
                  <a:lnTo>
                    <a:pt x="3011969" y="1175867"/>
                  </a:lnTo>
                  <a:lnTo>
                    <a:pt x="3148876" y="817323"/>
                  </a:lnTo>
                  <a:lnTo>
                    <a:pt x="3285784" y="315008"/>
                  </a:lnTo>
                  <a:lnTo>
                    <a:pt x="3422692" y="495538"/>
                  </a:lnTo>
                  <a:lnTo>
                    <a:pt x="3559600" y="530169"/>
                  </a:lnTo>
                  <a:lnTo>
                    <a:pt x="3696507" y="359116"/>
                  </a:lnTo>
                  <a:lnTo>
                    <a:pt x="3833415" y="283280"/>
                  </a:lnTo>
                  <a:lnTo>
                    <a:pt x="3970323" y="257820"/>
                  </a:lnTo>
                  <a:lnTo>
                    <a:pt x="4107230" y="181403"/>
                  </a:lnTo>
                  <a:lnTo>
                    <a:pt x="4244138" y="190548"/>
                  </a:lnTo>
                  <a:lnTo>
                    <a:pt x="4381046" y="172787"/>
                  </a:lnTo>
                  <a:lnTo>
                    <a:pt x="4517953" y="155523"/>
                  </a:lnTo>
                  <a:lnTo>
                    <a:pt x="4654861" y="119238"/>
                  </a:lnTo>
                  <a:lnTo>
                    <a:pt x="4791769" y="124123"/>
                  </a:lnTo>
                  <a:lnTo>
                    <a:pt x="4928677" y="94648"/>
                  </a:lnTo>
                  <a:lnTo>
                    <a:pt x="5065584" y="72566"/>
                  </a:lnTo>
                  <a:lnTo>
                    <a:pt x="5202492" y="67821"/>
                  </a:lnTo>
                  <a:lnTo>
                    <a:pt x="5339400" y="23623"/>
                  </a:lnTo>
                  <a:lnTo>
                    <a:pt x="5476307" y="4596"/>
                  </a:lnTo>
                  <a:lnTo>
                    <a:pt x="5613215" y="0"/>
                  </a:lnTo>
                  <a:lnTo>
                    <a:pt x="5613215" y="1553340"/>
                  </a:lnTo>
                  <a:lnTo>
                    <a:pt x="5476307" y="1278407"/>
                  </a:lnTo>
                  <a:lnTo>
                    <a:pt x="5339400" y="1711964"/>
                  </a:lnTo>
                  <a:lnTo>
                    <a:pt x="5202492" y="1737323"/>
                  </a:lnTo>
                  <a:lnTo>
                    <a:pt x="5065584" y="1664748"/>
                  </a:lnTo>
                  <a:lnTo>
                    <a:pt x="4928677" y="1715156"/>
                  </a:lnTo>
                  <a:lnTo>
                    <a:pt x="4791769" y="1739429"/>
                  </a:lnTo>
                  <a:lnTo>
                    <a:pt x="4654861" y="1714038"/>
                  </a:lnTo>
                  <a:lnTo>
                    <a:pt x="4517953" y="1649050"/>
                  </a:lnTo>
                  <a:lnTo>
                    <a:pt x="4381046" y="1655625"/>
                  </a:lnTo>
                  <a:lnTo>
                    <a:pt x="4244138" y="1534664"/>
                  </a:lnTo>
                  <a:lnTo>
                    <a:pt x="4107230" y="1378486"/>
                  </a:lnTo>
                  <a:lnTo>
                    <a:pt x="3970323" y="1359886"/>
                  </a:lnTo>
                  <a:lnTo>
                    <a:pt x="3833415" y="1405704"/>
                  </a:lnTo>
                  <a:lnTo>
                    <a:pt x="3696507" y="1386988"/>
                  </a:lnTo>
                  <a:lnTo>
                    <a:pt x="3559600" y="1360698"/>
                  </a:lnTo>
                  <a:lnTo>
                    <a:pt x="3422692" y="1226602"/>
                  </a:lnTo>
                  <a:lnTo>
                    <a:pt x="3285784" y="909253"/>
                  </a:lnTo>
                  <a:lnTo>
                    <a:pt x="3148876" y="1121124"/>
                  </a:lnTo>
                  <a:lnTo>
                    <a:pt x="3011969" y="1285016"/>
                  </a:lnTo>
                  <a:lnTo>
                    <a:pt x="2875061" y="785706"/>
                  </a:lnTo>
                  <a:lnTo>
                    <a:pt x="2738153" y="907980"/>
                  </a:lnTo>
                  <a:lnTo>
                    <a:pt x="2601246" y="894117"/>
                  </a:lnTo>
                  <a:lnTo>
                    <a:pt x="2464338" y="820216"/>
                  </a:lnTo>
                  <a:lnTo>
                    <a:pt x="2327430" y="881433"/>
                  </a:lnTo>
                  <a:lnTo>
                    <a:pt x="2190523" y="1083924"/>
                  </a:lnTo>
                  <a:lnTo>
                    <a:pt x="2053615" y="862994"/>
                  </a:lnTo>
                  <a:lnTo>
                    <a:pt x="1916707" y="968409"/>
                  </a:lnTo>
                  <a:lnTo>
                    <a:pt x="1779800" y="985727"/>
                  </a:lnTo>
                  <a:lnTo>
                    <a:pt x="1642892" y="923011"/>
                  </a:lnTo>
                  <a:lnTo>
                    <a:pt x="1505984" y="1078204"/>
                  </a:lnTo>
                  <a:lnTo>
                    <a:pt x="1369076" y="1171046"/>
                  </a:lnTo>
                  <a:lnTo>
                    <a:pt x="1232169" y="1230210"/>
                  </a:lnTo>
                  <a:lnTo>
                    <a:pt x="1095261" y="1362095"/>
                  </a:lnTo>
                  <a:lnTo>
                    <a:pt x="958353" y="1270467"/>
                  </a:lnTo>
                  <a:lnTo>
                    <a:pt x="821446" y="1293895"/>
                  </a:lnTo>
                  <a:lnTo>
                    <a:pt x="684538" y="1313206"/>
                  </a:lnTo>
                  <a:lnTo>
                    <a:pt x="547630" y="1406330"/>
                  </a:lnTo>
                  <a:lnTo>
                    <a:pt x="410723" y="1477982"/>
                  </a:lnTo>
                  <a:lnTo>
                    <a:pt x="273815" y="1679774"/>
                  </a:lnTo>
                  <a:lnTo>
                    <a:pt x="136907" y="1871797"/>
                  </a:lnTo>
                  <a:lnTo>
                    <a:pt x="0" y="196341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78664" y="1762168"/>
              <a:ext cx="5613215" cy="1953297"/>
            </a:xfrm>
            <a:custGeom>
              <a:avLst/>
              <a:pathLst>
                <a:path w="5613215" h="1953297">
                  <a:moveTo>
                    <a:pt x="0" y="1953297"/>
                  </a:moveTo>
                  <a:lnTo>
                    <a:pt x="136907" y="1868309"/>
                  </a:lnTo>
                  <a:lnTo>
                    <a:pt x="273815" y="1679774"/>
                  </a:lnTo>
                  <a:lnTo>
                    <a:pt x="410723" y="1477982"/>
                  </a:lnTo>
                  <a:lnTo>
                    <a:pt x="547630" y="1406330"/>
                  </a:lnTo>
                  <a:lnTo>
                    <a:pt x="684538" y="1313206"/>
                  </a:lnTo>
                  <a:lnTo>
                    <a:pt x="821446" y="1293895"/>
                  </a:lnTo>
                  <a:lnTo>
                    <a:pt x="958353" y="1270467"/>
                  </a:lnTo>
                  <a:lnTo>
                    <a:pt x="1095261" y="1362095"/>
                  </a:lnTo>
                  <a:lnTo>
                    <a:pt x="1232169" y="1230210"/>
                  </a:lnTo>
                  <a:lnTo>
                    <a:pt x="1369076" y="1171046"/>
                  </a:lnTo>
                  <a:lnTo>
                    <a:pt x="1505984" y="1078204"/>
                  </a:lnTo>
                  <a:lnTo>
                    <a:pt x="1642892" y="923011"/>
                  </a:lnTo>
                  <a:lnTo>
                    <a:pt x="1779800" y="985727"/>
                  </a:lnTo>
                  <a:lnTo>
                    <a:pt x="1916707" y="968409"/>
                  </a:lnTo>
                  <a:lnTo>
                    <a:pt x="2053615" y="862994"/>
                  </a:lnTo>
                  <a:lnTo>
                    <a:pt x="2190523" y="1083924"/>
                  </a:lnTo>
                  <a:lnTo>
                    <a:pt x="2327430" y="878700"/>
                  </a:lnTo>
                  <a:lnTo>
                    <a:pt x="2464338" y="820216"/>
                  </a:lnTo>
                  <a:lnTo>
                    <a:pt x="2601246" y="890410"/>
                  </a:lnTo>
                  <a:lnTo>
                    <a:pt x="2738153" y="869407"/>
                  </a:lnTo>
                  <a:lnTo>
                    <a:pt x="2875061" y="724806"/>
                  </a:lnTo>
                  <a:lnTo>
                    <a:pt x="3011969" y="1175867"/>
                  </a:lnTo>
                  <a:lnTo>
                    <a:pt x="3148876" y="817323"/>
                  </a:lnTo>
                  <a:lnTo>
                    <a:pt x="3285784" y="315008"/>
                  </a:lnTo>
                  <a:lnTo>
                    <a:pt x="3422692" y="495538"/>
                  </a:lnTo>
                  <a:lnTo>
                    <a:pt x="3559600" y="530169"/>
                  </a:lnTo>
                  <a:lnTo>
                    <a:pt x="3696507" y="359116"/>
                  </a:lnTo>
                  <a:lnTo>
                    <a:pt x="3833415" y="283280"/>
                  </a:lnTo>
                  <a:lnTo>
                    <a:pt x="3970323" y="257820"/>
                  </a:lnTo>
                  <a:lnTo>
                    <a:pt x="4107230" y="181403"/>
                  </a:lnTo>
                  <a:lnTo>
                    <a:pt x="4244138" y="190548"/>
                  </a:lnTo>
                  <a:lnTo>
                    <a:pt x="4381046" y="172787"/>
                  </a:lnTo>
                  <a:lnTo>
                    <a:pt x="4517953" y="155523"/>
                  </a:lnTo>
                  <a:lnTo>
                    <a:pt x="4654861" y="119238"/>
                  </a:lnTo>
                  <a:lnTo>
                    <a:pt x="4791769" y="124123"/>
                  </a:lnTo>
                  <a:lnTo>
                    <a:pt x="4928677" y="94648"/>
                  </a:lnTo>
                  <a:lnTo>
                    <a:pt x="5065584" y="72566"/>
                  </a:lnTo>
                  <a:lnTo>
                    <a:pt x="5202492" y="67821"/>
                  </a:lnTo>
                  <a:lnTo>
                    <a:pt x="5339400" y="23623"/>
                  </a:lnTo>
                  <a:lnTo>
                    <a:pt x="5476307" y="4596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778664" y="2547875"/>
              <a:ext cx="5613215" cy="1532424"/>
            </a:xfrm>
            <a:custGeom>
              <a:avLst/>
              <a:pathLst>
                <a:path w="5613215" h="1532424">
                  <a:moveTo>
                    <a:pt x="0" y="1177708"/>
                  </a:moveTo>
                  <a:lnTo>
                    <a:pt x="136907" y="1086090"/>
                  </a:lnTo>
                  <a:lnTo>
                    <a:pt x="273815" y="894068"/>
                  </a:lnTo>
                  <a:lnTo>
                    <a:pt x="410723" y="692275"/>
                  </a:lnTo>
                  <a:lnTo>
                    <a:pt x="547630" y="620624"/>
                  </a:lnTo>
                  <a:lnTo>
                    <a:pt x="684538" y="527500"/>
                  </a:lnTo>
                  <a:lnTo>
                    <a:pt x="821446" y="508189"/>
                  </a:lnTo>
                  <a:lnTo>
                    <a:pt x="958353" y="484760"/>
                  </a:lnTo>
                  <a:lnTo>
                    <a:pt x="1095261" y="576388"/>
                  </a:lnTo>
                  <a:lnTo>
                    <a:pt x="1232169" y="444503"/>
                  </a:lnTo>
                  <a:lnTo>
                    <a:pt x="1369076" y="385340"/>
                  </a:lnTo>
                  <a:lnTo>
                    <a:pt x="1505984" y="292498"/>
                  </a:lnTo>
                  <a:lnTo>
                    <a:pt x="1642892" y="137305"/>
                  </a:lnTo>
                  <a:lnTo>
                    <a:pt x="1779800" y="200020"/>
                  </a:lnTo>
                  <a:lnTo>
                    <a:pt x="1916707" y="182703"/>
                  </a:lnTo>
                  <a:lnTo>
                    <a:pt x="2053615" y="77288"/>
                  </a:lnTo>
                  <a:lnTo>
                    <a:pt x="2190523" y="298217"/>
                  </a:lnTo>
                  <a:lnTo>
                    <a:pt x="2327430" y="95727"/>
                  </a:lnTo>
                  <a:lnTo>
                    <a:pt x="2464338" y="34510"/>
                  </a:lnTo>
                  <a:lnTo>
                    <a:pt x="2601246" y="108410"/>
                  </a:lnTo>
                  <a:lnTo>
                    <a:pt x="2738153" y="122274"/>
                  </a:lnTo>
                  <a:lnTo>
                    <a:pt x="2875061" y="0"/>
                  </a:lnTo>
                  <a:lnTo>
                    <a:pt x="3011969" y="499310"/>
                  </a:lnTo>
                  <a:lnTo>
                    <a:pt x="3148876" y="335417"/>
                  </a:lnTo>
                  <a:lnTo>
                    <a:pt x="3285784" y="123547"/>
                  </a:lnTo>
                  <a:lnTo>
                    <a:pt x="3422692" y="440895"/>
                  </a:lnTo>
                  <a:lnTo>
                    <a:pt x="3559600" y="574991"/>
                  </a:lnTo>
                  <a:lnTo>
                    <a:pt x="3696507" y="601282"/>
                  </a:lnTo>
                  <a:lnTo>
                    <a:pt x="3833415" y="619997"/>
                  </a:lnTo>
                  <a:lnTo>
                    <a:pt x="3970323" y="574180"/>
                  </a:lnTo>
                  <a:lnTo>
                    <a:pt x="4107230" y="592780"/>
                  </a:lnTo>
                  <a:lnTo>
                    <a:pt x="4244138" y="748957"/>
                  </a:lnTo>
                  <a:lnTo>
                    <a:pt x="4381046" y="869918"/>
                  </a:lnTo>
                  <a:lnTo>
                    <a:pt x="4517953" y="863344"/>
                  </a:lnTo>
                  <a:lnTo>
                    <a:pt x="4654861" y="928331"/>
                  </a:lnTo>
                  <a:lnTo>
                    <a:pt x="4791769" y="953722"/>
                  </a:lnTo>
                  <a:lnTo>
                    <a:pt x="4928677" y="929450"/>
                  </a:lnTo>
                  <a:lnTo>
                    <a:pt x="5065584" y="879041"/>
                  </a:lnTo>
                  <a:lnTo>
                    <a:pt x="5202492" y="951617"/>
                  </a:lnTo>
                  <a:lnTo>
                    <a:pt x="5339400" y="926257"/>
                  </a:lnTo>
                  <a:lnTo>
                    <a:pt x="5476307" y="492700"/>
                  </a:lnTo>
                  <a:lnTo>
                    <a:pt x="5613215" y="767633"/>
                  </a:lnTo>
                  <a:lnTo>
                    <a:pt x="5613215" y="1444730"/>
                  </a:lnTo>
                  <a:lnTo>
                    <a:pt x="5476307" y="1532424"/>
                  </a:lnTo>
                  <a:lnTo>
                    <a:pt x="5339400" y="1350519"/>
                  </a:lnTo>
                  <a:lnTo>
                    <a:pt x="5202492" y="1260885"/>
                  </a:lnTo>
                  <a:lnTo>
                    <a:pt x="5065584" y="1184782"/>
                  </a:lnTo>
                  <a:lnTo>
                    <a:pt x="4928677" y="1094414"/>
                  </a:lnTo>
                  <a:lnTo>
                    <a:pt x="4791769" y="1034553"/>
                  </a:lnTo>
                  <a:lnTo>
                    <a:pt x="4654861" y="948959"/>
                  </a:lnTo>
                  <a:lnTo>
                    <a:pt x="4517953" y="877119"/>
                  </a:lnTo>
                  <a:lnTo>
                    <a:pt x="4381046" y="871014"/>
                  </a:lnTo>
                  <a:lnTo>
                    <a:pt x="4244138" y="750939"/>
                  </a:lnTo>
                  <a:lnTo>
                    <a:pt x="4107230" y="595052"/>
                  </a:lnTo>
                  <a:lnTo>
                    <a:pt x="3970323" y="574723"/>
                  </a:lnTo>
                  <a:lnTo>
                    <a:pt x="3833415" y="620843"/>
                  </a:lnTo>
                  <a:lnTo>
                    <a:pt x="3696507" y="601282"/>
                  </a:lnTo>
                  <a:lnTo>
                    <a:pt x="3559600" y="574991"/>
                  </a:lnTo>
                  <a:lnTo>
                    <a:pt x="3422692" y="440895"/>
                  </a:lnTo>
                  <a:lnTo>
                    <a:pt x="3285784" y="123547"/>
                  </a:lnTo>
                  <a:lnTo>
                    <a:pt x="3148876" y="335417"/>
                  </a:lnTo>
                  <a:lnTo>
                    <a:pt x="3011969" y="499310"/>
                  </a:lnTo>
                  <a:lnTo>
                    <a:pt x="2875061" y="0"/>
                  </a:lnTo>
                  <a:lnTo>
                    <a:pt x="2738153" y="122274"/>
                  </a:lnTo>
                  <a:lnTo>
                    <a:pt x="2601246" y="108410"/>
                  </a:lnTo>
                  <a:lnTo>
                    <a:pt x="2464338" y="34510"/>
                  </a:lnTo>
                  <a:lnTo>
                    <a:pt x="2327430" y="95727"/>
                  </a:lnTo>
                  <a:lnTo>
                    <a:pt x="2190523" y="298217"/>
                  </a:lnTo>
                  <a:lnTo>
                    <a:pt x="2053615" y="77288"/>
                  </a:lnTo>
                  <a:lnTo>
                    <a:pt x="1916707" y="182703"/>
                  </a:lnTo>
                  <a:lnTo>
                    <a:pt x="1779800" y="200020"/>
                  </a:lnTo>
                  <a:lnTo>
                    <a:pt x="1642892" y="137305"/>
                  </a:lnTo>
                  <a:lnTo>
                    <a:pt x="1505984" y="292498"/>
                  </a:lnTo>
                  <a:lnTo>
                    <a:pt x="1369076" y="385340"/>
                  </a:lnTo>
                  <a:lnTo>
                    <a:pt x="1232169" y="444503"/>
                  </a:lnTo>
                  <a:lnTo>
                    <a:pt x="1095261" y="576388"/>
                  </a:lnTo>
                  <a:lnTo>
                    <a:pt x="958353" y="484760"/>
                  </a:lnTo>
                  <a:lnTo>
                    <a:pt x="821446" y="508189"/>
                  </a:lnTo>
                  <a:lnTo>
                    <a:pt x="684538" y="527500"/>
                  </a:lnTo>
                  <a:lnTo>
                    <a:pt x="547630" y="620624"/>
                  </a:lnTo>
                  <a:lnTo>
                    <a:pt x="410723" y="692275"/>
                  </a:lnTo>
                  <a:lnTo>
                    <a:pt x="273815" y="894068"/>
                  </a:lnTo>
                  <a:lnTo>
                    <a:pt x="136907" y="1086090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78664" y="2547875"/>
              <a:ext cx="5613215" cy="1177708"/>
            </a:xfrm>
            <a:custGeom>
              <a:avLst/>
              <a:pathLst>
                <a:path w="5613215" h="1177708">
                  <a:moveTo>
                    <a:pt x="0" y="1177708"/>
                  </a:moveTo>
                  <a:lnTo>
                    <a:pt x="136907" y="1086090"/>
                  </a:lnTo>
                  <a:lnTo>
                    <a:pt x="273815" y="894068"/>
                  </a:lnTo>
                  <a:lnTo>
                    <a:pt x="410723" y="692275"/>
                  </a:lnTo>
                  <a:lnTo>
                    <a:pt x="547630" y="620624"/>
                  </a:lnTo>
                  <a:lnTo>
                    <a:pt x="684538" y="527500"/>
                  </a:lnTo>
                  <a:lnTo>
                    <a:pt x="821446" y="508189"/>
                  </a:lnTo>
                  <a:lnTo>
                    <a:pt x="958353" y="484760"/>
                  </a:lnTo>
                  <a:lnTo>
                    <a:pt x="1095261" y="576388"/>
                  </a:lnTo>
                  <a:lnTo>
                    <a:pt x="1232169" y="444503"/>
                  </a:lnTo>
                  <a:lnTo>
                    <a:pt x="1369076" y="385340"/>
                  </a:lnTo>
                  <a:lnTo>
                    <a:pt x="1505984" y="292498"/>
                  </a:lnTo>
                  <a:lnTo>
                    <a:pt x="1642892" y="137305"/>
                  </a:lnTo>
                  <a:lnTo>
                    <a:pt x="1779800" y="200020"/>
                  </a:lnTo>
                  <a:lnTo>
                    <a:pt x="1916707" y="182703"/>
                  </a:lnTo>
                  <a:lnTo>
                    <a:pt x="2053615" y="77288"/>
                  </a:lnTo>
                  <a:lnTo>
                    <a:pt x="2190523" y="298217"/>
                  </a:lnTo>
                  <a:lnTo>
                    <a:pt x="2327430" y="95727"/>
                  </a:lnTo>
                  <a:lnTo>
                    <a:pt x="2464338" y="34510"/>
                  </a:lnTo>
                  <a:lnTo>
                    <a:pt x="2601246" y="108410"/>
                  </a:lnTo>
                  <a:lnTo>
                    <a:pt x="2738153" y="122274"/>
                  </a:lnTo>
                  <a:lnTo>
                    <a:pt x="2875061" y="0"/>
                  </a:lnTo>
                  <a:lnTo>
                    <a:pt x="3011969" y="499310"/>
                  </a:lnTo>
                  <a:lnTo>
                    <a:pt x="3148876" y="335417"/>
                  </a:lnTo>
                  <a:lnTo>
                    <a:pt x="3285784" y="123547"/>
                  </a:lnTo>
                  <a:lnTo>
                    <a:pt x="3422692" y="440895"/>
                  </a:lnTo>
                  <a:lnTo>
                    <a:pt x="3559600" y="574991"/>
                  </a:lnTo>
                  <a:lnTo>
                    <a:pt x="3696507" y="601282"/>
                  </a:lnTo>
                  <a:lnTo>
                    <a:pt x="3833415" y="619997"/>
                  </a:lnTo>
                  <a:lnTo>
                    <a:pt x="3970323" y="574180"/>
                  </a:lnTo>
                  <a:lnTo>
                    <a:pt x="4107230" y="592780"/>
                  </a:lnTo>
                  <a:lnTo>
                    <a:pt x="4244138" y="748957"/>
                  </a:lnTo>
                  <a:lnTo>
                    <a:pt x="4381046" y="869918"/>
                  </a:lnTo>
                  <a:lnTo>
                    <a:pt x="4517953" y="863344"/>
                  </a:lnTo>
                  <a:lnTo>
                    <a:pt x="4654861" y="928331"/>
                  </a:lnTo>
                  <a:lnTo>
                    <a:pt x="4791769" y="953722"/>
                  </a:lnTo>
                  <a:lnTo>
                    <a:pt x="4928677" y="929450"/>
                  </a:lnTo>
                  <a:lnTo>
                    <a:pt x="5065584" y="879041"/>
                  </a:lnTo>
                  <a:lnTo>
                    <a:pt x="5202492" y="951617"/>
                  </a:lnTo>
                  <a:lnTo>
                    <a:pt x="5339400" y="926257"/>
                  </a:lnTo>
                  <a:lnTo>
                    <a:pt x="5476307" y="492700"/>
                  </a:lnTo>
                  <a:lnTo>
                    <a:pt x="5613215" y="7676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78664" y="2547875"/>
              <a:ext cx="5613215" cy="2320973"/>
            </a:xfrm>
            <a:custGeom>
              <a:avLst/>
              <a:pathLst>
                <a:path w="5613215" h="2320973">
                  <a:moveTo>
                    <a:pt x="0" y="1177708"/>
                  </a:moveTo>
                  <a:lnTo>
                    <a:pt x="136907" y="1086090"/>
                  </a:lnTo>
                  <a:lnTo>
                    <a:pt x="273815" y="894068"/>
                  </a:lnTo>
                  <a:lnTo>
                    <a:pt x="410723" y="692275"/>
                  </a:lnTo>
                  <a:lnTo>
                    <a:pt x="547630" y="620624"/>
                  </a:lnTo>
                  <a:lnTo>
                    <a:pt x="684538" y="527500"/>
                  </a:lnTo>
                  <a:lnTo>
                    <a:pt x="821446" y="508189"/>
                  </a:lnTo>
                  <a:lnTo>
                    <a:pt x="958353" y="484760"/>
                  </a:lnTo>
                  <a:lnTo>
                    <a:pt x="1095261" y="576388"/>
                  </a:lnTo>
                  <a:lnTo>
                    <a:pt x="1232169" y="444503"/>
                  </a:lnTo>
                  <a:lnTo>
                    <a:pt x="1369076" y="385340"/>
                  </a:lnTo>
                  <a:lnTo>
                    <a:pt x="1505984" y="292498"/>
                  </a:lnTo>
                  <a:lnTo>
                    <a:pt x="1642892" y="137305"/>
                  </a:lnTo>
                  <a:lnTo>
                    <a:pt x="1779800" y="200020"/>
                  </a:lnTo>
                  <a:lnTo>
                    <a:pt x="1916707" y="182703"/>
                  </a:lnTo>
                  <a:lnTo>
                    <a:pt x="2053615" y="77288"/>
                  </a:lnTo>
                  <a:lnTo>
                    <a:pt x="2190523" y="298217"/>
                  </a:lnTo>
                  <a:lnTo>
                    <a:pt x="2327430" y="95727"/>
                  </a:lnTo>
                  <a:lnTo>
                    <a:pt x="2464338" y="34510"/>
                  </a:lnTo>
                  <a:lnTo>
                    <a:pt x="2601246" y="108410"/>
                  </a:lnTo>
                  <a:lnTo>
                    <a:pt x="2738153" y="122274"/>
                  </a:lnTo>
                  <a:lnTo>
                    <a:pt x="2875061" y="0"/>
                  </a:lnTo>
                  <a:lnTo>
                    <a:pt x="3011969" y="499310"/>
                  </a:lnTo>
                  <a:lnTo>
                    <a:pt x="3148876" y="335417"/>
                  </a:lnTo>
                  <a:lnTo>
                    <a:pt x="3285784" y="123547"/>
                  </a:lnTo>
                  <a:lnTo>
                    <a:pt x="3422692" y="440895"/>
                  </a:lnTo>
                  <a:lnTo>
                    <a:pt x="3559600" y="574991"/>
                  </a:lnTo>
                  <a:lnTo>
                    <a:pt x="3696507" y="601282"/>
                  </a:lnTo>
                  <a:lnTo>
                    <a:pt x="3833415" y="620843"/>
                  </a:lnTo>
                  <a:lnTo>
                    <a:pt x="3970323" y="574723"/>
                  </a:lnTo>
                  <a:lnTo>
                    <a:pt x="4107230" y="595052"/>
                  </a:lnTo>
                  <a:lnTo>
                    <a:pt x="4244138" y="750939"/>
                  </a:lnTo>
                  <a:lnTo>
                    <a:pt x="4381046" y="871014"/>
                  </a:lnTo>
                  <a:lnTo>
                    <a:pt x="4517953" y="877119"/>
                  </a:lnTo>
                  <a:lnTo>
                    <a:pt x="4654861" y="948959"/>
                  </a:lnTo>
                  <a:lnTo>
                    <a:pt x="4791769" y="1034553"/>
                  </a:lnTo>
                  <a:lnTo>
                    <a:pt x="4928677" y="1094414"/>
                  </a:lnTo>
                  <a:lnTo>
                    <a:pt x="5065584" y="1184782"/>
                  </a:lnTo>
                  <a:lnTo>
                    <a:pt x="5202492" y="1260885"/>
                  </a:lnTo>
                  <a:lnTo>
                    <a:pt x="5339400" y="1350519"/>
                  </a:lnTo>
                  <a:lnTo>
                    <a:pt x="5476307" y="1532424"/>
                  </a:lnTo>
                  <a:lnTo>
                    <a:pt x="5613215" y="1444730"/>
                  </a:lnTo>
                  <a:lnTo>
                    <a:pt x="5613215" y="2320973"/>
                  </a:lnTo>
                  <a:lnTo>
                    <a:pt x="5476307" y="2320973"/>
                  </a:lnTo>
                  <a:lnTo>
                    <a:pt x="5339400" y="2320973"/>
                  </a:lnTo>
                  <a:lnTo>
                    <a:pt x="5202492" y="2320973"/>
                  </a:lnTo>
                  <a:lnTo>
                    <a:pt x="5065584" y="2320973"/>
                  </a:lnTo>
                  <a:lnTo>
                    <a:pt x="4928677" y="2320973"/>
                  </a:lnTo>
                  <a:lnTo>
                    <a:pt x="4791769" y="2320973"/>
                  </a:lnTo>
                  <a:lnTo>
                    <a:pt x="4654861" y="2320973"/>
                  </a:lnTo>
                  <a:lnTo>
                    <a:pt x="4517953" y="2320973"/>
                  </a:lnTo>
                  <a:lnTo>
                    <a:pt x="4381046" y="2320973"/>
                  </a:lnTo>
                  <a:lnTo>
                    <a:pt x="4244138" y="2320973"/>
                  </a:lnTo>
                  <a:lnTo>
                    <a:pt x="4107230" y="2320973"/>
                  </a:lnTo>
                  <a:lnTo>
                    <a:pt x="3970323" y="2320973"/>
                  </a:lnTo>
                  <a:lnTo>
                    <a:pt x="3833415" y="2320973"/>
                  </a:lnTo>
                  <a:lnTo>
                    <a:pt x="3696507" y="2320973"/>
                  </a:lnTo>
                  <a:lnTo>
                    <a:pt x="3559600" y="2320973"/>
                  </a:lnTo>
                  <a:lnTo>
                    <a:pt x="3422692" y="2320973"/>
                  </a:lnTo>
                  <a:lnTo>
                    <a:pt x="3285784" y="2320973"/>
                  </a:lnTo>
                  <a:lnTo>
                    <a:pt x="3148876" y="2320973"/>
                  </a:lnTo>
                  <a:lnTo>
                    <a:pt x="3011969" y="2320973"/>
                  </a:lnTo>
                  <a:lnTo>
                    <a:pt x="2875061" y="2320973"/>
                  </a:lnTo>
                  <a:lnTo>
                    <a:pt x="2738153" y="2320973"/>
                  </a:lnTo>
                  <a:lnTo>
                    <a:pt x="2601246" y="2320973"/>
                  </a:lnTo>
                  <a:lnTo>
                    <a:pt x="2464338" y="2320973"/>
                  </a:lnTo>
                  <a:lnTo>
                    <a:pt x="2327430" y="2320973"/>
                  </a:lnTo>
                  <a:lnTo>
                    <a:pt x="2190523" y="2320973"/>
                  </a:lnTo>
                  <a:lnTo>
                    <a:pt x="2053615" y="2320973"/>
                  </a:lnTo>
                  <a:lnTo>
                    <a:pt x="1916707" y="2320973"/>
                  </a:lnTo>
                  <a:lnTo>
                    <a:pt x="1779800" y="2320973"/>
                  </a:lnTo>
                  <a:lnTo>
                    <a:pt x="1642892" y="2320973"/>
                  </a:lnTo>
                  <a:lnTo>
                    <a:pt x="1505984" y="2320973"/>
                  </a:lnTo>
                  <a:lnTo>
                    <a:pt x="1369076" y="2320973"/>
                  </a:lnTo>
                  <a:lnTo>
                    <a:pt x="1232169" y="2320973"/>
                  </a:lnTo>
                  <a:lnTo>
                    <a:pt x="1095261" y="2320973"/>
                  </a:lnTo>
                  <a:lnTo>
                    <a:pt x="958353" y="2320973"/>
                  </a:lnTo>
                  <a:lnTo>
                    <a:pt x="821446" y="2320973"/>
                  </a:lnTo>
                  <a:lnTo>
                    <a:pt x="684538" y="2320973"/>
                  </a:lnTo>
                  <a:lnTo>
                    <a:pt x="547630" y="2320973"/>
                  </a:lnTo>
                  <a:lnTo>
                    <a:pt x="410723" y="2320973"/>
                  </a:lnTo>
                  <a:lnTo>
                    <a:pt x="273815" y="2320973"/>
                  </a:lnTo>
                  <a:lnTo>
                    <a:pt x="136907" y="2320973"/>
                  </a:lnTo>
                  <a:lnTo>
                    <a:pt x="0" y="2320973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78664" y="2547875"/>
              <a:ext cx="5613215" cy="1532424"/>
            </a:xfrm>
            <a:custGeom>
              <a:avLst/>
              <a:pathLst>
                <a:path w="5613215" h="1532424">
                  <a:moveTo>
                    <a:pt x="0" y="1177708"/>
                  </a:moveTo>
                  <a:lnTo>
                    <a:pt x="136907" y="1086090"/>
                  </a:lnTo>
                  <a:lnTo>
                    <a:pt x="273815" y="894068"/>
                  </a:lnTo>
                  <a:lnTo>
                    <a:pt x="410723" y="692275"/>
                  </a:lnTo>
                  <a:lnTo>
                    <a:pt x="547630" y="620624"/>
                  </a:lnTo>
                  <a:lnTo>
                    <a:pt x="684538" y="527500"/>
                  </a:lnTo>
                  <a:lnTo>
                    <a:pt x="821446" y="508189"/>
                  </a:lnTo>
                  <a:lnTo>
                    <a:pt x="958353" y="484760"/>
                  </a:lnTo>
                  <a:lnTo>
                    <a:pt x="1095261" y="576388"/>
                  </a:lnTo>
                  <a:lnTo>
                    <a:pt x="1232169" y="444503"/>
                  </a:lnTo>
                  <a:lnTo>
                    <a:pt x="1369076" y="385340"/>
                  </a:lnTo>
                  <a:lnTo>
                    <a:pt x="1505984" y="292498"/>
                  </a:lnTo>
                  <a:lnTo>
                    <a:pt x="1642892" y="137305"/>
                  </a:lnTo>
                  <a:lnTo>
                    <a:pt x="1779800" y="200020"/>
                  </a:lnTo>
                  <a:lnTo>
                    <a:pt x="1916707" y="182703"/>
                  </a:lnTo>
                  <a:lnTo>
                    <a:pt x="2053615" y="77288"/>
                  </a:lnTo>
                  <a:lnTo>
                    <a:pt x="2190523" y="298217"/>
                  </a:lnTo>
                  <a:lnTo>
                    <a:pt x="2327430" y="95727"/>
                  </a:lnTo>
                  <a:lnTo>
                    <a:pt x="2464338" y="34510"/>
                  </a:lnTo>
                  <a:lnTo>
                    <a:pt x="2601246" y="108410"/>
                  </a:lnTo>
                  <a:lnTo>
                    <a:pt x="2738153" y="122274"/>
                  </a:lnTo>
                  <a:lnTo>
                    <a:pt x="2875061" y="0"/>
                  </a:lnTo>
                  <a:lnTo>
                    <a:pt x="3011969" y="499310"/>
                  </a:lnTo>
                  <a:lnTo>
                    <a:pt x="3148876" y="335417"/>
                  </a:lnTo>
                  <a:lnTo>
                    <a:pt x="3285784" y="123547"/>
                  </a:lnTo>
                  <a:lnTo>
                    <a:pt x="3422692" y="440895"/>
                  </a:lnTo>
                  <a:lnTo>
                    <a:pt x="3559600" y="574991"/>
                  </a:lnTo>
                  <a:lnTo>
                    <a:pt x="3696507" y="601282"/>
                  </a:lnTo>
                  <a:lnTo>
                    <a:pt x="3833415" y="620843"/>
                  </a:lnTo>
                  <a:lnTo>
                    <a:pt x="3970323" y="574723"/>
                  </a:lnTo>
                  <a:lnTo>
                    <a:pt x="4107230" y="595052"/>
                  </a:lnTo>
                  <a:lnTo>
                    <a:pt x="4244138" y="750939"/>
                  </a:lnTo>
                  <a:lnTo>
                    <a:pt x="4381046" y="871014"/>
                  </a:lnTo>
                  <a:lnTo>
                    <a:pt x="4517953" y="877119"/>
                  </a:lnTo>
                  <a:lnTo>
                    <a:pt x="4654861" y="948959"/>
                  </a:lnTo>
                  <a:lnTo>
                    <a:pt x="4791769" y="1034553"/>
                  </a:lnTo>
                  <a:lnTo>
                    <a:pt x="4928677" y="1094414"/>
                  </a:lnTo>
                  <a:lnTo>
                    <a:pt x="5065584" y="1184782"/>
                  </a:lnTo>
                  <a:lnTo>
                    <a:pt x="5202492" y="1260885"/>
                  </a:lnTo>
                  <a:lnTo>
                    <a:pt x="5339400" y="1350519"/>
                  </a:lnTo>
                  <a:lnTo>
                    <a:pt x="5476307" y="1532424"/>
                  </a:lnTo>
                  <a:lnTo>
                    <a:pt x="5613215" y="14447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390731" y="482336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90731" y="403673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90731" y="325011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90731" y="24634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90731" y="167685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655858" y="4868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655858" y="4082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55858" y="3295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655858" y="2508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55858" y="17223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90652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296958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883705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90011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76758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83063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89369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876116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482422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069169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639872" y="5088804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56298" y="5088804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832925" y="5088804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59531" y="5087316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46278" y="5087316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42403" y="5088804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248709" y="508582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28699" y="5085768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438398" y="5088804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025146" y="5088804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598326" y="3240155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3020604" y="5343830"/>
              <a:ext cx="512933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166108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175108" y="5422419"/>
              <a:ext cx="201456" cy="201456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937445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946445" y="5422419"/>
              <a:ext cx="201456" cy="201456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842132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851132" y="5422419"/>
              <a:ext cx="201456" cy="201456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42043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651043" y="5422419"/>
              <a:ext cx="201455" cy="201456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889630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898630" y="5422419"/>
              <a:ext cx="201455" cy="201456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166108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175108" y="5717790"/>
              <a:ext cx="201456" cy="201456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937445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946445" y="5717790"/>
              <a:ext cx="201456" cy="201456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842132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851132" y="5717790"/>
              <a:ext cx="201456" cy="201456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642043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651043" y="5717790"/>
              <a:ext cx="201455" cy="201456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889630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98630" y="5717790"/>
              <a:ext cx="201455" cy="20145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61480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232816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137503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937415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185001" y="5477665"/>
              <a:ext cx="52197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B.1.1.257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61480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232816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137503" y="5774525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937415" y="5771846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185001" y="5749224"/>
              <a:ext cx="887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minority variants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2021-01-15T12:50:40Z</dcterms:modified>
</cp:coreProperties>
</file>