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038225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148686" y="3681709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48686" y="3332882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148686" y="2982821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148686" y="2619698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148686" y="2286963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148686" y="1954228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148686" y="1591104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3587953" y="1974385"/>
              <a:ext cx="2527817" cy="1707323"/>
            </a:xfrm>
            <a:custGeom>
              <a:avLst/>
              <a:pathLst>
                <a:path w="2527817" h="1707323">
                  <a:moveTo>
                    <a:pt x="0" y="1707323"/>
                  </a:moveTo>
                  <a:lnTo>
                    <a:pt x="12245" y="1701034"/>
                  </a:lnTo>
                  <a:lnTo>
                    <a:pt x="28370" y="1692751"/>
                  </a:lnTo>
                  <a:lnTo>
                    <a:pt x="44496" y="1684467"/>
                  </a:lnTo>
                  <a:lnTo>
                    <a:pt x="60621" y="1676182"/>
                  </a:lnTo>
                  <a:lnTo>
                    <a:pt x="76747" y="1667895"/>
                  </a:lnTo>
                  <a:lnTo>
                    <a:pt x="92872" y="1659607"/>
                  </a:lnTo>
                  <a:lnTo>
                    <a:pt x="108998" y="1651317"/>
                  </a:lnTo>
                  <a:lnTo>
                    <a:pt x="125123" y="1643026"/>
                  </a:lnTo>
                  <a:lnTo>
                    <a:pt x="141249" y="1634733"/>
                  </a:lnTo>
                  <a:lnTo>
                    <a:pt x="157374" y="1626439"/>
                  </a:lnTo>
                  <a:lnTo>
                    <a:pt x="173500" y="1618143"/>
                  </a:lnTo>
                  <a:lnTo>
                    <a:pt x="189625" y="1609846"/>
                  </a:lnTo>
                  <a:lnTo>
                    <a:pt x="205751" y="1601546"/>
                  </a:lnTo>
                  <a:lnTo>
                    <a:pt x="221876" y="1593245"/>
                  </a:lnTo>
                  <a:lnTo>
                    <a:pt x="238001" y="1584942"/>
                  </a:lnTo>
                  <a:lnTo>
                    <a:pt x="254127" y="1576638"/>
                  </a:lnTo>
                  <a:lnTo>
                    <a:pt x="270252" y="1568331"/>
                  </a:lnTo>
                  <a:lnTo>
                    <a:pt x="286378" y="1560022"/>
                  </a:lnTo>
                  <a:lnTo>
                    <a:pt x="302503" y="1551711"/>
                  </a:lnTo>
                  <a:lnTo>
                    <a:pt x="318629" y="1543398"/>
                  </a:lnTo>
                  <a:lnTo>
                    <a:pt x="334754" y="1535083"/>
                  </a:lnTo>
                  <a:lnTo>
                    <a:pt x="350880" y="1526765"/>
                  </a:lnTo>
                  <a:lnTo>
                    <a:pt x="367005" y="1518445"/>
                  </a:lnTo>
                  <a:lnTo>
                    <a:pt x="383131" y="1510122"/>
                  </a:lnTo>
                  <a:lnTo>
                    <a:pt x="399256" y="1501797"/>
                  </a:lnTo>
                  <a:lnTo>
                    <a:pt x="415382" y="1493470"/>
                  </a:lnTo>
                  <a:lnTo>
                    <a:pt x="431507" y="1485139"/>
                  </a:lnTo>
                  <a:lnTo>
                    <a:pt x="447632" y="1476806"/>
                  </a:lnTo>
                  <a:lnTo>
                    <a:pt x="463758" y="1468469"/>
                  </a:lnTo>
                  <a:lnTo>
                    <a:pt x="479883" y="1460130"/>
                  </a:lnTo>
                  <a:lnTo>
                    <a:pt x="496009" y="1451787"/>
                  </a:lnTo>
                  <a:lnTo>
                    <a:pt x="512134" y="1443442"/>
                  </a:lnTo>
                  <a:lnTo>
                    <a:pt x="528260" y="1435092"/>
                  </a:lnTo>
                  <a:lnTo>
                    <a:pt x="544385" y="1426740"/>
                  </a:lnTo>
                  <a:lnTo>
                    <a:pt x="560511" y="1418383"/>
                  </a:lnTo>
                  <a:lnTo>
                    <a:pt x="576636" y="1410023"/>
                  </a:lnTo>
                  <a:lnTo>
                    <a:pt x="592762" y="1401658"/>
                  </a:lnTo>
                  <a:lnTo>
                    <a:pt x="608887" y="1393290"/>
                  </a:lnTo>
                  <a:lnTo>
                    <a:pt x="625013" y="1384917"/>
                  </a:lnTo>
                  <a:lnTo>
                    <a:pt x="641138" y="1376539"/>
                  </a:lnTo>
                  <a:lnTo>
                    <a:pt x="657263" y="1368157"/>
                  </a:lnTo>
                  <a:lnTo>
                    <a:pt x="673389" y="1359770"/>
                  </a:lnTo>
                  <a:lnTo>
                    <a:pt x="689514" y="1351378"/>
                  </a:lnTo>
                  <a:lnTo>
                    <a:pt x="705640" y="1342980"/>
                  </a:lnTo>
                  <a:lnTo>
                    <a:pt x="721765" y="1334577"/>
                  </a:lnTo>
                  <a:lnTo>
                    <a:pt x="737891" y="1326168"/>
                  </a:lnTo>
                  <a:lnTo>
                    <a:pt x="754016" y="1317752"/>
                  </a:lnTo>
                  <a:lnTo>
                    <a:pt x="770142" y="1309331"/>
                  </a:lnTo>
                  <a:lnTo>
                    <a:pt x="786267" y="1300902"/>
                  </a:lnTo>
                  <a:lnTo>
                    <a:pt x="802393" y="1292467"/>
                  </a:lnTo>
                  <a:lnTo>
                    <a:pt x="818518" y="1284024"/>
                  </a:lnTo>
                  <a:lnTo>
                    <a:pt x="834644" y="1275573"/>
                  </a:lnTo>
                  <a:lnTo>
                    <a:pt x="850769" y="1267115"/>
                  </a:lnTo>
                  <a:lnTo>
                    <a:pt x="866894" y="1258647"/>
                  </a:lnTo>
                  <a:lnTo>
                    <a:pt x="883020" y="1250171"/>
                  </a:lnTo>
                  <a:lnTo>
                    <a:pt x="899145" y="1241685"/>
                  </a:lnTo>
                  <a:lnTo>
                    <a:pt x="915271" y="1233189"/>
                  </a:lnTo>
                  <a:lnTo>
                    <a:pt x="931396" y="1224683"/>
                  </a:lnTo>
                  <a:lnTo>
                    <a:pt x="947522" y="1216165"/>
                  </a:lnTo>
                  <a:lnTo>
                    <a:pt x="963647" y="1207636"/>
                  </a:lnTo>
                  <a:lnTo>
                    <a:pt x="979773" y="1199094"/>
                  </a:lnTo>
                  <a:lnTo>
                    <a:pt x="995898" y="1190539"/>
                  </a:lnTo>
                  <a:lnTo>
                    <a:pt x="1012024" y="1181971"/>
                  </a:lnTo>
                  <a:lnTo>
                    <a:pt x="1028149" y="1173387"/>
                  </a:lnTo>
                  <a:lnTo>
                    <a:pt x="1044275" y="1164788"/>
                  </a:lnTo>
                  <a:lnTo>
                    <a:pt x="1060400" y="1156173"/>
                  </a:lnTo>
                  <a:lnTo>
                    <a:pt x="1076525" y="1147539"/>
                  </a:lnTo>
                  <a:lnTo>
                    <a:pt x="1092651" y="1138888"/>
                  </a:lnTo>
                  <a:lnTo>
                    <a:pt x="1108776" y="1130216"/>
                  </a:lnTo>
                  <a:lnTo>
                    <a:pt x="1124902" y="1121523"/>
                  </a:lnTo>
                  <a:lnTo>
                    <a:pt x="1141027" y="1112807"/>
                  </a:lnTo>
                  <a:lnTo>
                    <a:pt x="1157153" y="1104067"/>
                  </a:lnTo>
                  <a:lnTo>
                    <a:pt x="1173278" y="1095301"/>
                  </a:lnTo>
                  <a:lnTo>
                    <a:pt x="1189404" y="1086508"/>
                  </a:lnTo>
                  <a:lnTo>
                    <a:pt x="1205529" y="1077685"/>
                  </a:lnTo>
                  <a:lnTo>
                    <a:pt x="1221655" y="1068830"/>
                  </a:lnTo>
                  <a:lnTo>
                    <a:pt x="1237780" y="1059942"/>
                  </a:lnTo>
                  <a:lnTo>
                    <a:pt x="1253905" y="1051016"/>
                  </a:lnTo>
                  <a:lnTo>
                    <a:pt x="1270031" y="1042052"/>
                  </a:lnTo>
                  <a:lnTo>
                    <a:pt x="1286156" y="1033045"/>
                  </a:lnTo>
                  <a:lnTo>
                    <a:pt x="1302282" y="1023993"/>
                  </a:lnTo>
                  <a:lnTo>
                    <a:pt x="1318407" y="1014892"/>
                  </a:lnTo>
                  <a:lnTo>
                    <a:pt x="1334533" y="1005738"/>
                  </a:lnTo>
                  <a:lnTo>
                    <a:pt x="1350658" y="996527"/>
                  </a:lnTo>
                  <a:lnTo>
                    <a:pt x="1366784" y="987254"/>
                  </a:lnTo>
                  <a:lnTo>
                    <a:pt x="1382909" y="977915"/>
                  </a:lnTo>
                  <a:lnTo>
                    <a:pt x="1399035" y="968504"/>
                  </a:lnTo>
                  <a:lnTo>
                    <a:pt x="1415160" y="959016"/>
                  </a:lnTo>
                  <a:lnTo>
                    <a:pt x="1431286" y="949444"/>
                  </a:lnTo>
                  <a:lnTo>
                    <a:pt x="1447411" y="939781"/>
                  </a:lnTo>
                  <a:lnTo>
                    <a:pt x="1463536" y="930021"/>
                  </a:lnTo>
                  <a:lnTo>
                    <a:pt x="1479662" y="920156"/>
                  </a:lnTo>
                  <a:lnTo>
                    <a:pt x="1495787" y="910177"/>
                  </a:lnTo>
                  <a:lnTo>
                    <a:pt x="1511913" y="900077"/>
                  </a:lnTo>
                  <a:lnTo>
                    <a:pt x="1528038" y="889847"/>
                  </a:lnTo>
                  <a:lnTo>
                    <a:pt x="1544164" y="879477"/>
                  </a:lnTo>
                  <a:lnTo>
                    <a:pt x="1560289" y="868959"/>
                  </a:lnTo>
                  <a:lnTo>
                    <a:pt x="1576415" y="858284"/>
                  </a:lnTo>
                  <a:lnTo>
                    <a:pt x="1592540" y="847442"/>
                  </a:lnTo>
                  <a:lnTo>
                    <a:pt x="1608666" y="836426"/>
                  </a:lnTo>
                  <a:lnTo>
                    <a:pt x="1624791" y="825226"/>
                  </a:lnTo>
                  <a:lnTo>
                    <a:pt x="1640917" y="813837"/>
                  </a:lnTo>
                  <a:lnTo>
                    <a:pt x="1657042" y="802251"/>
                  </a:lnTo>
                  <a:lnTo>
                    <a:pt x="1673167" y="790465"/>
                  </a:lnTo>
                  <a:lnTo>
                    <a:pt x="1689293" y="778474"/>
                  </a:lnTo>
                  <a:lnTo>
                    <a:pt x="1705418" y="766277"/>
                  </a:lnTo>
                  <a:lnTo>
                    <a:pt x="1721544" y="753873"/>
                  </a:lnTo>
                  <a:lnTo>
                    <a:pt x="1737669" y="741265"/>
                  </a:lnTo>
                  <a:lnTo>
                    <a:pt x="1753795" y="728454"/>
                  </a:lnTo>
                  <a:lnTo>
                    <a:pt x="1769920" y="715445"/>
                  </a:lnTo>
                  <a:lnTo>
                    <a:pt x="1786046" y="702244"/>
                  </a:lnTo>
                  <a:lnTo>
                    <a:pt x="1802171" y="688857"/>
                  </a:lnTo>
                  <a:lnTo>
                    <a:pt x="1818297" y="675293"/>
                  </a:lnTo>
                  <a:lnTo>
                    <a:pt x="1834422" y="661559"/>
                  </a:lnTo>
                  <a:lnTo>
                    <a:pt x="1850548" y="647665"/>
                  </a:lnTo>
                  <a:lnTo>
                    <a:pt x="1866673" y="633620"/>
                  </a:lnTo>
                  <a:lnTo>
                    <a:pt x="1882798" y="619432"/>
                  </a:lnTo>
                  <a:lnTo>
                    <a:pt x="1898924" y="605111"/>
                  </a:lnTo>
                  <a:lnTo>
                    <a:pt x="1915049" y="590665"/>
                  </a:lnTo>
                  <a:lnTo>
                    <a:pt x="1931175" y="576103"/>
                  </a:lnTo>
                  <a:lnTo>
                    <a:pt x="1947300" y="561434"/>
                  </a:lnTo>
                  <a:lnTo>
                    <a:pt x="1963426" y="546664"/>
                  </a:lnTo>
                  <a:lnTo>
                    <a:pt x="1979551" y="531802"/>
                  </a:lnTo>
                  <a:lnTo>
                    <a:pt x="1995677" y="516853"/>
                  </a:lnTo>
                  <a:lnTo>
                    <a:pt x="2011802" y="501825"/>
                  </a:lnTo>
                  <a:lnTo>
                    <a:pt x="2027928" y="486724"/>
                  </a:lnTo>
                  <a:lnTo>
                    <a:pt x="2044053" y="471554"/>
                  </a:lnTo>
                  <a:lnTo>
                    <a:pt x="2060179" y="456321"/>
                  </a:lnTo>
                  <a:lnTo>
                    <a:pt x="2076304" y="441029"/>
                  </a:lnTo>
                  <a:lnTo>
                    <a:pt x="2092429" y="425683"/>
                  </a:lnTo>
                  <a:lnTo>
                    <a:pt x="2108555" y="410287"/>
                  </a:lnTo>
                  <a:lnTo>
                    <a:pt x="2124680" y="394844"/>
                  </a:lnTo>
                  <a:lnTo>
                    <a:pt x="2140806" y="379358"/>
                  </a:lnTo>
                  <a:lnTo>
                    <a:pt x="2156931" y="363831"/>
                  </a:lnTo>
                  <a:lnTo>
                    <a:pt x="2173057" y="348268"/>
                  </a:lnTo>
                  <a:lnTo>
                    <a:pt x="2189182" y="332669"/>
                  </a:lnTo>
                  <a:lnTo>
                    <a:pt x="2205308" y="317038"/>
                  </a:lnTo>
                  <a:lnTo>
                    <a:pt x="2221433" y="301376"/>
                  </a:lnTo>
                  <a:lnTo>
                    <a:pt x="2237559" y="285687"/>
                  </a:lnTo>
                  <a:lnTo>
                    <a:pt x="2253684" y="269970"/>
                  </a:lnTo>
                  <a:lnTo>
                    <a:pt x="2269810" y="254230"/>
                  </a:lnTo>
                  <a:lnTo>
                    <a:pt x="2285935" y="238466"/>
                  </a:lnTo>
                  <a:lnTo>
                    <a:pt x="2302060" y="222680"/>
                  </a:lnTo>
                  <a:lnTo>
                    <a:pt x="2318186" y="206874"/>
                  </a:lnTo>
                  <a:lnTo>
                    <a:pt x="2334311" y="191049"/>
                  </a:lnTo>
                  <a:lnTo>
                    <a:pt x="2350437" y="175205"/>
                  </a:lnTo>
                  <a:lnTo>
                    <a:pt x="2366562" y="159345"/>
                  </a:lnTo>
                  <a:lnTo>
                    <a:pt x="2382688" y="143469"/>
                  </a:lnTo>
                  <a:lnTo>
                    <a:pt x="2398813" y="127578"/>
                  </a:lnTo>
                  <a:lnTo>
                    <a:pt x="2414939" y="111673"/>
                  </a:lnTo>
                  <a:lnTo>
                    <a:pt x="2431064" y="95754"/>
                  </a:lnTo>
                  <a:lnTo>
                    <a:pt x="2447190" y="79823"/>
                  </a:lnTo>
                  <a:lnTo>
                    <a:pt x="2463315" y="63880"/>
                  </a:lnTo>
                  <a:lnTo>
                    <a:pt x="2479441" y="47925"/>
                  </a:lnTo>
                  <a:lnTo>
                    <a:pt x="2495566" y="31960"/>
                  </a:lnTo>
                  <a:lnTo>
                    <a:pt x="2511691" y="15985"/>
                  </a:lnTo>
                  <a:lnTo>
                    <a:pt x="2527817" y="0"/>
                  </a:lnTo>
                  <a:lnTo>
                    <a:pt x="2527817" y="441008"/>
                  </a:lnTo>
                  <a:lnTo>
                    <a:pt x="2511691" y="449488"/>
                  </a:lnTo>
                  <a:lnTo>
                    <a:pt x="2495566" y="457977"/>
                  </a:lnTo>
                  <a:lnTo>
                    <a:pt x="2479441" y="466476"/>
                  </a:lnTo>
                  <a:lnTo>
                    <a:pt x="2463315" y="474987"/>
                  </a:lnTo>
                  <a:lnTo>
                    <a:pt x="2447190" y="483508"/>
                  </a:lnTo>
                  <a:lnTo>
                    <a:pt x="2431064" y="492042"/>
                  </a:lnTo>
                  <a:lnTo>
                    <a:pt x="2414939" y="500588"/>
                  </a:lnTo>
                  <a:lnTo>
                    <a:pt x="2398813" y="509147"/>
                  </a:lnTo>
                  <a:lnTo>
                    <a:pt x="2382688" y="517721"/>
                  </a:lnTo>
                  <a:lnTo>
                    <a:pt x="2366562" y="526309"/>
                  </a:lnTo>
                  <a:lnTo>
                    <a:pt x="2350437" y="534914"/>
                  </a:lnTo>
                  <a:lnTo>
                    <a:pt x="2334311" y="543535"/>
                  </a:lnTo>
                  <a:lnTo>
                    <a:pt x="2318186" y="552175"/>
                  </a:lnTo>
                  <a:lnTo>
                    <a:pt x="2302060" y="560834"/>
                  </a:lnTo>
                  <a:lnTo>
                    <a:pt x="2285935" y="569513"/>
                  </a:lnTo>
                  <a:lnTo>
                    <a:pt x="2269810" y="578213"/>
                  </a:lnTo>
                  <a:lnTo>
                    <a:pt x="2253684" y="586937"/>
                  </a:lnTo>
                  <a:lnTo>
                    <a:pt x="2237559" y="595686"/>
                  </a:lnTo>
                  <a:lnTo>
                    <a:pt x="2221433" y="604460"/>
                  </a:lnTo>
                  <a:lnTo>
                    <a:pt x="2205308" y="613264"/>
                  </a:lnTo>
                  <a:lnTo>
                    <a:pt x="2189182" y="622097"/>
                  </a:lnTo>
                  <a:lnTo>
                    <a:pt x="2173057" y="630963"/>
                  </a:lnTo>
                  <a:lnTo>
                    <a:pt x="2156931" y="639864"/>
                  </a:lnTo>
                  <a:lnTo>
                    <a:pt x="2140806" y="648802"/>
                  </a:lnTo>
                  <a:lnTo>
                    <a:pt x="2124680" y="657781"/>
                  </a:lnTo>
                  <a:lnTo>
                    <a:pt x="2108555" y="666803"/>
                  </a:lnTo>
                  <a:lnTo>
                    <a:pt x="2092429" y="675871"/>
                  </a:lnTo>
                  <a:lnTo>
                    <a:pt x="2076304" y="684990"/>
                  </a:lnTo>
                  <a:lnTo>
                    <a:pt x="2060179" y="694163"/>
                  </a:lnTo>
                  <a:lnTo>
                    <a:pt x="2044053" y="703395"/>
                  </a:lnTo>
                  <a:lnTo>
                    <a:pt x="2027928" y="712689"/>
                  </a:lnTo>
                  <a:lnTo>
                    <a:pt x="2011802" y="722052"/>
                  </a:lnTo>
                  <a:lnTo>
                    <a:pt x="1995677" y="731489"/>
                  </a:lnTo>
                  <a:lnTo>
                    <a:pt x="1979551" y="741005"/>
                  </a:lnTo>
                  <a:lnTo>
                    <a:pt x="1963426" y="750608"/>
                  </a:lnTo>
                  <a:lnTo>
                    <a:pt x="1947300" y="760303"/>
                  </a:lnTo>
                  <a:lnTo>
                    <a:pt x="1931175" y="770098"/>
                  </a:lnTo>
                  <a:lnTo>
                    <a:pt x="1915049" y="780001"/>
                  </a:lnTo>
                  <a:lnTo>
                    <a:pt x="1898924" y="790020"/>
                  </a:lnTo>
                  <a:lnTo>
                    <a:pt x="1882798" y="800163"/>
                  </a:lnTo>
                  <a:lnTo>
                    <a:pt x="1866673" y="810440"/>
                  </a:lnTo>
                  <a:lnTo>
                    <a:pt x="1850548" y="820859"/>
                  </a:lnTo>
                  <a:lnTo>
                    <a:pt x="1834422" y="831430"/>
                  </a:lnTo>
                  <a:lnTo>
                    <a:pt x="1818297" y="842161"/>
                  </a:lnTo>
                  <a:lnTo>
                    <a:pt x="1802171" y="853062"/>
                  </a:lnTo>
                  <a:lnTo>
                    <a:pt x="1786046" y="864140"/>
                  </a:lnTo>
                  <a:lnTo>
                    <a:pt x="1769920" y="875403"/>
                  </a:lnTo>
                  <a:lnTo>
                    <a:pt x="1753795" y="886859"/>
                  </a:lnTo>
                  <a:lnTo>
                    <a:pt x="1737669" y="898513"/>
                  </a:lnTo>
                  <a:lnTo>
                    <a:pt x="1721544" y="910369"/>
                  </a:lnTo>
                  <a:lnTo>
                    <a:pt x="1705418" y="922430"/>
                  </a:lnTo>
                  <a:lnTo>
                    <a:pt x="1689293" y="934697"/>
                  </a:lnTo>
                  <a:lnTo>
                    <a:pt x="1673167" y="947171"/>
                  </a:lnTo>
                  <a:lnTo>
                    <a:pt x="1657042" y="959849"/>
                  </a:lnTo>
                  <a:lnTo>
                    <a:pt x="1640917" y="972729"/>
                  </a:lnTo>
                  <a:lnTo>
                    <a:pt x="1624791" y="985804"/>
                  </a:lnTo>
                  <a:lnTo>
                    <a:pt x="1608666" y="999069"/>
                  </a:lnTo>
                  <a:lnTo>
                    <a:pt x="1592540" y="1012517"/>
                  </a:lnTo>
                  <a:lnTo>
                    <a:pt x="1576415" y="1026140"/>
                  </a:lnTo>
                  <a:lnTo>
                    <a:pt x="1560289" y="1039929"/>
                  </a:lnTo>
                  <a:lnTo>
                    <a:pt x="1544164" y="1053876"/>
                  </a:lnTo>
                  <a:lnTo>
                    <a:pt x="1528038" y="1067971"/>
                  </a:lnTo>
                  <a:lnTo>
                    <a:pt x="1511913" y="1082206"/>
                  </a:lnTo>
                  <a:lnTo>
                    <a:pt x="1495787" y="1096570"/>
                  </a:lnTo>
                  <a:lnTo>
                    <a:pt x="1479662" y="1111057"/>
                  </a:lnTo>
                  <a:lnTo>
                    <a:pt x="1463536" y="1125656"/>
                  </a:lnTo>
                  <a:lnTo>
                    <a:pt x="1447411" y="1140361"/>
                  </a:lnTo>
                  <a:lnTo>
                    <a:pt x="1431286" y="1155163"/>
                  </a:lnTo>
                  <a:lnTo>
                    <a:pt x="1415160" y="1170055"/>
                  </a:lnTo>
                  <a:lnTo>
                    <a:pt x="1399035" y="1185031"/>
                  </a:lnTo>
                  <a:lnTo>
                    <a:pt x="1382909" y="1200085"/>
                  </a:lnTo>
                  <a:lnTo>
                    <a:pt x="1366784" y="1215211"/>
                  </a:lnTo>
                  <a:lnTo>
                    <a:pt x="1350658" y="1230403"/>
                  </a:lnTo>
                  <a:lnTo>
                    <a:pt x="1334533" y="1245657"/>
                  </a:lnTo>
                  <a:lnTo>
                    <a:pt x="1318407" y="1260967"/>
                  </a:lnTo>
                  <a:lnTo>
                    <a:pt x="1302282" y="1276331"/>
                  </a:lnTo>
                  <a:lnTo>
                    <a:pt x="1286156" y="1291743"/>
                  </a:lnTo>
                  <a:lnTo>
                    <a:pt x="1270031" y="1307201"/>
                  </a:lnTo>
                  <a:lnTo>
                    <a:pt x="1253905" y="1322701"/>
                  </a:lnTo>
                  <a:lnTo>
                    <a:pt x="1237780" y="1338241"/>
                  </a:lnTo>
                  <a:lnTo>
                    <a:pt x="1221655" y="1353817"/>
                  </a:lnTo>
                  <a:lnTo>
                    <a:pt x="1205529" y="1369427"/>
                  </a:lnTo>
                  <a:lnTo>
                    <a:pt x="1189404" y="1385069"/>
                  </a:lnTo>
                  <a:lnTo>
                    <a:pt x="1173278" y="1400740"/>
                  </a:lnTo>
                  <a:lnTo>
                    <a:pt x="1157153" y="1416439"/>
                  </a:lnTo>
                  <a:lnTo>
                    <a:pt x="1141027" y="1432164"/>
                  </a:lnTo>
                  <a:lnTo>
                    <a:pt x="1124902" y="1447913"/>
                  </a:lnTo>
                  <a:lnTo>
                    <a:pt x="1108776" y="1463684"/>
                  </a:lnTo>
                  <a:lnTo>
                    <a:pt x="1092651" y="1479477"/>
                  </a:lnTo>
                  <a:lnTo>
                    <a:pt x="1076525" y="1495290"/>
                  </a:lnTo>
                  <a:lnTo>
                    <a:pt x="1060400" y="1511121"/>
                  </a:lnTo>
                  <a:lnTo>
                    <a:pt x="1044275" y="1526970"/>
                  </a:lnTo>
                  <a:lnTo>
                    <a:pt x="1028149" y="1542836"/>
                  </a:lnTo>
                  <a:lnTo>
                    <a:pt x="1012024" y="1558717"/>
                  </a:lnTo>
                  <a:lnTo>
                    <a:pt x="995898" y="1574613"/>
                  </a:lnTo>
                  <a:lnTo>
                    <a:pt x="979773" y="1590523"/>
                  </a:lnTo>
                  <a:lnTo>
                    <a:pt x="963647" y="1606446"/>
                  </a:lnTo>
                  <a:lnTo>
                    <a:pt x="947522" y="1622382"/>
                  </a:lnTo>
                  <a:lnTo>
                    <a:pt x="931396" y="1638329"/>
                  </a:lnTo>
                  <a:lnTo>
                    <a:pt x="915271" y="1654287"/>
                  </a:lnTo>
                  <a:lnTo>
                    <a:pt x="899145" y="1670256"/>
                  </a:lnTo>
                  <a:lnTo>
                    <a:pt x="883020" y="1686235"/>
                  </a:lnTo>
                  <a:lnTo>
                    <a:pt x="866894" y="1702223"/>
                  </a:lnTo>
                  <a:lnTo>
                    <a:pt x="861753" y="1707323"/>
                  </a:lnTo>
                  <a:close/>
                </a:path>
              </a:pathLst>
            </a:custGeom>
            <a:solidFill>
              <a:srgbClr val="FF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587953" y="1974385"/>
              <a:ext cx="2527817" cy="1707323"/>
            </a:xfrm>
            <a:custGeom>
              <a:avLst/>
              <a:pathLst>
                <a:path w="2527817" h="1707323">
                  <a:moveTo>
                    <a:pt x="0" y="1707323"/>
                  </a:moveTo>
                  <a:lnTo>
                    <a:pt x="12245" y="1701034"/>
                  </a:lnTo>
                  <a:lnTo>
                    <a:pt x="28370" y="1692751"/>
                  </a:lnTo>
                  <a:lnTo>
                    <a:pt x="44496" y="1684467"/>
                  </a:lnTo>
                  <a:lnTo>
                    <a:pt x="60621" y="1676182"/>
                  </a:lnTo>
                  <a:lnTo>
                    <a:pt x="76747" y="1667895"/>
                  </a:lnTo>
                  <a:lnTo>
                    <a:pt x="92872" y="1659607"/>
                  </a:lnTo>
                  <a:lnTo>
                    <a:pt x="108998" y="1651317"/>
                  </a:lnTo>
                  <a:lnTo>
                    <a:pt x="125123" y="1643026"/>
                  </a:lnTo>
                  <a:lnTo>
                    <a:pt x="141249" y="1634733"/>
                  </a:lnTo>
                  <a:lnTo>
                    <a:pt x="157374" y="1626439"/>
                  </a:lnTo>
                  <a:lnTo>
                    <a:pt x="173500" y="1618143"/>
                  </a:lnTo>
                  <a:lnTo>
                    <a:pt x="189625" y="1609846"/>
                  </a:lnTo>
                  <a:lnTo>
                    <a:pt x="205751" y="1601546"/>
                  </a:lnTo>
                  <a:lnTo>
                    <a:pt x="221876" y="1593245"/>
                  </a:lnTo>
                  <a:lnTo>
                    <a:pt x="238001" y="1584942"/>
                  </a:lnTo>
                  <a:lnTo>
                    <a:pt x="254127" y="1576638"/>
                  </a:lnTo>
                  <a:lnTo>
                    <a:pt x="270252" y="1568331"/>
                  </a:lnTo>
                  <a:lnTo>
                    <a:pt x="286378" y="1560022"/>
                  </a:lnTo>
                  <a:lnTo>
                    <a:pt x="302503" y="1551711"/>
                  </a:lnTo>
                  <a:lnTo>
                    <a:pt x="318629" y="1543398"/>
                  </a:lnTo>
                  <a:lnTo>
                    <a:pt x="334754" y="1535083"/>
                  </a:lnTo>
                  <a:lnTo>
                    <a:pt x="350880" y="1526765"/>
                  </a:lnTo>
                  <a:lnTo>
                    <a:pt x="367005" y="1518445"/>
                  </a:lnTo>
                  <a:lnTo>
                    <a:pt x="383131" y="1510122"/>
                  </a:lnTo>
                  <a:lnTo>
                    <a:pt x="399256" y="1501797"/>
                  </a:lnTo>
                  <a:lnTo>
                    <a:pt x="415382" y="1493470"/>
                  </a:lnTo>
                  <a:lnTo>
                    <a:pt x="431507" y="1485139"/>
                  </a:lnTo>
                  <a:lnTo>
                    <a:pt x="447632" y="1476806"/>
                  </a:lnTo>
                  <a:lnTo>
                    <a:pt x="463758" y="1468469"/>
                  </a:lnTo>
                  <a:lnTo>
                    <a:pt x="479883" y="1460130"/>
                  </a:lnTo>
                  <a:lnTo>
                    <a:pt x="496009" y="1451787"/>
                  </a:lnTo>
                  <a:lnTo>
                    <a:pt x="512134" y="1443442"/>
                  </a:lnTo>
                  <a:lnTo>
                    <a:pt x="528260" y="1435092"/>
                  </a:lnTo>
                  <a:lnTo>
                    <a:pt x="544385" y="1426740"/>
                  </a:lnTo>
                  <a:lnTo>
                    <a:pt x="560511" y="1418383"/>
                  </a:lnTo>
                  <a:lnTo>
                    <a:pt x="576636" y="1410023"/>
                  </a:lnTo>
                  <a:lnTo>
                    <a:pt x="592762" y="1401658"/>
                  </a:lnTo>
                  <a:lnTo>
                    <a:pt x="608887" y="1393290"/>
                  </a:lnTo>
                  <a:lnTo>
                    <a:pt x="625013" y="1384917"/>
                  </a:lnTo>
                  <a:lnTo>
                    <a:pt x="641138" y="1376539"/>
                  </a:lnTo>
                  <a:lnTo>
                    <a:pt x="657263" y="1368157"/>
                  </a:lnTo>
                  <a:lnTo>
                    <a:pt x="673389" y="1359770"/>
                  </a:lnTo>
                  <a:lnTo>
                    <a:pt x="689514" y="1351378"/>
                  </a:lnTo>
                  <a:lnTo>
                    <a:pt x="705640" y="1342980"/>
                  </a:lnTo>
                  <a:lnTo>
                    <a:pt x="721765" y="1334577"/>
                  </a:lnTo>
                  <a:lnTo>
                    <a:pt x="737891" y="1326168"/>
                  </a:lnTo>
                  <a:lnTo>
                    <a:pt x="754016" y="1317752"/>
                  </a:lnTo>
                  <a:lnTo>
                    <a:pt x="770142" y="1309331"/>
                  </a:lnTo>
                  <a:lnTo>
                    <a:pt x="786267" y="1300902"/>
                  </a:lnTo>
                  <a:lnTo>
                    <a:pt x="802393" y="1292467"/>
                  </a:lnTo>
                  <a:lnTo>
                    <a:pt x="818518" y="1284024"/>
                  </a:lnTo>
                  <a:lnTo>
                    <a:pt x="834644" y="1275573"/>
                  </a:lnTo>
                  <a:lnTo>
                    <a:pt x="850769" y="1267115"/>
                  </a:lnTo>
                  <a:lnTo>
                    <a:pt x="866894" y="1258647"/>
                  </a:lnTo>
                  <a:lnTo>
                    <a:pt x="883020" y="1250171"/>
                  </a:lnTo>
                  <a:lnTo>
                    <a:pt x="899145" y="1241685"/>
                  </a:lnTo>
                  <a:lnTo>
                    <a:pt x="915271" y="1233189"/>
                  </a:lnTo>
                  <a:lnTo>
                    <a:pt x="931396" y="1224683"/>
                  </a:lnTo>
                  <a:lnTo>
                    <a:pt x="947522" y="1216165"/>
                  </a:lnTo>
                  <a:lnTo>
                    <a:pt x="963647" y="1207636"/>
                  </a:lnTo>
                  <a:lnTo>
                    <a:pt x="979773" y="1199094"/>
                  </a:lnTo>
                  <a:lnTo>
                    <a:pt x="995898" y="1190539"/>
                  </a:lnTo>
                  <a:lnTo>
                    <a:pt x="1012024" y="1181971"/>
                  </a:lnTo>
                  <a:lnTo>
                    <a:pt x="1028149" y="1173387"/>
                  </a:lnTo>
                  <a:lnTo>
                    <a:pt x="1044275" y="1164788"/>
                  </a:lnTo>
                  <a:lnTo>
                    <a:pt x="1060400" y="1156173"/>
                  </a:lnTo>
                  <a:lnTo>
                    <a:pt x="1076525" y="1147539"/>
                  </a:lnTo>
                  <a:lnTo>
                    <a:pt x="1092651" y="1138888"/>
                  </a:lnTo>
                  <a:lnTo>
                    <a:pt x="1108776" y="1130216"/>
                  </a:lnTo>
                  <a:lnTo>
                    <a:pt x="1124902" y="1121523"/>
                  </a:lnTo>
                  <a:lnTo>
                    <a:pt x="1141027" y="1112807"/>
                  </a:lnTo>
                  <a:lnTo>
                    <a:pt x="1157153" y="1104067"/>
                  </a:lnTo>
                  <a:lnTo>
                    <a:pt x="1173278" y="1095301"/>
                  </a:lnTo>
                  <a:lnTo>
                    <a:pt x="1189404" y="1086508"/>
                  </a:lnTo>
                  <a:lnTo>
                    <a:pt x="1205529" y="1077685"/>
                  </a:lnTo>
                  <a:lnTo>
                    <a:pt x="1221655" y="1068830"/>
                  </a:lnTo>
                  <a:lnTo>
                    <a:pt x="1237780" y="1059942"/>
                  </a:lnTo>
                  <a:lnTo>
                    <a:pt x="1253905" y="1051016"/>
                  </a:lnTo>
                  <a:lnTo>
                    <a:pt x="1270031" y="1042052"/>
                  </a:lnTo>
                  <a:lnTo>
                    <a:pt x="1286156" y="1033045"/>
                  </a:lnTo>
                  <a:lnTo>
                    <a:pt x="1302282" y="1023993"/>
                  </a:lnTo>
                  <a:lnTo>
                    <a:pt x="1318407" y="1014892"/>
                  </a:lnTo>
                  <a:lnTo>
                    <a:pt x="1334533" y="1005738"/>
                  </a:lnTo>
                  <a:lnTo>
                    <a:pt x="1350658" y="996527"/>
                  </a:lnTo>
                  <a:lnTo>
                    <a:pt x="1366784" y="987254"/>
                  </a:lnTo>
                  <a:lnTo>
                    <a:pt x="1382909" y="977915"/>
                  </a:lnTo>
                  <a:lnTo>
                    <a:pt x="1399035" y="968504"/>
                  </a:lnTo>
                  <a:lnTo>
                    <a:pt x="1415160" y="959016"/>
                  </a:lnTo>
                  <a:lnTo>
                    <a:pt x="1431286" y="949444"/>
                  </a:lnTo>
                  <a:lnTo>
                    <a:pt x="1447411" y="939781"/>
                  </a:lnTo>
                  <a:lnTo>
                    <a:pt x="1463536" y="930021"/>
                  </a:lnTo>
                  <a:lnTo>
                    <a:pt x="1479662" y="920156"/>
                  </a:lnTo>
                  <a:lnTo>
                    <a:pt x="1495787" y="910177"/>
                  </a:lnTo>
                  <a:lnTo>
                    <a:pt x="1511913" y="900077"/>
                  </a:lnTo>
                  <a:lnTo>
                    <a:pt x="1528038" y="889847"/>
                  </a:lnTo>
                  <a:lnTo>
                    <a:pt x="1544164" y="879477"/>
                  </a:lnTo>
                  <a:lnTo>
                    <a:pt x="1560289" y="868959"/>
                  </a:lnTo>
                  <a:lnTo>
                    <a:pt x="1576415" y="858284"/>
                  </a:lnTo>
                  <a:lnTo>
                    <a:pt x="1592540" y="847442"/>
                  </a:lnTo>
                  <a:lnTo>
                    <a:pt x="1608666" y="836426"/>
                  </a:lnTo>
                  <a:lnTo>
                    <a:pt x="1624791" y="825226"/>
                  </a:lnTo>
                  <a:lnTo>
                    <a:pt x="1640917" y="813837"/>
                  </a:lnTo>
                  <a:lnTo>
                    <a:pt x="1657042" y="802251"/>
                  </a:lnTo>
                  <a:lnTo>
                    <a:pt x="1673167" y="790465"/>
                  </a:lnTo>
                  <a:lnTo>
                    <a:pt x="1689293" y="778474"/>
                  </a:lnTo>
                  <a:lnTo>
                    <a:pt x="1705418" y="766277"/>
                  </a:lnTo>
                  <a:lnTo>
                    <a:pt x="1721544" y="753873"/>
                  </a:lnTo>
                  <a:lnTo>
                    <a:pt x="1737669" y="741265"/>
                  </a:lnTo>
                  <a:lnTo>
                    <a:pt x="1753795" y="728454"/>
                  </a:lnTo>
                  <a:lnTo>
                    <a:pt x="1769920" y="715445"/>
                  </a:lnTo>
                  <a:lnTo>
                    <a:pt x="1786046" y="702244"/>
                  </a:lnTo>
                  <a:lnTo>
                    <a:pt x="1802171" y="688857"/>
                  </a:lnTo>
                  <a:lnTo>
                    <a:pt x="1818297" y="675293"/>
                  </a:lnTo>
                  <a:lnTo>
                    <a:pt x="1834422" y="661559"/>
                  </a:lnTo>
                  <a:lnTo>
                    <a:pt x="1850548" y="647665"/>
                  </a:lnTo>
                  <a:lnTo>
                    <a:pt x="1866673" y="633620"/>
                  </a:lnTo>
                  <a:lnTo>
                    <a:pt x="1882798" y="619432"/>
                  </a:lnTo>
                  <a:lnTo>
                    <a:pt x="1898924" y="605111"/>
                  </a:lnTo>
                  <a:lnTo>
                    <a:pt x="1915049" y="590665"/>
                  </a:lnTo>
                  <a:lnTo>
                    <a:pt x="1931175" y="576103"/>
                  </a:lnTo>
                  <a:lnTo>
                    <a:pt x="1947300" y="561434"/>
                  </a:lnTo>
                  <a:lnTo>
                    <a:pt x="1963426" y="546664"/>
                  </a:lnTo>
                  <a:lnTo>
                    <a:pt x="1979551" y="531802"/>
                  </a:lnTo>
                  <a:lnTo>
                    <a:pt x="1995677" y="516853"/>
                  </a:lnTo>
                  <a:lnTo>
                    <a:pt x="2011802" y="501825"/>
                  </a:lnTo>
                  <a:lnTo>
                    <a:pt x="2027928" y="486724"/>
                  </a:lnTo>
                  <a:lnTo>
                    <a:pt x="2044053" y="471554"/>
                  </a:lnTo>
                  <a:lnTo>
                    <a:pt x="2060179" y="456321"/>
                  </a:lnTo>
                  <a:lnTo>
                    <a:pt x="2076304" y="441029"/>
                  </a:lnTo>
                  <a:lnTo>
                    <a:pt x="2092429" y="425683"/>
                  </a:lnTo>
                  <a:lnTo>
                    <a:pt x="2108555" y="410287"/>
                  </a:lnTo>
                  <a:lnTo>
                    <a:pt x="2124680" y="394844"/>
                  </a:lnTo>
                  <a:lnTo>
                    <a:pt x="2140806" y="379358"/>
                  </a:lnTo>
                  <a:lnTo>
                    <a:pt x="2156931" y="363831"/>
                  </a:lnTo>
                  <a:lnTo>
                    <a:pt x="2173057" y="348268"/>
                  </a:lnTo>
                  <a:lnTo>
                    <a:pt x="2189182" y="332669"/>
                  </a:lnTo>
                  <a:lnTo>
                    <a:pt x="2205308" y="317038"/>
                  </a:lnTo>
                  <a:lnTo>
                    <a:pt x="2221433" y="301376"/>
                  </a:lnTo>
                  <a:lnTo>
                    <a:pt x="2237559" y="285687"/>
                  </a:lnTo>
                  <a:lnTo>
                    <a:pt x="2253684" y="269970"/>
                  </a:lnTo>
                  <a:lnTo>
                    <a:pt x="2269810" y="254230"/>
                  </a:lnTo>
                  <a:lnTo>
                    <a:pt x="2285935" y="238466"/>
                  </a:lnTo>
                  <a:lnTo>
                    <a:pt x="2302060" y="222680"/>
                  </a:lnTo>
                  <a:lnTo>
                    <a:pt x="2318186" y="206874"/>
                  </a:lnTo>
                  <a:lnTo>
                    <a:pt x="2334311" y="191049"/>
                  </a:lnTo>
                  <a:lnTo>
                    <a:pt x="2350437" y="175205"/>
                  </a:lnTo>
                  <a:lnTo>
                    <a:pt x="2366562" y="159345"/>
                  </a:lnTo>
                  <a:lnTo>
                    <a:pt x="2382688" y="143469"/>
                  </a:lnTo>
                  <a:lnTo>
                    <a:pt x="2398813" y="127578"/>
                  </a:lnTo>
                  <a:lnTo>
                    <a:pt x="2414939" y="111673"/>
                  </a:lnTo>
                  <a:lnTo>
                    <a:pt x="2431064" y="95754"/>
                  </a:lnTo>
                  <a:lnTo>
                    <a:pt x="2447190" y="79823"/>
                  </a:lnTo>
                  <a:lnTo>
                    <a:pt x="2463315" y="63880"/>
                  </a:lnTo>
                  <a:lnTo>
                    <a:pt x="2479441" y="47925"/>
                  </a:lnTo>
                  <a:lnTo>
                    <a:pt x="2495566" y="31960"/>
                  </a:lnTo>
                  <a:lnTo>
                    <a:pt x="2511691" y="15985"/>
                  </a:lnTo>
                  <a:lnTo>
                    <a:pt x="2527817" y="0"/>
                  </a:lnTo>
                  <a:lnTo>
                    <a:pt x="252781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449707" y="2415394"/>
              <a:ext cx="1666063" cy="1266314"/>
            </a:xfrm>
            <a:custGeom>
              <a:avLst/>
              <a:pathLst>
                <a:path w="1666063" h="1266314">
                  <a:moveTo>
                    <a:pt x="1666063" y="0"/>
                  </a:moveTo>
                  <a:lnTo>
                    <a:pt x="1666063" y="0"/>
                  </a:lnTo>
                  <a:lnTo>
                    <a:pt x="1649938" y="8479"/>
                  </a:lnTo>
                  <a:lnTo>
                    <a:pt x="1633812" y="16968"/>
                  </a:lnTo>
                  <a:lnTo>
                    <a:pt x="1617687" y="25468"/>
                  </a:lnTo>
                  <a:lnTo>
                    <a:pt x="1601561" y="33978"/>
                  </a:lnTo>
                  <a:lnTo>
                    <a:pt x="1585436" y="42499"/>
                  </a:lnTo>
                  <a:lnTo>
                    <a:pt x="1569310" y="51033"/>
                  </a:lnTo>
                  <a:lnTo>
                    <a:pt x="1553185" y="59579"/>
                  </a:lnTo>
                  <a:lnTo>
                    <a:pt x="1537059" y="68138"/>
                  </a:lnTo>
                  <a:lnTo>
                    <a:pt x="1520934" y="76712"/>
                  </a:lnTo>
                  <a:lnTo>
                    <a:pt x="1504809" y="85301"/>
                  </a:lnTo>
                  <a:lnTo>
                    <a:pt x="1488683" y="93905"/>
                  </a:lnTo>
                  <a:lnTo>
                    <a:pt x="1472558" y="102527"/>
                  </a:lnTo>
                  <a:lnTo>
                    <a:pt x="1456432" y="111166"/>
                  </a:lnTo>
                  <a:lnTo>
                    <a:pt x="1440307" y="119825"/>
                  </a:lnTo>
                  <a:lnTo>
                    <a:pt x="1424181" y="128504"/>
                  </a:lnTo>
                  <a:lnTo>
                    <a:pt x="1408056" y="137204"/>
                  </a:lnTo>
                  <a:lnTo>
                    <a:pt x="1391930" y="145928"/>
                  </a:lnTo>
                  <a:lnTo>
                    <a:pt x="1375805" y="154677"/>
                  </a:lnTo>
                  <a:lnTo>
                    <a:pt x="1359679" y="163452"/>
                  </a:lnTo>
                  <a:lnTo>
                    <a:pt x="1343554" y="172255"/>
                  </a:lnTo>
                  <a:lnTo>
                    <a:pt x="1327428" y="181088"/>
                  </a:lnTo>
                  <a:lnTo>
                    <a:pt x="1311303" y="189954"/>
                  </a:lnTo>
                  <a:lnTo>
                    <a:pt x="1295178" y="198855"/>
                  </a:lnTo>
                  <a:lnTo>
                    <a:pt x="1279052" y="207794"/>
                  </a:lnTo>
                  <a:lnTo>
                    <a:pt x="1262927" y="216772"/>
                  </a:lnTo>
                  <a:lnTo>
                    <a:pt x="1246801" y="225794"/>
                  </a:lnTo>
                  <a:lnTo>
                    <a:pt x="1230676" y="234863"/>
                  </a:lnTo>
                  <a:lnTo>
                    <a:pt x="1214550" y="243981"/>
                  </a:lnTo>
                  <a:lnTo>
                    <a:pt x="1198425" y="253154"/>
                  </a:lnTo>
                  <a:lnTo>
                    <a:pt x="1182299" y="262386"/>
                  </a:lnTo>
                  <a:lnTo>
                    <a:pt x="1166174" y="271681"/>
                  </a:lnTo>
                  <a:lnTo>
                    <a:pt x="1150048" y="281044"/>
                  </a:lnTo>
                  <a:lnTo>
                    <a:pt x="1133923" y="290480"/>
                  </a:lnTo>
                  <a:lnTo>
                    <a:pt x="1117797" y="299996"/>
                  </a:lnTo>
                  <a:lnTo>
                    <a:pt x="1101672" y="309599"/>
                  </a:lnTo>
                  <a:lnTo>
                    <a:pt x="1085547" y="319294"/>
                  </a:lnTo>
                  <a:lnTo>
                    <a:pt x="1069421" y="329089"/>
                  </a:lnTo>
                  <a:lnTo>
                    <a:pt x="1053296" y="338992"/>
                  </a:lnTo>
                  <a:lnTo>
                    <a:pt x="1037170" y="349011"/>
                  </a:lnTo>
                  <a:lnTo>
                    <a:pt x="1021045" y="359155"/>
                  </a:lnTo>
                  <a:lnTo>
                    <a:pt x="1004919" y="369431"/>
                  </a:lnTo>
                  <a:lnTo>
                    <a:pt x="988794" y="379850"/>
                  </a:lnTo>
                  <a:lnTo>
                    <a:pt x="972668" y="390421"/>
                  </a:lnTo>
                  <a:lnTo>
                    <a:pt x="956543" y="401152"/>
                  </a:lnTo>
                  <a:lnTo>
                    <a:pt x="940417" y="412053"/>
                  </a:lnTo>
                  <a:lnTo>
                    <a:pt x="924292" y="423131"/>
                  </a:lnTo>
                  <a:lnTo>
                    <a:pt x="908166" y="434394"/>
                  </a:lnTo>
                  <a:lnTo>
                    <a:pt x="892041" y="445850"/>
                  </a:lnTo>
                  <a:lnTo>
                    <a:pt x="875916" y="457504"/>
                  </a:lnTo>
                  <a:lnTo>
                    <a:pt x="859790" y="469360"/>
                  </a:lnTo>
                  <a:lnTo>
                    <a:pt x="843665" y="481421"/>
                  </a:lnTo>
                  <a:lnTo>
                    <a:pt x="827539" y="493688"/>
                  </a:lnTo>
                  <a:lnTo>
                    <a:pt x="811414" y="506162"/>
                  </a:lnTo>
                  <a:lnTo>
                    <a:pt x="795288" y="518841"/>
                  </a:lnTo>
                  <a:lnTo>
                    <a:pt x="779163" y="531720"/>
                  </a:lnTo>
                  <a:lnTo>
                    <a:pt x="763037" y="544795"/>
                  </a:lnTo>
                  <a:lnTo>
                    <a:pt x="746912" y="558060"/>
                  </a:lnTo>
                  <a:lnTo>
                    <a:pt x="730786" y="571508"/>
                  </a:lnTo>
                  <a:lnTo>
                    <a:pt x="714661" y="585131"/>
                  </a:lnTo>
                  <a:lnTo>
                    <a:pt x="698535" y="598921"/>
                  </a:lnTo>
                  <a:lnTo>
                    <a:pt x="682410" y="612867"/>
                  </a:lnTo>
                  <a:lnTo>
                    <a:pt x="666285" y="626963"/>
                  </a:lnTo>
                  <a:lnTo>
                    <a:pt x="650159" y="641197"/>
                  </a:lnTo>
                  <a:lnTo>
                    <a:pt x="634034" y="655562"/>
                  </a:lnTo>
                  <a:lnTo>
                    <a:pt x="617908" y="670048"/>
                  </a:lnTo>
                  <a:lnTo>
                    <a:pt x="601783" y="684647"/>
                  </a:lnTo>
                  <a:lnTo>
                    <a:pt x="585657" y="699352"/>
                  </a:lnTo>
                  <a:lnTo>
                    <a:pt x="569532" y="714154"/>
                  </a:lnTo>
                  <a:lnTo>
                    <a:pt x="553406" y="729046"/>
                  </a:lnTo>
                  <a:lnTo>
                    <a:pt x="537281" y="744023"/>
                  </a:lnTo>
                  <a:lnTo>
                    <a:pt x="521155" y="759077"/>
                  </a:lnTo>
                  <a:lnTo>
                    <a:pt x="505030" y="774202"/>
                  </a:lnTo>
                  <a:lnTo>
                    <a:pt x="488905" y="789394"/>
                  </a:lnTo>
                  <a:lnTo>
                    <a:pt x="472779" y="804648"/>
                  </a:lnTo>
                  <a:lnTo>
                    <a:pt x="456654" y="819959"/>
                  </a:lnTo>
                  <a:lnTo>
                    <a:pt x="440528" y="835322"/>
                  </a:lnTo>
                  <a:lnTo>
                    <a:pt x="424403" y="850735"/>
                  </a:lnTo>
                  <a:lnTo>
                    <a:pt x="408277" y="866193"/>
                  </a:lnTo>
                  <a:lnTo>
                    <a:pt x="392152" y="881693"/>
                  </a:lnTo>
                  <a:lnTo>
                    <a:pt x="376026" y="897232"/>
                  </a:lnTo>
                  <a:lnTo>
                    <a:pt x="359901" y="912808"/>
                  </a:lnTo>
                  <a:lnTo>
                    <a:pt x="343775" y="928418"/>
                  </a:lnTo>
                  <a:lnTo>
                    <a:pt x="327650" y="944060"/>
                  </a:lnTo>
                  <a:lnTo>
                    <a:pt x="311524" y="959731"/>
                  </a:lnTo>
                  <a:lnTo>
                    <a:pt x="295399" y="975430"/>
                  </a:lnTo>
                  <a:lnTo>
                    <a:pt x="279274" y="991155"/>
                  </a:lnTo>
                  <a:lnTo>
                    <a:pt x="263148" y="1006904"/>
                  </a:lnTo>
                  <a:lnTo>
                    <a:pt x="247023" y="1022676"/>
                  </a:lnTo>
                  <a:lnTo>
                    <a:pt x="230897" y="1038468"/>
                  </a:lnTo>
                  <a:lnTo>
                    <a:pt x="214772" y="1054281"/>
                  </a:lnTo>
                  <a:lnTo>
                    <a:pt x="198646" y="1070113"/>
                  </a:lnTo>
                  <a:lnTo>
                    <a:pt x="182521" y="1085962"/>
                  </a:lnTo>
                  <a:lnTo>
                    <a:pt x="166395" y="1101827"/>
                  </a:lnTo>
                  <a:lnTo>
                    <a:pt x="150270" y="1117709"/>
                  </a:lnTo>
                  <a:lnTo>
                    <a:pt x="134144" y="1133604"/>
                  </a:lnTo>
                  <a:lnTo>
                    <a:pt x="118019" y="1149514"/>
                  </a:lnTo>
                  <a:lnTo>
                    <a:pt x="101893" y="1165437"/>
                  </a:lnTo>
                  <a:lnTo>
                    <a:pt x="85768" y="1181373"/>
                  </a:lnTo>
                  <a:lnTo>
                    <a:pt x="69643" y="1197320"/>
                  </a:lnTo>
                  <a:lnTo>
                    <a:pt x="53517" y="1213278"/>
                  </a:lnTo>
                  <a:lnTo>
                    <a:pt x="37392" y="1229247"/>
                  </a:lnTo>
                  <a:lnTo>
                    <a:pt x="21266" y="1245226"/>
                  </a:lnTo>
                  <a:lnTo>
                    <a:pt x="5141" y="1261214"/>
                  </a:lnTo>
                  <a:lnTo>
                    <a:pt x="0" y="126631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3945495" y="2186210"/>
              <a:ext cx="2170275" cy="1495498"/>
            </a:xfrm>
            <a:custGeom>
              <a:avLst/>
              <a:pathLst>
                <a:path w="2170275" h="1495498">
                  <a:moveTo>
                    <a:pt x="0" y="1495498"/>
                  </a:moveTo>
                  <a:lnTo>
                    <a:pt x="9463" y="1490578"/>
                  </a:lnTo>
                  <a:lnTo>
                    <a:pt x="25588" y="1482189"/>
                  </a:lnTo>
                  <a:lnTo>
                    <a:pt x="41714" y="1473797"/>
                  </a:lnTo>
                  <a:lnTo>
                    <a:pt x="57839" y="1465401"/>
                  </a:lnTo>
                  <a:lnTo>
                    <a:pt x="73965" y="1457000"/>
                  </a:lnTo>
                  <a:lnTo>
                    <a:pt x="90090" y="1448596"/>
                  </a:lnTo>
                  <a:lnTo>
                    <a:pt x="106216" y="1440187"/>
                  </a:lnTo>
                  <a:lnTo>
                    <a:pt x="122341" y="1431774"/>
                  </a:lnTo>
                  <a:lnTo>
                    <a:pt x="138466" y="1423356"/>
                  </a:lnTo>
                  <a:lnTo>
                    <a:pt x="154592" y="1414933"/>
                  </a:lnTo>
                  <a:lnTo>
                    <a:pt x="170717" y="1406505"/>
                  </a:lnTo>
                  <a:lnTo>
                    <a:pt x="186843" y="1398072"/>
                  </a:lnTo>
                  <a:lnTo>
                    <a:pt x="202968" y="1389634"/>
                  </a:lnTo>
                  <a:lnTo>
                    <a:pt x="219094" y="1381190"/>
                  </a:lnTo>
                  <a:lnTo>
                    <a:pt x="235219" y="1372740"/>
                  </a:lnTo>
                  <a:lnTo>
                    <a:pt x="251345" y="1364285"/>
                  </a:lnTo>
                  <a:lnTo>
                    <a:pt x="267470" y="1355823"/>
                  </a:lnTo>
                  <a:lnTo>
                    <a:pt x="283596" y="1347355"/>
                  </a:lnTo>
                  <a:lnTo>
                    <a:pt x="299721" y="1338880"/>
                  </a:lnTo>
                  <a:lnTo>
                    <a:pt x="315847" y="1330399"/>
                  </a:lnTo>
                  <a:lnTo>
                    <a:pt x="331972" y="1321910"/>
                  </a:lnTo>
                  <a:lnTo>
                    <a:pt x="348097" y="1313413"/>
                  </a:lnTo>
                  <a:lnTo>
                    <a:pt x="364223" y="1304909"/>
                  </a:lnTo>
                  <a:lnTo>
                    <a:pt x="380348" y="1296397"/>
                  </a:lnTo>
                  <a:lnTo>
                    <a:pt x="396474" y="1287877"/>
                  </a:lnTo>
                  <a:lnTo>
                    <a:pt x="412599" y="1279347"/>
                  </a:lnTo>
                  <a:lnTo>
                    <a:pt x="428725" y="1270809"/>
                  </a:lnTo>
                  <a:lnTo>
                    <a:pt x="444850" y="1262261"/>
                  </a:lnTo>
                  <a:lnTo>
                    <a:pt x="460976" y="1253703"/>
                  </a:lnTo>
                  <a:lnTo>
                    <a:pt x="477101" y="1245135"/>
                  </a:lnTo>
                  <a:lnTo>
                    <a:pt x="493227" y="1236557"/>
                  </a:lnTo>
                  <a:lnTo>
                    <a:pt x="509352" y="1227966"/>
                  </a:lnTo>
                  <a:lnTo>
                    <a:pt x="525478" y="1219365"/>
                  </a:lnTo>
                  <a:lnTo>
                    <a:pt x="541603" y="1210750"/>
                  </a:lnTo>
                  <a:lnTo>
                    <a:pt x="557728" y="1202124"/>
                  </a:lnTo>
                  <a:lnTo>
                    <a:pt x="573854" y="1193483"/>
                  </a:lnTo>
                  <a:lnTo>
                    <a:pt x="589979" y="1184829"/>
                  </a:lnTo>
                  <a:lnTo>
                    <a:pt x="606105" y="1176160"/>
                  </a:lnTo>
                  <a:lnTo>
                    <a:pt x="622230" y="1167475"/>
                  </a:lnTo>
                  <a:lnTo>
                    <a:pt x="638356" y="1158774"/>
                  </a:lnTo>
                  <a:lnTo>
                    <a:pt x="654481" y="1150056"/>
                  </a:lnTo>
                  <a:lnTo>
                    <a:pt x="670607" y="1141321"/>
                  </a:lnTo>
                  <a:lnTo>
                    <a:pt x="686732" y="1132567"/>
                  </a:lnTo>
                  <a:lnTo>
                    <a:pt x="702858" y="1123793"/>
                  </a:lnTo>
                  <a:lnTo>
                    <a:pt x="718983" y="1114998"/>
                  </a:lnTo>
                  <a:lnTo>
                    <a:pt x="735109" y="1106182"/>
                  </a:lnTo>
                  <a:lnTo>
                    <a:pt x="751234" y="1097343"/>
                  </a:lnTo>
                  <a:lnTo>
                    <a:pt x="767359" y="1088479"/>
                  </a:lnTo>
                  <a:lnTo>
                    <a:pt x="783485" y="1079591"/>
                  </a:lnTo>
                  <a:lnTo>
                    <a:pt x="799610" y="1070675"/>
                  </a:lnTo>
                  <a:lnTo>
                    <a:pt x="815736" y="1061732"/>
                  </a:lnTo>
                  <a:lnTo>
                    <a:pt x="831861" y="1052759"/>
                  </a:lnTo>
                  <a:lnTo>
                    <a:pt x="847987" y="1043754"/>
                  </a:lnTo>
                  <a:lnTo>
                    <a:pt x="864112" y="1034716"/>
                  </a:lnTo>
                  <a:lnTo>
                    <a:pt x="880238" y="1025643"/>
                  </a:lnTo>
                  <a:lnTo>
                    <a:pt x="896363" y="1016533"/>
                  </a:lnTo>
                  <a:lnTo>
                    <a:pt x="912489" y="1007384"/>
                  </a:lnTo>
                  <a:lnTo>
                    <a:pt x="928614" y="998193"/>
                  </a:lnTo>
                  <a:lnTo>
                    <a:pt x="944739" y="988959"/>
                  </a:lnTo>
                  <a:lnTo>
                    <a:pt x="960865" y="979678"/>
                  </a:lnTo>
                  <a:lnTo>
                    <a:pt x="976990" y="970348"/>
                  </a:lnTo>
                  <a:lnTo>
                    <a:pt x="993116" y="960966"/>
                  </a:lnTo>
                  <a:lnTo>
                    <a:pt x="1009241" y="951529"/>
                  </a:lnTo>
                  <a:lnTo>
                    <a:pt x="1025367" y="942034"/>
                  </a:lnTo>
                  <a:lnTo>
                    <a:pt x="1041492" y="932477"/>
                  </a:lnTo>
                  <a:lnTo>
                    <a:pt x="1057618" y="922855"/>
                  </a:lnTo>
                  <a:lnTo>
                    <a:pt x="1073743" y="913164"/>
                  </a:lnTo>
                  <a:lnTo>
                    <a:pt x="1089869" y="903399"/>
                  </a:lnTo>
                  <a:lnTo>
                    <a:pt x="1105994" y="893558"/>
                  </a:lnTo>
                  <a:lnTo>
                    <a:pt x="1122120" y="883635"/>
                  </a:lnTo>
                  <a:lnTo>
                    <a:pt x="1138245" y="873626"/>
                  </a:lnTo>
                  <a:lnTo>
                    <a:pt x="1154370" y="863526"/>
                  </a:lnTo>
                  <a:lnTo>
                    <a:pt x="1170496" y="853331"/>
                  </a:lnTo>
                  <a:lnTo>
                    <a:pt x="1186621" y="843036"/>
                  </a:lnTo>
                  <a:lnTo>
                    <a:pt x="1202747" y="832635"/>
                  </a:lnTo>
                  <a:lnTo>
                    <a:pt x="1218872" y="822124"/>
                  </a:lnTo>
                  <a:lnTo>
                    <a:pt x="1234998" y="811498"/>
                  </a:lnTo>
                  <a:lnTo>
                    <a:pt x="1251123" y="800752"/>
                  </a:lnTo>
                  <a:lnTo>
                    <a:pt x="1267249" y="789881"/>
                  </a:lnTo>
                  <a:lnTo>
                    <a:pt x="1283374" y="778880"/>
                  </a:lnTo>
                  <a:lnTo>
                    <a:pt x="1299500" y="767746"/>
                  </a:lnTo>
                  <a:lnTo>
                    <a:pt x="1315625" y="756473"/>
                  </a:lnTo>
                  <a:lnTo>
                    <a:pt x="1331751" y="745059"/>
                  </a:lnTo>
                  <a:lnTo>
                    <a:pt x="1347876" y="733500"/>
                  </a:lnTo>
                  <a:lnTo>
                    <a:pt x="1364001" y="721793"/>
                  </a:lnTo>
                  <a:lnTo>
                    <a:pt x="1380127" y="709937"/>
                  </a:lnTo>
                  <a:lnTo>
                    <a:pt x="1396252" y="697928"/>
                  </a:lnTo>
                  <a:lnTo>
                    <a:pt x="1412378" y="685768"/>
                  </a:lnTo>
                  <a:lnTo>
                    <a:pt x="1428503" y="673454"/>
                  </a:lnTo>
                  <a:lnTo>
                    <a:pt x="1444629" y="660988"/>
                  </a:lnTo>
                  <a:lnTo>
                    <a:pt x="1460754" y="648371"/>
                  </a:lnTo>
                  <a:lnTo>
                    <a:pt x="1476880" y="635604"/>
                  </a:lnTo>
                  <a:lnTo>
                    <a:pt x="1493005" y="622689"/>
                  </a:lnTo>
                  <a:lnTo>
                    <a:pt x="1509131" y="609630"/>
                  </a:lnTo>
                  <a:lnTo>
                    <a:pt x="1525256" y="596429"/>
                  </a:lnTo>
                  <a:lnTo>
                    <a:pt x="1541382" y="583091"/>
                  </a:lnTo>
                  <a:lnTo>
                    <a:pt x="1557507" y="569618"/>
                  </a:lnTo>
                  <a:lnTo>
                    <a:pt x="1573632" y="556017"/>
                  </a:lnTo>
                  <a:lnTo>
                    <a:pt x="1589758" y="542291"/>
                  </a:lnTo>
                  <a:lnTo>
                    <a:pt x="1605883" y="528445"/>
                  </a:lnTo>
                  <a:lnTo>
                    <a:pt x="1622009" y="514484"/>
                  </a:lnTo>
                  <a:lnTo>
                    <a:pt x="1638134" y="500413"/>
                  </a:lnTo>
                  <a:lnTo>
                    <a:pt x="1654260" y="486238"/>
                  </a:lnTo>
                  <a:lnTo>
                    <a:pt x="1670385" y="471962"/>
                  </a:lnTo>
                  <a:lnTo>
                    <a:pt x="1686511" y="457591"/>
                  </a:lnTo>
                  <a:lnTo>
                    <a:pt x="1702636" y="443130"/>
                  </a:lnTo>
                  <a:lnTo>
                    <a:pt x="1718762" y="428583"/>
                  </a:lnTo>
                  <a:lnTo>
                    <a:pt x="1734887" y="413955"/>
                  </a:lnTo>
                  <a:lnTo>
                    <a:pt x="1751013" y="399250"/>
                  </a:lnTo>
                  <a:lnTo>
                    <a:pt x="1767138" y="384472"/>
                  </a:lnTo>
                  <a:lnTo>
                    <a:pt x="1783263" y="369626"/>
                  </a:lnTo>
                  <a:lnTo>
                    <a:pt x="1799389" y="354714"/>
                  </a:lnTo>
                  <a:lnTo>
                    <a:pt x="1815514" y="339741"/>
                  </a:lnTo>
                  <a:lnTo>
                    <a:pt x="1831640" y="324710"/>
                  </a:lnTo>
                  <a:lnTo>
                    <a:pt x="1847765" y="309624"/>
                  </a:lnTo>
                  <a:lnTo>
                    <a:pt x="1863891" y="294486"/>
                  </a:lnTo>
                  <a:lnTo>
                    <a:pt x="1880016" y="279299"/>
                  </a:lnTo>
                  <a:lnTo>
                    <a:pt x="1896142" y="264066"/>
                  </a:lnTo>
                  <a:lnTo>
                    <a:pt x="1912267" y="248789"/>
                  </a:lnTo>
                  <a:lnTo>
                    <a:pt x="1928393" y="233471"/>
                  </a:lnTo>
                  <a:lnTo>
                    <a:pt x="1944518" y="218114"/>
                  </a:lnTo>
                  <a:lnTo>
                    <a:pt x="1960644" y="202720"/>
                  </a:lnTo>
                  <a:lnTo>
                    <a:pt x="1976769" y="187291"/>
                  </a:lnTo>
                  <a:lnTo>
                    <a:pt x="1992894" y="171829"/>
                  </a:lnTo>
                  <a:lnTo>
                    <a:pt x="2009020" y="156336"/>
                  </a:lnTo>
                  <a:lnTo>
                    <a:pt x="2025145" y="140813"/>
                  </a:lnTo>
                  <a:lnTo>
                    <a:pt x="2041271" y="125262"/>
                  </a:lnTo>
                  <a:lnTo>
                    <a:pt x="2057396" y="109685"/>
                  </a:lnTo>
                  <a:lnTo>
                    <a:pt x="2073522" y="94082"/>
                  </a:lnTo>
                  <a:lnTo>
                    <a:pt x="2089647" y="78455"/>
                  </a:lnTo>
                  <a:lnTo>
                    <a:pt x="2105773" y="62805"/>
                  </a:lnTo>
                  <a:lnTo>
                    <a:pt x="2121898" y="47133"/>
                  </a:lnTo>
                  <a:lnTo>
                    <a:pt x="2138024" y="31441"/>
                  </a:lnTo>
                  <a:lnTo>
                    <a:pt x="2154149" y="15730"/>
                  </a:lnTo>
                  <a:lnTo>
                    <a:pt x="2170275" y="0"/>
                  </a:lnTo>
                  <a:lnTo>
                    <a:pt x="2170275" y="432942"/>
                  </a:lnTo>
                  <a:lnTo>
                    <a:pt x="2154149" y="441676"/>
                  </a:lnTo>
                  <a:lnTo>
                    <a:pt x="2138024" y="450430"/>
                  </a:lnTo>
                  <a:lnTo>
                    <a:pt x="2121898" y="459202"/>
                  </a:lnTo>
                  <a:lnTo>
                    <a:pt x="2105773" y="467995"/>
                  </a:lnTo>
                  <a:lnTo>
                    <a:pt x="2089647" y="476810"/>
                  </a:lnTo>
                  <a:lnTo>
                    <a:pt x="2073522" y="485648"/>
                  </a:lnTo>
                  <a:lnTo>
                    <a:pt x="2057396" y="494510"/>
                  </a:lnTo>
                  <a:lnTo>
                    <a:pt x="2041271" y="503397"/>
                  </a:lnTo>
                  <a:lnTo>
                    <a:pt x="2025145" y="512310"/>
                  </a:lnTo>
                  <a:lnTo>
                    <a:pt x="2009020" y="521252"/>
                  </a:lnTo>
                  <a:lnTo>
                    <a:pt x="1992894" y="530224"/>
                  </a:lnTo>
                  <a:lnTo>
                    <a:pt x="1976769" y="539226"/>
                  </a:lnTo>
                  <a:lnTo>
                    <a:pt x="1960644" y="548262"/>
                  </a:lnTo>
                  <a:lnTo>
                    <a:pt x="1944518" y="557333"/>
                  </a:lnTo>
                  <a:lnTo>
                    <a:pt x="1928393" y="566440"/>
                  </a:lnTo>
                  <a:lnTo>
                    <a:pt x="1912267" y="575587"/>
                  </a:lnTo>
                  <a:lnTo>
                    <a:pt x="1896142" y="584775"/>
                  </a:lnTo>
                  <a:lnTo>
                    <a:pt x="1880016" y="594007"/>
                  </a:lnTo>
                  <a:lnTo>
                    <a:pt x="1863891" y="603285"/>
                  </a:lnTo>
                  <a:lnTo>
                    <a:pt x="1847765" y="612611"/>
                  </a:lnTo>
                  <a:lnTo>
                    <a:pt x="1831640" y="621990"/>
                  </a:lnTo>
                  <a:lnTo>
                    <a:pt x="1815514" y="631424"/>
                  </a:lnTo>
                  <a:lnTo>
                    <a:pt x="1799389" y="640915"/>
                  </a:lnTo>
                  <a:lnTo>
                    <a:pt x="1783263" y="650468"/>
                  </a:lnTo>
                  <a:lnTo>
                    <a:pt x="1767138" y="660086"/>
                  </a:lnTo>
                  <a:lnTo>
                    <a:pt x="1751013" y="669773"/>
                  </a:lnTo>
                  <a:lnTo>
                    <a:pt x="1734887" y="679533"/>
                  </a:lnTo>
                  <a:lnTo>
                    <a:pt x="1718762" y="689369"/>
                  </a:lnTo>
                  <a:lnTo>
                    <a:pt x="1702636" y="699287"/>
                  </a:lnTo>
                  <a:lnTo>
                    <a:pt x="1686511" y="709291"/>
                  </a:lnTo>
                  <a:lnTo>
                    <a:pt x="1670385" y="719385"/>
                  </a:lnTo>
                  <a:lnTo>
                    <a:pt x="1654260" y="729574"/>
                  </a:lnTo>
                  <a:lnTo>
                    <a:pt x="1638134" y="739863"/>
                  </a:lnTo>
                  <a:lnTo>
                    <a:pt x="1622009" y="750257"/>
                  </a:lnTo>
                  <a:lnTo>
                    <a:pt x="1605883" y="760760"/>
                  </a:lnTo>
                  <a:lnTo>
                    <a:pt x="1589758" y="771379"/>
                  </a:lnTo>
                  <a:lnTo>
                    <a:pt x="1573632" y="782118"/>
                  </a:lnTo>
                  <a:lnTo>
                    <a:pt x="1557507" y="792981"/>
                  </a:lnTo>
                  <a:lnTo>
                    <a:pt x="1541382" y="803974"/>
                  </a:lnTo>
                  <a:lnTo>
                    <a:pt x="1525256" y="815100"/>
                  </a:lnTo>
                  <a:lnTo>
                    <a:pt x="1509131" y="826364"/>
                  </a:lnTo>
                  <a:lnTo>
                    <a:pt x="1493005" y="837769"/>
                  </a:lnTo>
                  <a:lnTo>
                    <a:pt x="1476880" y="849319"/>
                  </a:lnTo>
                  <a:lnTo>
                    <a:pt x="1460754" y="861017"/>
                  </a:lnTo>
                  <a:lnTo>
                    <a:pt x="1444629" y="872864"/>
                  </a:lnTo>
                  <a:lnTo>
                    <a:pt x="1428503" y="884863"/>
                  </a:lnTo>
                  <a:lnTo>
                    <a:pt x="1412378" y="897014"/>
                  </a:lnTo>
                  <a:lnTo>
                    <a:pt x="1396252" y="909318"/>
                  </a:lnTo>
                  <a:lnTo>
                    <a:pt x="1380127" y="921775"/>
                  </a:lnTo>
                  <a:lnTo>
                    <a:pt x="1364001" y="934382"/>
                  </a:lnTo>
                  <a:lnTo>
                    <a:pt x="1347876" y="947140"/>
                  </a:lnTo>
                  <a:lnTo>
                    <a:pt x="1331751" y="960046"/>
                  </a:lnTo>
                  <a:lnTo>
                    <a:pt x="1315625" y="973096"/>
                  </a:lnTo>
                  <a:lnTo>
                    <a:pt x="1299500" y="986289"/>
                  </a:lnTo>
                  <a:lnTo>
                    <a:pt x="1283374" y="999619"/>
                  </a:lnTo>
                  <a:lnTo>
                    <a:pt x="1267249" y="1013083"/>
                  </a:lnTo>
                  <a:lnTo>
                    <a:pt x="1251123" y="1026676"/>
                  </a:lnTo>
                  <a:lnTo>
                    <a:pt x="1234998" y="1040395"/>
                  </a:lnTo>
                  <a:lnTo>
                    <a:pt x="1218872" y="1054234"/>
                  </a:lnTo>
                  <a:lnTo>
                    <a:pt x="1202747" y="1068187"/>
                  </a:lnTo>
                  <a:lnTo>
                    <a:pt x="1186621" y="1082251"/>
                  </a:lnTo>
                  <a:lnTo>
                    <a:pt x="1170496" y="1096421"/>
                  </a:lnTo>
                  <a:lnTo>
                    <a:pt x="1154370" y="1110690"/>
                  </a:lnTo>
                  <a:lnTo>
                    <a:pt x="1138245" y="1125055"/>
                  </a:lnTo>
                  <a:lnTo>
                    <a:pt x="1122120" y="1139511"/>
                  </a:lnTo>
                  <a:lnTo>
                    <a:pt x="1105994" y="1154053"/>
                  </a:lnTo>
                  <a:lnTo>
                    <a:pt x="1089869" y="1168676"/>
                  </a:lnTo>
                  <a:lnTo>
                    <a:pt x="1073743" y="1183376"/>
                  </a:lnTo>
                  <a:lnTo>
                    <a:pt x="1057618" y="1198150"/>
                  </a:lnTo>
                  <a:lnTo>
                    <a:pt x="1041492" y="1212992"/>
                  </a:lnTo>
                  <a:lnTo>
                    <a:pt x="1025367" y="1227900"/>
                  </a:lnTo>
                  <a:lnTo>
                    <a:pt x="1009241" y="1242869"/>
                  </a:lnTo>
                  <a:lnTo>
                    <a:pt x="993116" y="1257897"/>
                  </a:lnTo>
                  <a:lnTo>
                    <a:pt x="976990" y="1272980"/>
                  </a:lnTo>
                  <a:lnTo>
                    <a:pt x="960865" y="1288115"/>
                  </a:lnTo>
                  <a:lnTo>
                    <a:pt x="944739" y="1303299"/>
                  </a:lnTo>
                  <a:lnTo>
                    <a:pt x="928614" y="1318529"/>
                  </a:lnTo>
                  <a:lnTo>
                    <a:pt x="912489" y="1333803"/>
                  </a:lnTo>
                  <a:lnTo>
                    <a:pt x="896363" y="1349118"/>
                  </a:lnTo>
                  <a:lnTo>
                    <a:pt x="880238" y="1364473"/>
                  </a:lnTo>
                  <a:lnTo>
                    <a:pt x="864112" y="1379865"/>
                  </a:lnTo>
                  <a:lnTo>
                    <a:pt x="847987" y="1395292"/>
                  </a:lnTo>
                  <a:lnTo>
                    <a:pt x="831861" y="1410752"/>
                  </a:lnTo>
                  <a:lnTo>
                    <a:pt x="815736" y="1426243"/>
                  </a:lnTo>
                  <a:lnTo>
                    <a:pt x="799610" y="1441764"/>
                  </a:lnTo>
                  <a:lnTo>
                    <a:pt x="783485" y="1457314"/>
                  </a:lnTo>
                  <a:lnTo>
                    <a:pt x="767359" y="1472890"/>
                  </a:lnTo>
                  <a:lnTo>
                    <a:pt x="751234" y="1488491"/>
                  </a:lnTo>
                  <a:lnTo>
                    <a:pt x="744003" y="1495498"/>
                  </a:lnTo>
                  <a:close/>
                </a:path>
              </a:pathLst>
            </a:custGeom>
            <a:solidFill>
              <a:srgbClr val="00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945495" y="2186210"/>
              <a:ext cx="2170275" cy="1495498"/>
            </a:xfrm>
            <a:custGeom>
              <a:avLst/>
              <a:pathLst>
                <a:path w="2170275" h="1495498">
                  <a:moveTo>
                    <a:pt x="0" y="1495498"/>
                  </a:moveTo>
                  <a:lnTo>
                    <a:pt x="9463" y="1490578"/>
                  </a:lnTo>
                  <a:lnTo>
                    <a:pt x="25588" y="1482189"/>
                  </a:lnTo>
                  <a:lnTo>
                    <a:pt x="41714" y="1473797"/>
                  </a:lnTo>
                  <a:lnTo>
                    <a:pt x="57839" y="1465401"/>
                  </a:lnTo>
                  <a:lnTo>
                    <a:pt x="73965" y="1457000"/>
                  </a:lnTo>
                  <a:lnTo>
                    <a:pt x="90090" y="1448596"/>
                  </a:lnTo>
                  <a:lnTo>
                    <a:pt x="106216" y="1440187"/>
                  </a:lnTo>
                  <a:lnTo>
                    <a:pt x="122341" y="1431774"/>
                  </a:lnTo>
                  <a:lnTo>
                    <a:pt x="138466" y="1423356"/>
                  </a:lnTo>
                  <a:lnTo>
                    <a:pt x="154592" y="1414933"/>
                  </a:lnTo>
                  <a:lnTo>
                    <a:pt x="170717" y="1406505"/>
                  </a:lnTo>
                  <a:lnTo>
                    <a:pt x="186843" y="1398072"/>
                  </a:lnTo>
                  <a:lnTo>
                    <a:pt x="202968" y="1389634"/>
                  </a:lnTo>
                  <a:lnTo>
                    <a:pt x="219094" y="1381190"/>
                  </a:lnTo>
                  <a:lnTo>
                    <a:pt x="235219" y="1372740"/>
                  </a:lnTo>
                  <a:lnTo>
                    <a:pt x="251345" y="1364285"/>
                  </a:lnTo>
                  <a:lnTo>
                    <a:pt x="267470" y="1355823"/>
                  </a:lnTo>
                  <a:lnTo>
                    <a:pt x="283596" y="1347355"/>
                  </a:lnTo>
                  <a:lnTo>
                    <a:pt x="299721" y="1338880"/>
                  </a:lnTo>
                  <a:lnTo>
                    <a:pt x="315847" y="1330399"/>
                  </a:lnTo>
                  <a:lnTo>
                    <a:pt x="331972" y="1321910"/>
                  </a:lnTo>
                  <a:lnTo>
                    <a:pt x="348097" y="1313413"/>
                  </a:lnTo>
                  <a:lnTo>
                    <a:pt x="364223" y="1304909"/>
                  </a:lnTo>
                  <a:lnTo>
                    <a:pt x="380348" y="1296397"/>
                  </a:lnTo>
                  <a:lnTo>
                    <a:pt x="396474" y="1287877"/>
                  </a:lnTo>
                  <a:lnTo>
                    <a:pt x="412599" y="1279347"/>
                  </a:lnTo>
                  <a:lnTo>
                    <a:pt x="428725" y="1270809"/>
                  </a:lnTo>
                  <a:lnTo>
                    <a:pt x="444850" y="1262261"/>
                  </a:lnTo>
                  <a:lnTo>
                    <a:pt x="460976" y="1253703"/>
                  </a:lnTo>
                  <a:lnTo>
                    <a:pt x="477101" y="1245135"/>
                  </a:lnTo>
                  <a:lnTo>
                    <a:pt x="493227" y="1236557"/>
                  </a:lnTo>
                  <a:lnTo>
                    <a:pt x="509352" y="1227966"/>
                  </a:lnTo>
                  <a:lnTo>
                    <a:pt x="525478" y="1219365"/>
                  </a:lnTo>
                  <a:lnTo>
                    <a:pt x="541603" y="1210750"/>
                  </a:lnTo>
                  <a:lnTo>
                    <a:pt x="557728" y="1202124"/>
                  </a:lnTo>
                  <a:lnTo>
                    <a:pt x="573854" y="1193483"/>
                  </a:lnTo>
                  <a:lnTo>
                    <a:pt x="589979" y="1184829"/>
                  </a:lnTo>
                  <a:lnTo>
                    <a:pt x="606105" y="1176160"/>
                  </a:lnTo>
                  <a:lnTo>
                    <a:pt x="622230" y="1167475"/>
                  </a:lnTo>
                  <a:lnTo>
                    <a:pt x="638356" y="1158774"/>
                  </a:lnTo>
                  <a:lnTo>
                    <a:pt x="654481" y="1150056"/>
                  </a:lnTo>
                  <a:lnTo>
                    <a:pt x="670607" y="1141321"/>
                  </a:lnTo>
                  <a:lnTo>
                    <a:pt x="686732" y="1132567"/>
                  </a:lnTo>
                  <a:lnTo>
                    <a:pt x="702858" y="1123793"/>
                  </a:lnTo>
                  <a:lnTo>
                    <a:pt x="718983" y="1114998"/>
                  </a:lnTo>
                  <a:lnTo>
                    <a:pt x="735109" y="1106182"/>
                  </a:lnTo>
                  <a:lnTo>
                    <a:pt x="751234" y="1097343"/>
                  </a:lnTo>
                  <a:lnTo>
                    <a:pt x="767359" y="1088479"/>
                  </a:lnTo>
                  <a:lnTo>
                    <a:pt x="783485" y="1079591"/>
                  </a:lnTo>
                  <a:lnTo>
                    <a:pt x="799610" y="1070675"/>
                  </a:lnTo>
                  <a:lnTo>
                    <a:pt x="815736" y="1061732"/>
                  </a:lnTo>
                  <a:lnTo>
                    <a:pt x="831861" y="1052759"/>
                  </a:lnTo>
                  <a:lnTo>
                    <a:pt x="847987" y="1043754"/>
                  </a:lnTo>
                  <a:lnTo>
                    <a:pt x="864112" y="1034716"/>
                  </a:lnTo>
                  <a:lnTo>
                    <a:pt x="880238" y="1025643"/>
                  </a:lnTo>
                  <a:lnTo>
                    <a:pt x="896363" y="1016533"/>
                  </a:lnTo>
                  <a:lnTo>
                    <a:pt x="912489" y="1007384"/>
                  </a:lnTo>
                  <a:lnTo>
                    <a:pt x="928614" y="998193"/>
                  </a:lnTo>
                  <a:lnTo>
                    <a:pt x="944739" y="988959"/>
                  </a:lnTo>
                  <a:lnTo>
                    <a:pt x="960865" y="979678"/>
                  </a:lnTo>
                  <a:lnTo>
                    <a:pt x="976990" y="970348"/>
                  </a:lnTo>
                  <a:lnTo>
                    <a:pt x="993116" y="960966"/>
                  </a:lnTo>
                  <a:lnTo>
                    <a:pt x="1009241" y="951529"/>
                  </a:lnTo>
                  <a:lnTo>
                    <a:pt x="1025367" y="942034"/>
                  </a:lnTo>
                  <a:lnTo>
                    <a:pt x="1041492" y="932477"/>
                  </a:lnTo>
                  <a:lnTo>
                    <a:pt x="1057618" y="922855"/>
                  </a:lnTo>
                  <a:lnTo>
                    <a:pt x="1073743" y="913164"/>
                  </a:lnTo>
                  <a:lnTo>
                    <a:pt x="1089869" y="903399"/>
                  </a:lnTo>
                  <a:lnTo>
                    <a:pt x="1105994" y="893558"/>
                  </a:lnTo>
                  <a:lnTo>
                    <a:pt x="1122120" y="883635"/>
                  </a:lnTo>
                  <a:lnTo>
                    <a:pt x="1138245" y="873626"/>
                  </a:lnTo>
                  <a:lnTo>
                    <a:pt x="1154370" y="863526"/>
                  </a:lnTo>
                  <a:lnTo>
                    <a:pt x="1170496" y="853331"/>
                  </a:lnTo>
                  <a:lnTo>
                    <a:pt x="1186621" y="843036"/>
                  </a:lnTo>
                  <a:lnTo>
                    <a:pt x="1202747" y="832635"/>
                  </a:lnTo>
                  <a:lnTo>
                    <a:pt x="1218872" y="822124"/>
                  </a:lnTo>
                  <a:lnTo>
                    <a:pt x="1234998" y="811498"/>
                  </a:lnTo>
                  <a:lnTo>
                    <a:pt x="1251123" y="800752"/>
                  </a:lnTo>
                  <a:lnTo>
                    <a:pt x="1267249" y="789881"/>
                  </a:lnTo>
                  <a:lnTo>
                    <a:pt x="1283374" y="778880"/>
                  </a:lnTo>
                  <a:lnTo>
                    <a:pt x="1299500" y="767746"/>
                  </a:lnTo>
                  <a:lnTo>
                    <a:pt x="1315625" y="756473"/>
                  </a:lnTo>
                  <a:lnTo>
                    <a:pt x="1331751" y="745059"/>
                  </a:lnTo>
                  <a:lnTo>
                    <a:pt x="1347876" y="733500"/>
                  </a:lnTo>
                  <a:lnTo>
                    <a:pt x="1364001" y="721793"/>
                  </a:lnTo>
                  <a:lnTo>
                    <a:pt x="1380127" y="709937"/>
                  </a:lnTo>
                  <a:lnTo>
                    <a:pt x="1396252" y="697928"/>
                  </a:lnTo>
                  <a:lnTo>
                    <a:pt x="1412378" y="685768"/>
                  </a:lnTo>
                  <a:lnTo>
                    <a:pt x="1428503" y="673454"/>
                  </a:lnTo>
                  <a:lnTo>
                    <a:pt x="1444629" y="660988"/>
                  </a:lnTo>
                  <a:lnTo>
                    <a:pt x="1460754" y="648371"/>
                  </a:lnTo>
                  <a:lnTo>
                    <a:pt x="1476880" y="635604"/>
                  </a:lnTo>
                  <a:lnTo>
                    <a:pt x="1493005" y="622689"/>
                  </a:lnTo>
                  <a:lnTo>
                    <a:pt x="1509131" y="609630"/>
                  </a:lnTo>
                  <a:lnTo>
                    <a:pt x="1525256" y="596429"/>
                  </a:lnTo>
                  <a:lnTo>
                    <a:pt x="1541382" y="583091"/>
                  </a:lnTo>
                  <a:lnTo>
                    <a:pt x="1557507" y="569618"/>
                  </a:lnTo>
                  <a:lnTo>
                    <a:pt x="1573632" y="556017"/>
                  </a:lnTo>
                  <a:lnTo>
                    <a:pt x="1589758" y="542291"/>
                  </a:lnTo>
                  <a:lnTo>
                    <a:pt x="1605883" y="528445"/>
                  </a:lnTo>
                  <a:lnTo>
                    <a:pt x="1622009" y="514484"/>
                  </a:lnTo>
                  <a:lnTo>
                    <a:pt x="1638134" y="500413"/>
                  </a:lnTo>
                  <a:lnTo>
                    <a:pt x="1654260" y="486238"/>
                  </a:lnTo>
                  <a:lnTo>
                    <a:pt x="1670385" y="471962"/>
                  </a:lnTo>
                  <a:lnTo>
                    <a:pt x="1686511" y="457591"/>
                  </a:lnTo>
                  <a:lnTo>
                    <a:pt x="1702636" y="443130"/>
                  </a:lnTo>
                  <a:lnTo>
                    <a:pt x="1718762" y="428583"/>
                  </a:lnTo>
                  <a:lnTo>
                    <a:pt x="1734887" y="413955"/>
                  </a:lnTo>
                  <a:lnTo>
                    <a:pt x="1751013" y="399250"/>
                  </a:lnTo>
                  <a:lnTo>
                    <a:pt x="1767138" y="384472"/>
                  </a:lnTo>
                  <a:lnTo>
                    <a:pt x="1783263" y="369626"/>
                  </a:lnTo>
                  <a:lnTo>
                    <a:pt x="1799389" y="354714"/>
                  </a:lnTo>
                  <a:lnTo>
                    <a:pt x="1815514" y="339741"/>
                  </a:lnTo>
                  <a:lnTo>
                    <a:pt x="1831640" y="324710"/>
                  </a:lnTo>
                  <a:lnTo>
                    <a:pt x="1847765" y="309624"/>
                  </a:lnTo>
                  <a:lnTo>
                    <a:pt x="1863891" y="294486"/>
                  </a:lnTo>
                  <a:lnTo>
                    <a:pt x="1880016" y="279299"/>
                  </a:lnTo>
                  <a:lnTo>
                    <a:pt x="1896142" y="264066"/>
                  </a:lnTo>
                  <a:lnTo>
                    <a:pt x="1912267" y="248789"/>
                  </a:lnTo>
                  <a:lnTo>
                    <a:pt x="1928393" y="233471"/>
                  </a:lnTo>
                  <a:lnTo>
                    <a:pt x="1944518" y="218114"/>
                  </a:lnTo>
                  <a:lnTo>
                    <a:pt x="1960644" y="202720"/>
                  </a:lnTo>
                  <a:lnTo>
                    <a:pt x="1976769" y="187291"/>
                  </a:lnTo>
                  <a:lnTo>
                    <a:pt x="1992894" y="171829"/>
                  </a:lnTo>
                  <a:lnTo>
                    <a:pt x="2009020" y="156336"/>
                  </a:lnTo>
                  <a:lnTo>
                    <a:pt x="2025145" y="140813"/>
                  </a:lnTo>
                  <a:lnTo>
                    <a:pt x="2041271" y="125262"/>
                  </a:lnTo>
                  <a:lnTo>
                    <a:pt x="2057396" y="109685"/>
                  </a:lnTo>
                  <a:lnTo>
                    <a:pt x="2073522" y="94082"/>
                  </a:lnTo>
                  <a:lnTo>
                    <a:pt x="2089647" y="78455"/>
                  </a:lnTo>
                  <a:lnTo>
                    <a:pt x="2105773" y="62805"/>
                  </a:lnTo>
                  <a:lnTo>
                    <a:pt x="2121898" y="47133"/>
                  </a:lnTo>
                  <a:lnTo>
                    <a:pt x="2138024" y="31441"/>
                  </a:lnTo>
                  <a:lnTo>
                    <a:pt x="2154149" y="15730"/>
                  </a:lnTo>
                  <a:lnTo>
                    <a:pt x="2170275" y="0"/>
                  </a:lnTo>
                  <a:lnTo>
                    <a:pt x="217027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689499" y="2619153"/>
              <a:ext cx="1426271" cy="1062556"/>
            </a:xfrm>
            <a:custGeom>
              <a:avLst/>
              <a:pathLst>
                <a:path w="1426271" h="1062556">
                  <a:moveTo>
                    <a:pt x="1426271" y="0"/>
                  </a:moveTo>
                  <a:lnTo>
                    <a:pt x="1426271" y="0"/>
                  </a:lnTo>
                  <a:lnTo>
                    <a:pt x="1410146" y="8734"/>
                  </a:lnTo>
                  <a:lnTo>
                    <a:pt x="1394020" y="17487"/>
                  </a:lnTo>
                  <a:lnTo>
                    <a:pt x="1377895" y="26260"/>
                  </a:lnTo>
                  <a:lnTo>
                    <a:pt x="1361770" y="35053"/>
                  </a:lnTo>
                  <a:lnTo>
                    <a:pt x="1345644" y="43868"/>
                  </a:lnTo>
                  <a:lnTo>
                    <a:pt x="1329519" y="52706"/>
                  </a:lnTo>
                  <a:lnTo>
                    <a:pt x="1313393" y="61567"/>
                  </a:lnTo>
                  <a:lnTo>
                    <a:pt x="1297268" y="70454"/>
                  </a:lnTo>
                  <a:lnTo>
                    <a:pt x="1281142" y="79368"/>
                  </a:lnTo>
                  <a:lnTo>
                    <a:pt x="1265017" y="88310"/>
                  </a:lnTo>
                  <a:lnTo>
                    <a:pt x="1248891" y="97281"/>
                  </a:lnTo>
                  <a:lnTo>
                    <a:pt x="1232766" y="106284"/>
                  </a:lnTo>
                  <a:lnTo>
                    <a:pt x="1216640" y="115320"/>
                  </a:lnTo>
                  <a:lnTo>
                    <a:pt x="1200515" y="124390"/>
                  </a:lnTo>
                  <a:lnTo>
                    <a:pt x="1184389" y="133498"/>
                  </a:lnTo>
                  <a:lnTo>
                    <a:pt x="1168264" y="142645"/>
                  </a:lnTo>
                  <a:lnTo>
                    <a:pt x="1152139" y="151833"/>
                  </a:lnTo>
                  <a:lnTo>
                    <a:pt x="1136013" y="161064"/>
                  </a:lnTo>
                  <a:lnTo>
                    <a:pt x="1119888" y="170342"/>
                  </a:lnTo>
                  <a:lnTo>
                    <a:pt x="1103762" y="179669"/>
                  </a:lnTo>
                  <a:lnTo>
                    <a:pt x="1087637" y="189048"/>
                  </a:lnTo>
                  <a:lnTo>
                    <a:pt x="1071511" y="198481"/>
                  </a:lnTo>
                  <a:lnTo>
                    <a:pt x="1055386" y="207973"/>
                  </a:lnTo>
                  <a:lnTo>
                    <a:pt x="1039260" y="217526"/>
                  </a:lnTo>
                  <a:lnTo>
                    <a:pt x="1023135" y="227144"/>
                  </a:lnTo>
                  <a:lnTo>
                    <a:pt x="1007009" y="236830"/>
                  </a:lnTo>
                  <a:lnTo>
                    <a:pt x="990884" y="246590"/>
                  </a:lnTo>
                  <a:lnTo>
                    <a:pt x="974758" y="256427"/>
                  </a:lnTo>
                  <a:lnTo>
                    <a:pt x="958633" y="266345"/>
                  </a:lnTo>
                  <a:lnTo>
                    <a:pt x="942508" y="276348"/>
                  </a:lnTo>
                  <a:lnTo>
                    <a:pt x="926382" y="286442"/>
                  </a:lnTo>
                  <a:lnTo>
                    <a:pt x="910257" y="296631"/>
                  </a:lnTo>
                  <a:lnTo>
                    <a:pt x="894131" y="306920"/>
                  </a:lnTo>
                  <a:lnTo>
                    <a:pt x="878006" y="317314"/>
                  </a:lnTo>
                  <a:lnTo>
                    <a:pt x="861880" y="327818"/>
                  </a:lnTo>
                  <a:lnTo>
                    <a:pt x="845755" y="338437"/>
                  </a:lnTo>
                  <a:lnTo>
                    <a:pt x="829629" y="349175"/>
                  </a:lnTo>
                  <a:lnTo>
                    <a:pt x="813504" y="360039"/>
                  </a:lnTo>
                  <a:lnTo>
                    <a:pt x="797378" y="371031"/>
                  </a:lnTo>
                  <a:lnTo>
                    <a:pt x="781253" y="382157"/>
                  </a:lnTo>
                  <a:lnTo>
                    <a:pt x="765127" y="393421"/>
                  </a:lnTo>
                  <a:lnTo>
                    <a:pt x="749002" y="404826"/>
                  </a:lnTo>
                  <a:lnTo>
                    <a:pt x="732877" y="416376"/>
                  </a:lnTo>
                  <a:lnTo>
                    <a:pt x="716751" y="428074"/>
                  </a:lnTo>
                  <a:lnTo>
                    <a:pt x="700626" y="439921"/>
                  </a:lnTo>
                  <a:lnTo>
                    <a:pt x="684500" y="451920"/>
                  </a:lnTo>
                  <a:lnTo>
                    <a:pt x="668375" y="464072"/>
                  </a:lnTo>
                  <a:lnTo>
                    <a:pt x="652249" y="476376"/>
                  </a:lnTo>
                  <a:lnTo>
                    <a:pt x="636124" y="488832"/>
                  </a:lnTo>
                  <a:lnTo>
                    <a:pt x="619998" y="501440"/>
                  </a:lnTo>
                  <a:lnTo>
                    <a:pt x="603873" y="514198"/>
                  </a:lnTo>
                  <a:lnTo>
                    <a:pt x="587747" y="527103"/>
                  </a:lnTo>
                  <a:lnTo>
                    <a:pt x="571622" y="540154"/>
                  </a:lnTo>
                  <a:lnTo>
                    <a:pt x="555496" y="553346"/>
                  </a:lnTo>
                  <a:lnTo>
                    <a:pt x="539371" y="566676"/>
                  </a:lnTo>
                  <a:lnTo>
                    <a:pt x="523246" y="580140"/>
                  </a:lnTo>
                  <a:lnTo>
                    <a:pt x="507120" y="593734"/>
                  </a:lnTo>
                  <a:lnTo>
                    <a:pt x="490995" y="607452"/>
                  </a:lnTo>
                  <a:lnTo>
                    <a:pt x="474869" y="621291"/>
                  </a:lnTo>
                  <a:lnTo>
                    <a:pt x="458744" y="635245"/>
                  </a:lnTo>
                  <a:lnTo>
                    <a:pt x="442618" y="649309"/>
                  </a:lnTo>
                  <a:lnTo>
                    <a:pt x="426493" y="663478"/>
                  </a:lnTo>
                  <a:lnTo>
                    <a:pt x="410367" y="677748"/>
                  </a:lnTo>
                  <a:lnTo>
                    <a:pt x="394242" y="692113"/>
                  </a:lnTo>
                  <a:lnTo>
                    <a:pt x="378116" y="706569"/>
                  </a:lnTo>
                  <a:lnTo>
                    <a:pt x="361991" y="721110"/>
                  </a:lnTo>
                  <a:lnTo>
                    <a:pt x="345865" y="735733"/>
                  </a:lnTo>
                  <a:lnTo>
                    <a:pt x="329740" y="750434"/>
                  </a:lnTo>
                  <a:lnTo>
                    <a:pt x="313615" y="765207"/>
                  </a:lnTo>
                  <a:lnTo>
                    <a:pt x="297489" y="780050"/>
                  </a:lnTo>
                  <a:lnTo>
                    <a:pt x="281364" y="794958"/>
                  </a:lnTo>
                  <a:lnTo>
                    <a:pt x="265238" y="809927"/>
                  </a:lnTo>
                  <a:lnTo>
                    <a:pt x="249113" y="824955"/>
                  </a:lnTo>
                  <a:lnTo>
                    <a:pt x="232987" y="840037"/>
                  </a:lnTo>
                  <a:lnTo>
                    <a:pt x="216862" y="855172"/>
                  </a:lnTo>
                  <a:lnTo>
                    <a:pt x="200736" y="870356"/>
                  </a:lnTo>
                  <a:lnTo>
                    <a:pt x="184611" y="885586"/>
                  </a:lnTo>
                  <a:lnTo>
                    <a:pt x="168485" y="900860"/>
                  </a:lnTo>
                  <a:lnTo>
                    <a:pt x="152360" y="916176"/>
                  </a:lnTo>
                  <a:lnTo>
                    <a:pt x="136235" y="931531"/>
                  </a:lnTo>
                  <a:lnTo>
                    <a:pt x="120109" y="946922"/>
                  </a:lnTo>
                  <a:lnTo>
                    <a:pt x="103984" y="962349"/>
                  </a:lnTo>
                  <a:lnTo>
                    <a:pt x="87858" y="977809"/>
                  </a:lnTo>
                  <a:lnTo>
                    <a:pt x="71733" y="993301"/>
                  </a:lnTo>
                  <a:lnTo>
                    <a:pt x="55607" y="1008822"/>
                  </a:lnTo>
                  <a:lnTo>
                    <a:pt x="39482" y="1024371"/>
                  </a:lnTo>
                  <a:lnTo>
                    <a:pt x="23356" y="1039947"/>
                  </a:lnTo>
                  <a:lnTo>
                    <a:pt x="7231" y="1055549"/>
                  </a:lnTo>
                  <a:lnTo>
                    <a:pt x="0" y="10625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130130" y="2262211"/>
              <a:ext cx="1985640" cy="1419497"/>
            </a:xfrm>
            <a:custGeom>
              <a:avLst/>
              <a:pathLst>
                <a:path w="1985640" h="1419497">
                  <a:moveTo>
                    <a:pt x="0" y="1419497"/>
                  </a:moveTo>
                  <a:lnTo>
                    <a:pt x="2208" y="1418349"/>
                  </a:lnTo>
                  <a:lnTo>
                    <a:pt x="18334" y="1409964"/>
                  </a:lnTo>
                  <a:lnTo>
                    <a:pt x="34459" y="1401574"/>
                  </a:lnTo>
                  <a:lnTo>
                    <a:pt x="50585" y="1393180"/>
                  </a:lnTo>
                  <a:lnTo>
                    <a:pt x="66710" y="1384781"/>
                  </a:lnTo>
                  <a:lnTo>
                    <a:pt x="82836" y="1376377"/>
                  </a:lnTo>
                  <a:lnTo>
                    <a:pt x="98961" y="1367967"/>
                  </a:lnTo>
                  <a:lnTo>
                    <a:pt x="115087" y="1359552"/>
                  </a:lnTo>
                  <a:lnTo>
                    <a:pt x="131212" y="1351132"/>
                  </a:lnTo>
                  <a:lnTo>
                    <a:pt x="147338" y="1342705"/>
                  </a:lnTo>
                  <a:lnTo>
                    <a:pt x="163463" y="1334272"/>
                  </a:lnTo>
                  <a:lnTo>
                    <a:pt x="179589" y="1325833"/>
                  </a:lnTo>
                  <a:lnTo>
                    <a:pt x="195714" y="1317387"/>
                  </a:lnTo>
                  <a:lnTo>
                    <a:pt x="211839" y="1308934"/>
                  </a:lnTo>
                  <a:lnTo>
                    <a:pt x="227965" y="1300473"/>
                  </a:lnTo>
                  <a:lnTo>
                    <a:pt x="244090" y="1292005"/>
                  </a:lnTo>
                  <a:lnTo>
                    <a:pt x="260216" y="1283529"/>
                  </a:lnTo>
                  <a:lnTo>
                    <a:pt x="276341" y="1275044"/>
                  </a:lnTo>
                  <a:lnTo>
                    <a:pt x="292467" y="1266551"/>
                  </a:lnTo>
                  <a:lnTo>
                    <a:pt x="308592" y="1258048"/>
                  </a:lnTo>
                  <a:lnTo>
                    <a:pt x="324718" y="1249536"/>
                  </a:lnTo>
                  <a:lnTo>
                    <a:pt x="340843" y="1241013"/>
                  </a:lnTo>
                  <a:lnTo>
                    <a:pt x="356969" y="1232480"/>
                  </a:lnTo>
                  <a:lnTo>
                    <a:pt x="373094" y="1223935"/>
                  </a:lnTo>
                  <a:lnTo>
                    <a:pt x="389220" y="1215379"/>
                  </a:lnTo>
                  <a:lnTo>
                    <a:pt x="405345" y="1206810"/>
                  </a:lnTo>
                  <a:lnTo>
                    <a:pt x="421470" y="1198228"/>
                  </a:lnTo>
                  <a:lnTo>
                    <a:pt x="437596" y="1189633"/>
                  </a:lnTo>
                  <a:lnTo>
                    <a:pt x="453721" y="1181022"/>
                  </a:lnTo>
                  <a:lnTo>
                    <a:pt x="469847" y="1172397"/>
                  </a:lnTo>
                  <a:lnTo>
                    <a:pt x="485972" y="1163755"/>
                  </a:lnTo>
                  <a:lnTo>
                    <a:pt x="502098" y="1155096"/>
                  </a:lnTo>
                  <a:lnTo>
                    <a:pt x="518223" y="1146419"/>
                  </a:lnTo>
                  <a:lnTo>
                    <a:pt x="534349" y="1137723"/>
                  </a:lnTo>
                  <a:lnTo>
                    <a:pt x="550474" y="1129006"/>
                  </a:lnTo>
                  <a:lnTo>
                    <a:pt x="566600" y="1120268"/>
                  </a:lnTo>
                  <a:lnTo>
                    <a:pt x="582725" y="1111508"/>
                  </a:lnTo>
                  <a:lnTo>
                    <a:pt x="598851" y="1102723"/>
                  </a:lnTo>
                  <a:lnTo>
                    <a:pt x="614976" y="1093912"/>
                  </a:lnTo>
                  <a:lnTo>
                    <a:pt x="631101" y="1085073"/>
                  </a:lnTo>
                  <a:lnTo>
                    <a:pt x="647227" y="1076206"/>
                  </a:lnTo>
                  <a:lnTo>
                    <a:pt x="663352" y="1067308"/>
                  </a:lnTo>
                  <a:lnTo>
                    <a:pt x="679478" y="1058376"/>
                  </a:lnTo>
                  <a:lnTo>
                    <a:pt x="695603" y="1049409"/>
                  </a:lnTo>
                  <a:lnTo>
                    <a:pt x="711729" y="1040405"/>
                  </a:lnTo>
                  <a:lnTo>
                    <a:pt x="727854" y="1031360"/>
                  </a:lnTo>
                  <a:lnTo>
                    <a:pt x="743980" y="1022272"/>
                  </a:lnTo>
                  <a:lnTo>
                    <a:pt x="760105" y="1013139"/>
                  </a:lnTo>
                  <a:lnTo>
                    <a:pt x="776231" y="1003956"/>
                  </a:lnTo>
                  <a:lnTo>
                    <a:pt x="792356" y="994720"/>
                  </a:lnTo>
                  <a:lnTo>
                    <a:pt x="808481" y="985428"/>
                  </a:lnTo>
                  <a:lnTo>
                    <a:pt x="824607" y="976076"/>
                  </a:lnTo>
                  <a:lnTo>
                    <a:pt x="840732" y="966659"/>
                  </a:lnTo>
                  <a:lnTo>
                    <a:pt x="856858" y="957172"/>
                  </a:lnTo>
                  <a:lnTo>
                    <a:pt x="872983" y="947612"/>
                  </a:lnTo>
                  <a:lnTo>
                    <a:pt x="889109" y="937972"/>
                  </a:lnTo>
                  <a:lnTo>
                    <a:pt x="905234" y="928247"/>
                  </a:lnTo>
                  <a:lnTo>
                    <a:pt x="921360" y="918431"/>
                  </a:lnTo>
                  <a:lnTo>
                    <a:pt x="937485" y="908517"/>
                  </a:lnTo>
                  <a:lnTo>
                    <a:pt x="953611" y="898500"/>
                  </a:lnTo>
                  <a:lnTo>
                    <a:pt x="969736" y="888373"/>
                  </a:lnTo>
                  <a:lnTo>
                    <a:pt x="985862" y="878128"/>
                  </a:lnTo>
                  <a:lnTo>
                    <a:pt x="1001987" y="867758"/>
                  </a:lnTo>
                  <a:lnTo>
                    <a:pt x="1018112" y="857257"/>
                  </a:lnTo>
                  <a:lnTo>
                    <a:pt x="1034238" y="846616"/>
                  </a:lnTo>
                  <a:lnTo>
                    <a:pt x="1050363" y="835829"/>
                  </a:lnTo>
                  <a:lnTo>
                    <a:pt x="1066489" y="824890"/>
                  </a:lnTo>
                  <a:lnTo>
                    <a:pt x="1082614" y="813790"/>
                  </a:lnTo>
                  <a:lnTo>
                    <a:pt x="1098740" y="802525"/>
                  </a:lnTo>
                  <a:lnTo>
                    <a:pt x="1114865" y="791088"/>
                  </a:lnTo>
                  <a:lnTo>
                    <a:pt x="1130991" y="779476"/>
                  </a:lnTo>
                  <a:lnTo>
                    <a:pt x="1147116" y="767684"/>
                  </a:lnTo>
                  <a:lnTo>
                    <a:pt x="1163242" y="755710"/>
                  </a:lnTo>
                  <a:lnTo>
                    <a:pt x="1179367" y="743552"/>
                  </a:lnTo>
                  <a:lnTo>
                    <a:pt x="1195493" y="731210"/>
                  </a:lnTo>
                  <a:lnTo>
                    <a:pt x="1211618" y="718685"/>
                  </a:lnTo>
                  <a:lnTo>
                    <a:pt x="1227743" y="705977"/>
                  </a:lnTo>
                  <a:lnTo>
                    <a:pt x="1243869" y="693091"/>
                  </a:lnTo>
                  <a:lnTo>
                    <a:pt x="1259994" y="680030"/>
                  </a:lnTo>
                  <a:lnTo>
                    <a:pt x="1276120" y="666799"/>
                  </a:lnTo>
                  <a:lnTo>
                    <a:pt x="1292245" y="653403"/>
                  </a:lnTo>
                  <a:lnTo>
                    <a:pt x="1308371" y="639848"/>
                  </a:lnTo>
                  <a:lnTo>
                    <a:pt x="1324496" y="626142"/>
                  </a:lnTo>
                  <a:lnTo>
                    <a:pt x="1340622" y="612291"/>
                  </a:lnTo>
                  <a:lnTo>
                    <a:pt x="1356747" y="598302"/>
                  </a:lnTo>
                  <a:lnTo>
                    <a:pt x="1372873" y="584182"/>
                  </a:lnTo>
                  <a:lnTo>
                    <a:pt x="1388998" y="569940"/>
                  </a:lnTo>
                  <a:lnTo>
                    <a:pt x="1405124" y="555581"/>
                  </a:lnTo>
                  <a:lnTo>
                    <a:pt x="1421249" y="541113"/>
                  </a:lnTo>
                  <a:lnTo>
                    <a:pt x="1437374" y="526543"/>
                  </a:lnTo>
                  <a:lnTo>
                    <a:pt x="1453500" y="511876"/>
                  </a:lnTo>
                  <a:lnTo>
                    <a:pt x="1469625" y="497120"/>
                  </a:lnTo>
                  <a:lnTo>
                    <a:pt x="1485751" y="482280"/>
                  </a:lnTo>
                  <a:lnTo>
                    <a:pt x="1501876" y="467361"/>
                  </a:lnTo>
                  <a:lnTo>
                    <a:pt x="1518002" y="452369"/>
                  </a:lnTo>
                  <a:lnTo>
                    <a:pt x="1534127" y="437309"/>
                  </a:lnTo>
                  <a:lnTo>
                    <a:pt x="1550253" y="422185"/>
                  </a:lnTo>
                  <a:lnTo>
                    <a:pt x="1566378" y="407001"/>
                  </a:lnTo>
                  <a:lnTo>
                    <a:pt x="1582504" y="391762"/>
                  </a:lnTo>
                  <a:lnTo>
                    <a:pt x="1598629" y="376470"/>
                  </a:lnTo>
                  <a:lnTo>
                    <a:pt x="1614755" y="361130"/>
                  </a:lnTo>
                  <a:lnTo>
                    <a:pt x="1630880" y="345745"/>
                  </a:lnTo>
                  <a:lnTo>
                    <a:pt x="1647005" y="330317"/>
                  </a:lnTo>
                  <a:lnTo>
                    <a:pt x="1663131" y="314850"/>
                  </a:lnTo>
                  <a:lnTo>
                    <a:pt x="1679256" y="299345"/>
                  </a:lnTo>
                  <a:lnTo>
                    <a:pt x="1695382" y="283805"/>
                  </a:lnTo>
                  <a:lnTo>
                    <a:pt x="1711507" y="268233"/>
                  </a:lnTo>
                  <a:lnTo>
                    <a:pt x="1727633" y="252630"/>
                  </a:lnTo>
                  <a:lnTo>
                    <a:pt x="1743758" y="236998"/>
                  </a:lnTo>
                  <a:lnTo>
                    <a:pt x="1759884" y="221339"/>
                  </a:lnTo>
                  <a:lnTo>
                    <a:pt x="1776009" y="205655"/>
                  </a:lnTo>
                  <a:lnTo>
                    <a:pt x="1792135" y="189946"/>
                  </a:lnTo>
                  <a:lnTo>
                    <a:pt x="1808260" y="174216"/>
                  </a:lnTo>
                  <a:lnTo>
                    <a:pt x="1824386" y="158463"/>
                  </a:lnTo>
                  <a:lnTo>
                    <a:pt x="1840511" y="142691"/>
                  </a:lnTo>
                  <a:lnTo>
                    <a:pt x="1856636" y="126900"/>
                  </a:lnTo>
                  <a:lnTo>
                    <a:pt x="1872762" y="111091"/>
                  </a:lnTo>
                  <a:lnTo>
                    <a:pt x="1888887" y="95265"/>
                  </a:lnTo>
                  <a:lnTo>
                    <a:pt x="1905013" y="79423"/>
                  </a:lnTo>
                  <a:lnTo>
                    <a:pt x="1921138" y="63565"/>
                  </a:lnTo>
                  <a:lnTo>
                    <a:pt x="1937264" y="47694"/>
                  </a:lnTo>
                  <a:lnTo>
                    <a:pt x="1953389" y="31808"/>
                  </a:lnTo>
                  <a:lnTo>
                    <a:pt x="1969515" y="15910"/>
                  </a:lnTo>
                  <a:lnTo>
                    <a:pt x="1985640" y="0"/>
                  </a:lnTo>
                  <a:lnTo>
                    <a:pt x="1985640" y="438960"/>
                  </a:lnTo>
                  <a:lnTo>
                    <a:pt x="1969515" y="447514"/>
                  </a:lnTo>
                  <a:lnTo>
                    <a:pt x="1953389" y="456081"/>
                  </a:lnTo>
                  <a:lnTo>
                    <a:pt x="1937264" y="464660"/>
                  </a:lnTo>
                  <a:lnTo>
                    <a:pt x="1921138" y="473253"/>
                  </a:lnTo>
                  <a:lnTo>
                    <a:pt x="1905013" y="481860"/>
                  </a:lnTo>
                  <a:lnTo>
                    <a:pt x="1888887" y="490483"/>
                  </a:lnTo>
                  <a:lnTo>
                    <a:pt x="1872762" y="499122"/>
                  </a:lnTo>
                  <a:lnTo>
                    <a:pt x="1856636" y="507777"/>
                  </a:lnTo>
                  <a:lnTo>
                    <a:pt x="1840511" y="516451"/>
                  </a:lnTo>
                  <a:lnTo>
                    <a:pt x="1824386" y="525143"/>
                  </a:lnTo>
                  <a:lnTo>
                    <a:pt x="1808260" y="533856"/>
                  </a:lnTo>
                  <a:lnTo>
                    <a:pt x="1792135" y="542589"/>
                  </a:lnTo>
                  <a:lnTo>
                    <a:pt x="1776009" y="551346"/>
                  </a:lnTo>
                  <a:lnTo>
                    <a:pt x="1759884" y="560126"/>
                  </a:lnTo>
                  <a:lnTo>
                    <a:pt x="1743758" y="568932"/>
                  </a:lnTo>
                  <a:lnTo>
                    <a:pt x="1727633" y="577765"/>
                  </a:lnTo>
                  <a:lnTo>
                    <a:pt x="1711507" y="586627"/>
                  </a:lnTo>
                  <a:lnTo>
                    <a:pt x="1695382" y="595519"/>
                  </a:lnTo>
                  <a:lnTo>
                    <a:pt x="1679256" y="604444"/>
                  </a:lnTo>
                  <a:lnTo>
                    <a:pt x="1663131" y="613404"/>
                  </a:lnTo>
                  <a:lnTo>
                    <a:pt x="1647005" y="622401"/>
                  </a:lnTo>
                  <a:lnTo>
                    <a:pt x="1630880" y="631438"/>
                  </a:lnTo>
                  <a:lnTo>
                    <a:pt x="1614755" y="640517"/>
                  </a:lnTo>
                  <a:lnTo>
                    <a:pt x="1598629" y="649642"/>
                  </a:lnTo>
                  <a:lnTo>
                    <a:pt x="1582504" y="658815"/>
                  </a:lnTo>
                  <a:lnTo>
                    <a:pt x="1566378" y="668040"/>
                  </a:lnTo>
                  <a:lnTo>
                    <a:pt x="1550253" y="677321"/>
                  </a:lnTo>
                  <a:lnTo>
                    <a:pt x="1534127" y="686662"/>
                  </a:lnTo>
                  <a:lnTo>
                    <a:pt x="1518002" y="696066"/>
                  </a:lnTo>
                  <a:lnTo>
                    <a:pt x="1501876" y="705539"/>
                  </a:lnTo>
                  <a:lnTo>
                    <a:pt x="1485751" y="715085"/>
                  </a:lnTo>
                  <a:lnTo>
                    <a:pt x="1469625" y="724710"/>
                  </a:lnTo>
                  <a:lnTo>
                    <a:pt x="1453500" y="734418"/>
                  </a:lnTo>
                  <a:lnTo>
                    <a:pt x="1437374" y="744216"/>
                  </a:lnTo>
                  <a:lnTo>
                    <a:pt x="1421249" y="754111"/>
                  </a:lnTo>
                  <a:lnTo>
                    <a:pt x="1405124" y="764107"/>
                  </a:lnTo>
                  <a:lnTo>
                    <a:pt x="1388998" y="774213"/>
                  </a:lnTo>
                  <a:lnTo>
                    <a:pt x="1372873" y="784435"/>
                  </a:lnTo>
                  <a:lnTo>
                    <a:pt x="1356747" y="794781"/>
                  </a:lnTo>
                  <a:lnTo>
                    <a:pt x="1340622" y="805256"/>
                  </a:lnTo>
                  <a:lnTo>
                    <a:pt x="1324496" y="815870"/>
                  </a:lnTo>
                  <a:lnTo>
                    <a:pt x="1308371" y="826628"/>
                  </a:lnTo>
                  <a:lnTo>
                    <a:pt x="1292245" y="837538"/>
                  </a:lnTo>
                  <a:lnTo>
                    <a:pt x="1276120" y="848607"/>
                  </a:lnTo>
                  <a:lnTo>
                    <a:pt x="1259994" y="859840"/>
                  </a:lnTo>
                  <a:lnTo>
                    <a:pt x="1243869" y="871244"/>
                  </a:lnTo>
                  <a:lnTo>
                    <a:pt x="1227743" y="882822"/>
                  </a:lnTo>
                  <a:lnTo>
                    <a:pt x="1211618" y="894580"/>
                  </a:lnTo>
                  <a:lnTo>
                    <a:pt x="1195493" y="906519"/>
                  </a:lnTo>
                  <a:lnTo>
                    <a:pt x="1179367" y="918641"/>
                  </a:lnTo>
                  <a:lnTo>
                    <a:pt x="1163242" y="930948"/>
                  </a:lnTo>
                  <a:lnTo>
                    <a:pt x="1147116" y="943439"/>
                  </a:lnTo>
                  <a:lnTo>
                    <a:pt x="1130991" y="956112"/>
                  </a:lnTo>
                  <a:lnTo>
                    <a:pt x="1114865" y="968965"/>
                  </a:lnTo>
                  <a:lnTo>
                    <a:pt x="1098740" y="981993"/>
                  </a:lnTo>
                  <a:lnTo>
                    <a:pt x="1082614" y="995192"/>
                  </a:lnTo>
                  <a:lnTo>
                    <a:pt x="1066489" y="1008557"/>
                  </a:lnTo>
                  <a:lnTo>
                    <a:pt x="1050363" y="1022082"/>
                  </a:lnTo>
                  <a:lnTo>
                    <a:pt x="1034238" y="1035760"/>
                  </a:lnTo>
                  <a:lnTo>
                    <a:pt x="1018112" y="1049584"/>
                  </a:lnTo>
                  <a:lnTo>
                    <a:pt x="1001987" y="1063547"/>
                  </a:lnTo>
                  <a:lnTo>
                    <a:pt x="985862" y="1077642"/>
                  </a:lnTo>
                  <a:lnTo>
                    <a:pt x="969736" y="1091862"/>
                  </a:lnTo>
                  <a:lnTo>
                    <a:pt x="953611" y="1106199"/>
                  </a:lnTo>
                  <a:lnTo>
                    <a:pt x="937485" y="1120647"/>
                  </a:lnTo>
                  <a:lnTo>
                    <a:pt x="921360" y="1135198"/>
                  </a:lnTo>
                  <a:lnTo>
                    <a:pt x="905234" y="1149847"/>
                  </a:lnTo>
                  <a:lnTo>
                    <a:pt x="889109" y="1164586"/>
                  </a:lnTo>
                  <a:lnTo>
                    <a:pt x="872983" y="1179411"/>
                  </a:lnTo>
                  <a:lnTo>
                    <a:pt x="856858" y="1194315"/>
                  </a:lnTo>
                  <a:lnTo>
                    <a:pt x="840732" y="1209293"/>
                  </a:lnTo>
                  <a:lnTo>
                    <a:pt x="824607" y="1224341"/>
                  </a:lnTo>
                  <a:lnTo>
                    <a:pt x="808481" y="1239453"/>
                  </a:lnTo>
                  <a:lnTo>
                    <a:pt x="792356" y="1254626"/>
                  </a:lnTo>
                  <a:lnTo>
                    <a:pt x="776231" y="1269855"/>
                  </a:lnTo>
                  <a:lnTo>
                    <a:pt x="760105" y="1285137"/>
                  </a:lnTo>
                  <a:lnTo>
                    <a:pt x="743980" y="1300468"/>
                  </a:lnTo>
                  <a:lnTo>
                    <a:pt x="727854" y="1315845"/>
                  </a:lnTo>
                  <a:lnTo>
                    <a:pt x="711729" y="1331265"/>
                  </a:lnTo>
                  <a:lnTo>
                    <a:pt x="695603" y="1346725"/>
                  </a:lnTo>
                  <a:lnTo>
                    <a:pt x="679478" y="1362223"/>
                  </a:lnTo>
                  <a:lnTo>
                    <a:pt x="663352" y="1377756"/>
                  </a:lnTo>
                  <a:lnTo>
                    <a:pt x="647227" y="1393322"/>
                  </a:lnTo>
                  <a:lnTo>
                    <a:pt x="631101" y="1408920"/>
                  </a:lnTo>
                  <a:lnTo>
                    <a:pt x="620186" y="1419497"/>
                  </a:lnTo>
                  <a:close/>
                </a:path>
              </a:pathLst>
            </a:custGeom>
            <a:solidFill>
              <a:srgbClr val="00A7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130130" y="2262211"/>
              <a:ext cx="1985640" cy="1419497"/>
            </a:xfrm>
            <a:custGeom>
              <a:avLst/>
              <a:pathLst>
                <a:path w="1985640" h="1419497">
                  <a:moveTo>
                    <a:pt x="0" y="1419497"/>
                  </a:moveTo>
                  <a:lnTo>
                    <a:pt x="2208" y="1418349"/>
                  </a:lnTo>
                  <a:lnTo>
                    <a:pt x="18334" y="1409964"/>
                  </a:lnTo>
                  <a:lnTo>
                    <a:pt x="34459" y="1401574"/>
                  </a:lnTo>
                  <a:lnTo>
                    <a:pt x="50585" y="1393180"/>
                  </a:lnTo>
                  <a:lnTo>
                    <a:pt x="66710" y="1384781"/>
                  </a:lnTo>
                  <a:lnTo>
                    <a:pt x="82836" y="1376377"/>
                  </a:lnTo>
                  <a:lnTo>
                    <a:pt x="98961" y="1367967"/>
                  </a:lnTo>
                  <a:lnTo>
                    <a:pt x="115087" y="1359552"/>
                  </a:lnTo>
                  <a:lnTo>
                    <a:pt x="131212" y="1351132"/>
                  </a:lnTo>
                  <a:lnTo>
                    <a:pt x="147338" y="1342705"/>
                  </a:lnTo>
                  <a:lnTo>
                    <a:pt x="163463" y="1334272"/>
                  </a:lnTo>
                  <a:lnTo>
                    <a:pt x="179589" y="1325833"/>
                  </a:lnTo>
                  <a:lnTo>
                    <a:pt x="195714" y="1317387"/>
                  </a:lnTo>
                  <a:lnTo>
                    <a:pt x="211839" y="1308934"/>
                  </a:lnTo>
                  <a:lnTo>
                    <a:pt x="227965" y="1300473"/>
                  </a:lnTo>
                  <a:lnTo>
                    <a:pt x="244090" y="1292005"/>
                  </a:lnTo>
                  <a:lnTo>
                    <a:pt x="260216" y="1283529"/>
                  </a:lnTo>
                  <a:lnTo>
                    <a:pt x="276341" y="1275044"/>
                  </a:lnTo>
                  <a:lnTo>
                    <a:pt x="292467" y="1266551"/>
                  </a:lnTo>
                  <a:lnTo>
                    <a:pt x="308592" y="1258048"/>
                  </a:lnTo>
                  <a:lnTo>
                    <a:pt x="324718" y="1249536"/>
                  </a:lnTo>
                  <a:lnTo>
                    <a:pt x="340843" y="1241013"/>
                  </a:lnTo>
                  <a:lnTo>
                    <a:pt x="356969" y="1232480"/>
                  </a:lnTo>
                  <a:lnTo>
                    <a:pt x="373094" y="1223935"/>
                  </a:lnTo>
                  <a:lnTo>
                    <a:pt x="389220" y="1215379"/>
                  </a:lnTo>
                  <a:lnTo>
                    <a:pt x="405345" y="1206810"/>
                  </a:lnTo>
                  <a:lnTo>
                    <a:pt x="421470" y="1198228"/>
                  </a:lnTo>
                  <a:lnTo>
                    <a:pt x="437596" y="1189633"/>
                  </a:lnTo>
                  <a:lnTo>
                    <a:pt x="453721" y="1181022"/>
                  </a:lnTo>
                  <a:lnTo>
                    <a:pt x="469847" y="1172397"/>
                  </a:lnTo>
                  <a:lnTo>
                    <a:pt x="485972" y="1163755"/>
                  </a:lnTo>
                  <a:lnTo>
                    <a:pt x="502098" y="1155096"/>
                  </a:lnTo>
                  <a:lnTo>
                    <a:pt x="518223" y="1146419"/>
                  </a:lnTo>
                  <a:lnTo>
                    <a:pt x="534349" y="1137723"/>
                  </a:lnTo>
                  <a:lnTo>
                    <a:pt x="550474" y="1129006"/>
                  </a:lnTo>
                  <a:lnTo>
                    <a:pt x="566600" y="1120268"/>
                  </a:lnTo>
                  <a:lnTo>
                    <a:pt x="582725" y="1111508"/>
                  </a:lnTo>
                  <a:lnTo>
                    <a:pt x="598851" y="1102723"/>
                  </a:lnTo>
                  <a:lnTo>
                    <a:pt x="614976" y="1093912"/>
                  </a:lnTo>
                  <a:lnTo>
                    <a:pt x="631101" y="1085073"/>
                  </a:lnTo>
                  <a:lnTo>
                    <a:pt x="647227" y="1076206"/>
                  </a:lnTo>
                  <a:lnTo>
                    <a:pt x="663352" y="1067308"/>
                  </a:lnTo>
                  <a:lnTo>
                    <a:pt x="679478" y="1058376"/>
                  </a:lnTo>
                  <a:lnTo>
                    <a:pt x="695603" y="1049409"/>
                  </a:lnTo>
                  <a:lnTo>
                    <a:pt x="711729" y="1040405"/>
                  </a:lnTo>
                  <a:lnTo>
                    <a:pt x="727854" y="1031360"/>
                  </a:lnTo>
                  <a:lnTo>
                    <a:pt x="743980" y="1022272"/>
                  </a:lnTo>
                  <a:lnTo>
                    <a:pt x="760105" y="1013139"/>
                  </a:lnTo>
                  <a:lnTo>
                    <a:pt x="776231" y="1003956"/>
                  </a:lnTo>
                  <a:lnTo>
                    <a:pt x="792356" y="994720"/>
                  </a:lnTo>
                  <a:lnTo>
                    <a:pt x="808481" y="985428"/>
                  </a:lnTo>
                  <a:lnTo>
                    <a:pt x="824607" y="976076"/>
                  </a:lnTo>
                  <a:lnTo>
                    <a:pt x="840732" y="966659"/>
                  </a:lnTo>
                  <a:lnTo>
                    <a:pt x="856858" y="957172"/>
                  </a:lnTo>
                  <a:lnTo>
                    <a:pt x="872983" y="947612"/>
                  </a:lnTo>
                  <a:lnTo>
                    <a:pt x="889109" y="937972"/>
                  </a:lnTo>
                  <a:lnTo>
                    <a:pt x="905234" y="928247"/>
                  </a:lnTo>
                  <a:lnTo>
                    <a:pt x="921360" y="918431"/>
                  </a:lnTo>
                  <a:lnTo>
                    <a:pt x="937485" y="908517"/>
                  </a:lnTo>
                  <a:lnTo>
                    <a:pt x="953611" y="898500"/>
                  </a:lnTo>
                  <a:lnTo>
                    <a:pt x="969736" y="888373"/>
                  </a:lnTo>
                  <a:lnTo>
                    <a:pt x="985862" y="878128"/>
                  </a:lnTo>
                  <a:lnTo>
                    <a:pt x="1001987" y="867758"/>
                  </a:lnTo>
                  <a:lnTo>
                    <a:pt x="1018112" y="857257"/>
                  </a:lnTo>
                  <a:lnTo>
                    <a:pt x="1034238" y="846616"/>
                  </a:lnTo>
                  <a:lnTo>
                    <a:pt x="1050363" y="835829"/>
                  </a:lnTo>
                  <a:lnTo>
                    <a:pt x="1066489" y="824890"/>
                  </a:lnTo>
                  <a:lnTo>
                    <a:pt x="1082614" y="813790"/>
                  </a:lnTo>
                  <a:lnTo>
                    <a:pt x="1098740" y="802525"/>
                  </a:lnTo>
                  <a:lnTo>
                    <a:pt x="1114865" y="791088"/>
                  </a:lnTo>
                  <a:lnTo>
                    <a:pt x="1130991" y="779476"/>
                  </a:lnTo>
                  <a:lnTo>
                    <a:pt x="1147116" y="767684"/>
                  </a:lnTo>
                  <a:lnTo>
                    <a:pt x="1163242" y="755710"/>
                  </a:lnTo>
                  <a:lnTo>
                    <a:pt x="1179367" y="743552"/>
                  </a:lnTo>
                  <a:lnTo>
                    <a:pt x="1195493" y="731210"/>
                  </a:lnTo>
                  <a:lnTo>
                    <a:pt x="1211618" y="718685"/>
                  </a:lnTo>
                  <a:lnTo>
                    <a:pt x="1227743" y="705977"/>
                  </a:lnTo>
                  <a:lnTo>
                    <a:pt x="1243869" y="693091"/>
                  </a:lnTo>
                  <a:lnTo>
                    <a:pt x="1259994" y="680030"/>
                  </a:lnTo>
                  <a:lnTo>
                    <a:pt x="1276120" y="666799"/>
                  </a:lnTo>
                  <a:lnTo>
                    <a:pt x="1292245" y="653403"/>
                  </a:lnTo>
                  <a:lnTo>
                    <a:pt x="1308371" y="639848"/>
                  </a:lnTo>
                  <a:lnTo>
                    <a:pt x="1324496" y="626142"/>
                  </a:lnTo>
                  <a:lnTo>
                    <a:pt x="1340622" y="612291"/>
                  </a:lnTo>
                  <a:lnTo>
                    <a:pt x="1356747" y="598302"/>
                  </a:lnTo>
                  <a:lnTo>
                    <a:pt x="1372873" y="584182"/>
                  </a:lnTo>
                  <a:lnTo>
                    <a:pt x="1388998" y="569940"/>
                  </a:lnTo>
                  <a:lnTo>
                    <a:pt x="1405124" y="555581"/>
                  </a:lnTo>
                  <a:lnTo>
                    <a:pt x="1421249" y="541113"/>
                  </a:lnTo>
                  <a:lnTo>
                    <a:pt x="1437374" y="526543"/>
                  </a:lnTo>
                  <a:lnTo>
                    <a:pt x="1453500" y="511876"/>
                  </a:lnTo>
                  <a:lnTo>
                    <a:pt x="1469625" y="497120"/>
                  </a:lnTo>
                  <a:lnTo>
                    <a:pt x="1485751" y="482280"/>
                  </a:lnTo>
                  <a:lnTo>
                    <a:pt x="1501876" y="467361"/>
                  </a:lnTo>
                  <a:lnTo>
                    <a:pt x="1518002" y="452369"/>
                  </a:lnTo>
                  <a:lnTo>
                    <a:pt x="1534127" y="437309"/>
                  </a:lnTo>
                  <a:lnTo>
                    <a:pt x="1550253" y="422185"/>
                  </a:lnTo>
                  <a:lnTo>
                    <a:pt x="1566378" y="407001"/>
                  </a:lnTo>
                  <a:lnTo>
                    <a:pt x="1582504" y="391762"/>
                  </a:lnTo>
                  <a:lnTo>
                    <a:pt x="1598629" y="376470"/>
                  </a:lnTo>
                  <a:lnTo>
                    <a:pt x="1614755" y="361130"/>
                  </a:lnTo>
                  <a:lnTo>
                    <a:pt x="1630880" y="345745"/>
                  </a:lnTo>
                  <a:lnTo>
                    <a:pt x="1647005" y="330317"/>
                  </a:lnTo>
                  <a:lnTo>
                    <a:pt x="1663131" y="314850"/>
                  </a:lnTo>
                  <a:lnTo>
                    <a:pt x="1679256" y="299345"/>
                  </a:lnTo>
                  <a:lnTo>
                    <a:pt x="1695382" y="283805"/>
                  </a:lnTo>
                  <a:lnTo>
                    <a:pt x="1711507" y="268233"/>
                  </a:lnTo>
                  <a:lnTo>
                    <a:pt x="1727633" y="252630"/>
                  </a:lnTo>
                  <a:lnTo>
                    <a:pt x="1743758" y="236998"/>
                  </a:lnTo>
                  <a:lnTo>
                    <a:pt x="1759884" y="221339"/>
                  </a:lnTo>
                  <a:lnTo>
                    <a:pt x="1776009" y="205655"/>
                  </a:lnTo>
                  <a:lnTo>
                    <a:pt x="1792135" y="189946"/>
                  </a:lnTo>
                  <a:lnTo>
                    <a:pt x="1808260" y="174216"/>
                  </a:lnTo>
                  <a:lnTo>
                    <a:pt x="1824386" y="158463"/>
                  </a:lnTo>
                  <a:lnTo>
                    <a:pt x="1840511" y="142691"/>
                  </a:lnTo>
                  <a:lnTo>
                    <a:pt x="1856636" y="126900"/>
                  </a:lnTo>
                  <a:lnTo>
                    <a:pt x="1872762" y="111091"/>
                  </a:lnTo>
                  <a:lnTo>
                    <a:pt x="1888887" y="95265"/>
                  </a:lnTo>
                  <a:lnTo>
                    <a:pt x="1905013" y="79423"/>
                  </a:lnTo>
                  <a:lnTo>
                    <a:pt x="1921138" y="63565"/>
                  </a:lnTo>
                  <a:lnTo>
                    <a:pt x="1937264" y="47694"/>
                  </a:lnTo>
                  <a:lnTo>
                    <a:pt x="1953389" y="31808"/>
                  </a:lnTo>
                  <a:lnTo>
                    <a:pt x="1969515" y="15910"/>
                  </a:lnTo>
                  <a:lnTo>
                    <a:pt x="198564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750316" y="2701172"/>
              <a:ext cx="1365454" cy="980537"/>
            </a:xfrm>
            <a:custGeom>
              <a:avLst/>
              <a:pathLst>
                <a:path w="1365454" h="980537">
                  <a:moveTo>
                    <a:pt x="1365454" y="0"/>
                  </a:moveTo>
                  <a:lnTo>
                    <a:pt x="1365454" y="0"/>
                  </a:lnTo>
                  <a:lnTo>
                    <a:pt x="1349328" y="8554"/>
                  </a:lnTo>
                  <a:lnTo>
                    <a:pt x="1333203" y="17120"/>
                  </a:lnTo>
                  <a:lnTo>
                    <a:pt x="1317077" y="25699"/>
                  </a:lnTo>
                  <a:lnTo>
                    <a:pt x="1300952" y="34292"/>
                  </a:lnTo>
                  <a:lnTo>
                    <a:pt x="1284826" y="42900"/>
                  </a:lnTo>
                  <a:lnTo>
                    <a:pt x="1268701" y="51522"/>
                  </a:lnTo>
                  <a:lnTo>
                    <a:pt x="1252575" y="60161"/>
                  </a:lnTo>
                  <a:lnTo>
                    <a:pt x="1236450" y="68816"/>
                  </a:lnTo>
                  <a:lnTo>
                    <a:pt x="1220324" y="77490"/>
                  </a:lnTo>
                  <a:lnTo>
                    <a:pt x="1204199" y="86182"/>
                  </a:lnTo>
                  <a:lnTo>
                    <a:pt x="1188074" y="94895"/>
                  </a:lnTo>
                  <a:lnTo>
                    <a:pt x="1171948" y="103629"/>
                  </a:lnTo>
                  <a:lnTo>
                    <a:pt x="1155823" y="112385"/>
                  </a:lnTo>
                  <a:lnTo>
                    <a:pt x="1139697" y="121165"/>
                  </a:lnTo>
                  <a:lnTo>
                    <a:pt x="1123572" y="129971"/>
                  </a:lnTo>
                  <a:lnTo>
                    <a:pt x="1107446" y="138804"/>
                  </a:lnTo>
                  <a:lnTo>
                    <a:pt x="1091321" y="147666"/>
                  </a:lnTo>
                  <a:lnTo>
                    <a:pt x="1075195" y="156558"/>
                  </a:lnTo>
                  <a:lnTo>
                    <a:pt x="1059070" y="165483"/>
                  </a:lnTo>
                  <a:lnTo>
                    <a:pt x="1042944" y="174443"/>
                  </a:lnTo>
                  <a:lnTo>
                    <a:pt x="1026819" y="183440"/>
                  </a:lnTo>
                  <a:lnTo>
                    <a:pt x="1010693" y="192477"/>
                  </a:lnTo>
                  <a:lnTo>
                    <a:pt x="994568" y="201556"/>
                  </a:lnTo>
                  <a:lnTo>
                    <a:pt x="978443" y="210681"/>
                  </a:lnTo>
                  <a:lnTo>
                    <a:pt x="962317" y="219854"/>
                  </a:lnTo>
                  <a:lnTo>
                    <a:pt x="946192" y="229080"/>
                  </a:lnTo>
                  <a:lnTo>
                    <a:pt x="930066" y="238361"/>
                  </a:lnTo>
                  <a:lnTo>
                    <a:pt x="913941" y="247701"/>
                  </a:lnTo>
                  <a:lnTo>
                    <a:pt x="897815" y="257105"/>
                  </a:lnTo>
                  <a:lnTo>
                    <a:pt x="881690" y="266578"/>
                  </a:lnTo>
                  <a:lnTo>
                    <a:pt x="865564" y="276124"/>
                  </a:lnTo>
                  <a:lnTo>
                    <a:pt x="849439" y="285749"/>
                  </a:lnTo>
                  <a:lnTo>
                    <a:pt x="833313" y="295457"/>
                  </a:lnTo>
                  <a:lnTo>
                    <a:pt x="817188" y="305256"/>
                  </a:lnTo>
                  <a:lnTo>
                    <a:pt x="801062" y="315150"/>
                  </a:lnTo>
                  <a:lnTo>
                    <a:pt x="784937" y="325147"/>
                  </a:lnTo>
                  <a:lnTo>
                    <a:pt x="768812" y="335253"/>
                  </a:lnTo>
                  <a:lnTo>
                    <a:pt x="752686" y="345475"/>
                  </a:lnTo>
                  <a:lnTo>
                    <a:pt x="736561" y="355820"/>
                  </a:lnTo>
                  <a:lnTo>
                    <a:pt x="720435" y="366296"/>
                  </a:lnTo>
                  <a:lnTo>
                    <a:pt x="704310" y="376909"/>
                  </a:lnTo>
                  <a:lnTo>
                    <a:pt x="688184" y="387668"/>
                  </a:lnTo>
                  <a:lnTo>
                    <a:pt x="672059" y="398578"/>
                  </a:lnTo>
                  <a:lnTo>
                    <a:pt x="655933" y="409646"/>
                  </a:lnTo>
                  <a:lnTo>
                    <a:pt x="639808" y="420880"/>
                  </a:lnTo>
                  <a:lnTo>
                    <a:pt x="623682" y="432283"/>
                  </a:lnTo>
                  <a:lnTo>
                    <a:pt x="607557" y="443862"/>
                  </a:lnTo>
                  <a:lnTo>
                    <a:pt x="591431" y="455619"/>
                  </a:lnTo>
                  <a:lnTo>
                    <a:pt x="575306" y="467558"/>
                  </a:lnTo>
                  <a:lnTo>
                    <a:pt x="559181" y="479681"/>
                  </a:lnTo>
                  <a:lnTo>
                    <a:pt x="543055" y="491988"/>
                  </a:lnTo>
                  <a:lnTo>
                    <a:pt x="526930" y="504478"/>
                  </a:lnTo>
                  <a:lnTo>
                    <a:pt x="510804" y="517151"/>
                  </a:lnTo>
                  <a:lnTo>
                    <a:pt x="494679" y="530004"/>
                  </a:lnTo>
                  <a:lnTo>
                    <a:pt x="478553" y="543032"/>
                  </a:lnTo>
                  <a:lnTo>
                    <a:pt x="462428" y="556231"/>
                  </a:lnTo>
                  <a:lnTo>
                    <a:pt x="446302" y="569596"/>
                  </a:lnTo>
                  <a:lnTo>
                    <a:pt x="430177" y="583121"/>
                  </a:lnTo>
                  <a:lnTo>
                    <a:pt x="414051" y="596799"/>
                  </a:lnTo>
                  <a:lnTo>
                    <a:pt x="397926" y="610623"/>
                  </a:lnTo>
                  <a:lnTo>
                    <a:pt x="381800" y="624587"/>
                  </a:lnTo>
                  <a:lnTo>
                    <a:pt x="365675" y="638682"/>
                  </a:lnTo>
                  <a:lnTo>
                    <a:pt x="349550" y="652901"/>
                  </a:lnTo>
                  <a:lnTo>
                    <a:pt x="333424" y="667239"/>
                  </a:lnTo>
                  <a:lnTo>
                    <a:pt x="317299" y="681686"/>
                  </a:lnTo>
                  <a:lnTo>
                    <a:pt x="301173" y="696238"/>
                  </a:lnTo>
                  <a:lnTo>
                    <a:pt x="285048" y="710886"/>
                  </a:lnTo>
                  <a:lnTo>
                    <a:pt x="268922" y="725626"/>
                  </a:lnTo>
                  <a:lnTo>
                    <a:pt x="252797" y="740450"/>
                  </a:lnTo>
                  <a:lnTo>
                    <a:pt x="236671" y="755354"/>
                  </a:lnTo>
                  <a:lnTo>
                    <a:pt x="220546" y="770333"/>
                  </a:lnTo>
                  <a:lnTo>
                    <a:pt x="204420" y="785380"/>
                  </a:lnTo>
                  <a:lnTo>
                    <a:pt x="188295" y="800493"/>
                  </a:lnTo>
                  <a:lnTo>
                    <a:pt x="172169" y="815665"/>
                  </a:lnTo>
                  <a:lnTo>
                    <a:pt x="156044" y="830894"/>
                  </a:lnTo>
                  <a:lnTo>
                    <a:pt x="139919" y="846176"/>
                  </a:lnTo>
                  <a:lnTo>
                    <a:pt x="123793" y="861507"/>
                  </a:lnTo>
                  <a:lnTo>
                    <a:pt x="107668" y="876884"/>
                  </a:lnTo>
                  <a:lnTo>
                    <a:pt x="91542" y="892304"/>
                  </a:lnTo>
                  <a:lnTo>
                    <a:pt x="75417" y="907764"/>
                  </a:lnTo>
                  <a:lnTo>
                    <a:pt x="59291" y="923262"/>
                  </a:lnTo>
                  <a:lnTo>
                    <a:pt x="43166" y="938795"/>
                  </a:lnTo>
                  <a:lnTo>
                    <a:pt x="27040" y="954362"/>
                  </a:lnTo>
                  <a:lnTo>
                    <a:pt x="10915" y="969959"/>
                  </a:lnTo>
                  <a:lnTo>
                    <a:pt x="0" y="98053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192772" y="2304257"/>
              <a:ext cx="1922998" cy="1377451"/>
            </a:xfrm>
            <a:custGeom>
              <a:avLst/>
              <a:pathLst>
                <a:path w="1922998" h="1377451">
                  <a:moveTo>
                    <a:pt x="0" y="1377451"/>
                  </a:moveTo>
                  <a:lnTo>
                    <a:pt x="4069" y="1375277"/>
                  </a:lnTo>
                  <a:lnTo>
                    <a:pt x="20194" y="1366655"/>
                  </a:lnTo>
                  <a:lnTo>
                    <a:pt x="36320" y="1358022"/>
                  </a:lnTo>
                  <a:lnTo>
                    <a:pt x="52445" y="1349379"/>
                  </a:lnTo>
                  <a:lnTo>
                    <a:pt x="68570" y="1340725"/>
                  </a:lnTo>
                  <a:lnTo>
                    <a:pt x="84696" y="1332060"/>
                  </a:lnTo>
                  <a:lnTo>
                    <a:pt x="100821" y="1323383"/>
                  </a:lnTo>
                  <a:lnTo>
                    <a:pt x="116947" y="1314694"/>
                  </a:lnTo>
                  <a:lnTo>
                    <a:pt x="133072" y="1305993"/>
                  </a:lnTo>
                  <a:lnTo>
                    <a:pt x="149198" y="1297279"/>
                  </a:lnTo>
                  <a:lnTo>
                    <a:pt x="165323" y="1288552"/>
                  </a:lnTo>
                  <a:lnTo>
                    <a:pt x="181449" y="1279811"/>
                  </a:lnTo>
                  <a:lnTo>
                    <a:pt x="197574" y="1271056"/>
                  </a:lnTo>
                  <a:lnTo>
                    <a:pt x="213700" y="1262285"/>
                  </a:lnTo>
                  <a:lnTo>
                    <a:pt x="229825" y="1253500"/>
                  </a:lnTo>
                  <a:lnTo>
                    <a:pt x="245951" y="1244698"/>
                  </a:lnTo>
                  <a:lnTo>
                    <a:pt x="262076" y="1235879"/>
                  </a:lnTo>
                  <a:lnTo>
                    <a:pt x="278201" y="1227043"/>
                  </a:lnTo>
                  <a:lnTo>
                    <a:pt x="294327" y="1218189"/>
                  </a:lnTo>
                  <a:lnTo>
                    <a:pt x="310452" y="1209316"/>
                  </a:lnTo>
                  <a:lnTo>
                    <a:pt x="326578" y="1200423"/>
                  </a:lnTo>
                  <a:lnTo>
                    <a:pt x="342703" y="1191510"/>
                  </a:lnTo>
                  <a:lnTo>
                    <a:pt x="358829" y="1182576"/>
                  </a:lnTo>
                  <a:lnTo>
                    <a:pt x="374954" y="1173619"/>
                  </a:lnTo>
                  <a:lnTo>
                    <a:pt x="391080" y="1164640"/>
                  </a:lnTo>
                  <a:lnTo>
                    <a:pt x="407205" y="1155636"/>
                  </a:lnTo>
                  <a:lnTo>
                    <a:pt x="423331" y="1146607"/>
                  </a:lnTo>
                  <a:lnTo>
                    <a:pt x="439456" y="1137553"/>
                  </a:lnTo>
                  <a:lnTo>
                    <a:pt x="455582" y="1128471"/>
                  </a:lnTo>
                  <a:lnTo>
                    <a:pt x="471707" y="1119360"/>
                  </a:lnTo>
                  <a:lnTo>
                    <a:pt x="487832" y="1110220"/>
                  </a:lnTo>
                  <a:lnTo>
                    <a:pt x="503958" y="1101049"/>
                  </a:lnTo>
                  <a:lnTo>
                    <a:pt x="520083" y="1091846"/>
                  </a:lnTo>
                  <a:lnTo>
                    <a:pt x="536209" y="1082609"/>
                  </a:lnTo>
                  <a:lnTo>
                    <a:pt x="552334" y="1073337"/>
                  </a:lnTo>
                  <a:lnTo>
                    <a:pt x="568460" y="1064028"/>
                  </a:lnTo>
                  <a:lnTo>
                    <a:pt x="584585" y="1054680"/>
                  </a:lnTo>
                  <a:lnTo>
                    <a:pt x="600711" y="1045292"/>
                  </a:lnTo>
                  <a:lnTo>
                    <a:pt x="616836" y="1035863"/>
                  </a:lnTo>
                  <a:lnTo>
                    <a:pt x="632962" y="1026390"/>
                  </a:lnTo>
                  <a:lnTo>
                    <a:pt x="649087" y="1016871"/>
                  </a:lnTo>
                  <a:lnTo>
                    <a:pt x="665213" y="1007304"/>
                  </a:lnTo>
                  <a:lnTo>
                    <a:pt x="681338" y="997688"/>
                  </a:lnTo>
                  <a:lnTo>
                    <a:pt x="697463" y="988019"/>
                  </a:lnTo>
                  <a:lnTo>
                    <a:pt x="713589" y="978296"/>
                  </a:lnTo>
                  <a:lnTo>
                    <a:pt x="729714" y="968517"/>
                  </a:lnTo>
                  <a:lnTo>
                    <a:pt x="745840" y="958679"/>
                  </a:lnTo>
                  <a:lnTo>
                    <a:pt x="761965" y="948779"/>
                  </a:lnTo>
                  <a:lnTo>
                    <a:pt x="778091" y="938814"/>
                  </a:lnTo>
                  <a:lnTo>
                    <a:pt x="794216" y="928783"/>
                  </a:lnTo>
                  <a:lnTo>
                    <a:pt x="810342" y="918683"/>
                  </a:lnTo>
                  <a:lnTo>
                    <a:pt x="826467" y="908510"/>
                  </a:lnTo>
                  <a:lnTo>
                    <a:pt x="842593" y="898262"/>
                  </a:lnTo>
                  <a:lnTo>
                    <a:pt x="858718" y="887936"/>
                  </a:lnTo>
                  <a:lnTo>
                    <a:pt x="874844" y="877530"/>
                  </a:lnTo>
                  <a:lnTo>
                    <a:pt x="890969" y="867039"/>
                  </a:lnTo>
                  <a:lnTo>
                    <a:pt x="907094" y="856462"/>
                  </a:lnTo>
                  <a:lnTo>
                    <a:pt x="923220" y="845795"/>
                  </a:lnTo>
                  <a:lnTo>
                    <a:pt x="939345" y="835037"/>
                  </a:lnTo>
                  <a:lnTo>
                    <a:pt x="955471" y="824182"/>
                  </a:lnTo>
                  <a:lnTo>
                    <a:pt x="971596" y="813231"/>
                  </a:lnTo>
                  <a:lnTo>
                    <a:pt x="987722" y="802178"/>
                  </a:lnTo>
                  <a:lnTo>
                    <a:pt x="1003847" y="791023"/>
                  </a:lnTo>
                  <a:lnTo>
                    <a:pt x="1019973" y="779763"/>
                  </a:lnTo>
                  <a:lnTo>
                    <a:pt x="1036098" y="768395"/>
                  </a:lnTo>
                  <a:lnTo>
                    <a:pt x="1052224" y="756918"/>
                  </a:lnTo>
                  <a:lnTo>
                    <a:pt x="1068349" y="745330"/>
                  </a:lnTo>
                  <a:lnTo>
                    <a:pt x="1084475" y="733629"/>
                  </a:lnTo>
                  <a:lnTo>
                    <a:pt x="1100600" y="721814"/>
                  </a:lnTo>
                  <a:lnTo>
                    <a:pt x="1116725" y="709884"/>
                  </a:lnTo>
                  <a:lnTo>
                    <a:pt x="1132851" y="697838"/>
                  </a:lnTo>
                  <a:lnTo>
                    <a:pt x="1148976" y="685676"/>
                  </a:lnTo>
                  <a:lnTo>
                    <a:pt x="1165102" y="673398"/>
                  </a:lnTo>
                  <a:lnTo>
                    <a:pt x="1181227" y="661003"/>
                  </a:lnTo>
                  <a:lnTo>
                    <a:pt x="1197353" y="648493"/>
                  </a:lnTo>
                  <a:lnTo>
                    <a:pt x="1213478" y="635867"/>
                  </a:lnTo>
                  <a:lnTo>
                    <a:pt x="1229604" y="623127"/>
                  </a:lnTo>
                  <a:lnTo>
                    <a:pt x="1245729" y="610274"/>
                  </a:lnTo>
                  <a:lnTo>
                    <a:pt x="1261855" y="597310"/>
                  </a:lnTo>
                  <a:lnTo>
                    <a:pt x="1277980" y="584236"/>
                  </a:lnTo>
                  <a:lnTo>
                    <a:pt x="1294105" y="571054"/>
                  </a:lnTo>
                  <a:lnTo>
                    <a:pt x="1310231" y="557766"/>
                  </a:lnTo>
                  <a:lnTo>
                    <a:pt x="1326356" y="544375"/>
                  </a:lnTo>
                  <a:lnTo>
                    <a:pt x="1342482" y="530883"/>
                  </a:lnTo>
                  <a:lnTo>
                    <a:pt x="1358607" y="517293"/>
                  </a:lnTo>
                  <a:lnTo>
                    <a:pt x="1374733" y="503607"/>
                  </a:lnTo>
                  <a:lnTo>
                    <a:pt x="1390858" y="489828"/>
                  </a:lnTo>
                  <a:lnTo>
                    <a:pt x="1406984" y="475959"/>
                  </a:lnTo>
                  <a:lnTo>
                    <a:pt x="1423109" y="462003"/>
                  </a:lnTo>
                  <a:lnTo>
                    <a:pt x="1439235" y="447962"/>
                  </a:lnTo>
                  <a:lnTo>
                    <a:pt x="1455360" y="433840"/>
                  </a:lnTo>
                  <a:lnTo>
                    <a:pt x="1471486" y="419640"/>
                  </a:lnTo>
                  <a:lnTo>
                    <a:pt x="1487611" y="405363"/>
                  </a:lnTo>
                  <a:lnTo>
                    <a:pt x="1503736" y="391014"/>
                  </a:lnTo>
                  <a:lnTo>
                    <a:pt x="1519862" y="376595"/>
                  </a:lnTo>
                  <a:lnTo>
                    <a:pt x="1535987" y="362108"/>
                  </a:lnTo>
                  <a:lnTo>
                    <a:pt x="1552113" y="347557"/>
                  </a:lnTo>
                  <a:lnTo>
                    <a:pt x="1568238" y="332943"/>
                  </a:lnTo>
                  <a:lnTo>
                    <a:pt x="1584364" y="318270"/>
                  </a:lnTo>
                  <a:lnTo>
                    <a:pt x="1600489" y="303540"/>
                  </a:lnTo>
                  <a:lnTo>
                    <a:pt x="1616615" y="288755"/>
                  </a:lnTo>
                  <a:lnTo>
                    <a:pt x="1632740" y="273917"/>
                  </a:lnTo>
                  <a:lnTo>
                    <a:pt x="1648866" y="259030"/>
                  </a:lnTo>
                  <a:lnTo>
                    <a:pt x="1664991" y="244094"/>
                  </a:lnTo>
                  <a:lnTo>
                    <a:pt x="1681117" y="229112"/>
                  </a:lnTo>
                  <a:lnTo>
                    <a:pt x="1697242" y="214086"/>
                  </a:lnTo>
                  <a:lnTo>
                    <a:pt x="1713367" y="199017"/>
                  </a:lnTo>
                  <a:lnTo>
                    <a:pt x="1729493" y="183908"/>
                  </a:lnTo>
                  <a:lnTo>
                    <a:pt x="1745618" y="168760"/>
                  </a:lnTo>
                  <a:lnTo>
                    <a:pt x="1761744" y="153576"/>
                  </a:lnTo>
                  <a:lnTo>
                    <a:pt x="1777869" y="138355"/>
                  </a:lnTo>
                  <a:lnTo>
                    <a:pt x="1793995" y="123101"/>
                  </a:lnTo>
                  <a:lnTo>
                    <a:pt x="1810120" y="107814"/>
                  </a:lnTo>
                  <a:lnTo>
                    <a:pt x="1826246" y="92496"/>
                  </a:lnTo>
                  <a:lnTo>
                    <a:pt x="1842371" y="77148"/>
                  </a:lnTo>
                  <a:lnTo>
                    <a:pt x="1858497" y="61771"/>
                  </a:lnTo>
                  <a:lnTo>
                    <a:pt x="1874622" y="46366"/>
                  </a:lnTo>
                  <a:lnTo>
                    <a:pt x="1890748" y="30936"/>
                  </a:lnTo>
                  <a:lnTo>
                    <a:pt x="1906873" y="15480"/>
                  </a:lnTo>
                  <a:lnTo>
                    <a:pt x="1922998" y="0"/>
                  </a:lnTo>
                  <a:lnTo>
                    <a:pt x="1922998" y="474343"/>
                  </a:lnTo>
                  <a:lnTo>
                    <a:pt x="1906873" y="483328"/>
                  </a:lnTo>
                  <a:lnTo>
                    <a:pt x="1890748" y="492337"/>
                  </a:lnTo>
                  <a:lnTo>
                    <a:pt x="1874622" y="501371"/>
                  </a:lnTo>
                  <a:lnTo>
                    <a:pt x="1858497" y="510431"/>
                  </a:lnTo>
                  <a:lnTo>
                    <a:pt x="1842371" y="519519"/>
                  </a:lnTo>
                  <a:lnTo>
                    <a:pt x="1826246" y="528635"/>
                  </a:lnTo>
                  <a:lnTo>
                    <a:pt x="1810120" y="537782"/>
                  </a:lnTo>
                  <a:lnTo>
                    <a:pt x="1793995" y="546960"/>
                  </a:lnTo>
                  <a:lnTo>
                    <a:pt x="1777869" y="556170"/>
                  </a:lnTo>
                  <a:lnTo>
                    <a:pt x="1761744" y="565414"/>
                  </a:lnTo>
                  <a:lnTo>
                    <a:pt x="1745618" y="574694"/>
                  </a:lnTo>
                  <a:lnTo>
                    <a:pt x="1729493" y="584011"/>
                  </a:lnTo>
                  <a:lnTo>
                    <a:pt x="1713367" y="593367"/>
                  </a:lnTo>
                  <a:lnTo>
                    <a:pt x="1697242" y="602763"/>
                  </a:lnTo>
                  <a:lnTo>
                    <a:pt x="1681117" y="612202"/>
                  </a:lnTo>
                  <a:lnTo>
                    <a:pt x="1664991" y="621684"/>
                  </a:lnTo>
                  <a:lnTo>
                    <a:pt x="1648866" y="631213"/>
                  </a:lnTo>
                  <a:lnTo>
                    <a:pt x="1632740" y="640790"/>
                  </a:lnTo>
                  <a:lnTo>
                    <a:pt x="1616615" y="650417"/>
                  </a:lnTo>
                  <a:lnTo>
                    <a:pt x="1600489" y="660097"/>
                  </a:lnTo>
                  <a:lnTo>
                    <a:pt x="1584364" y="669831"/>
                  </a:lnTo>
                  <a:lnTo>
                    <a:pt x="1568238" y="679623"/>
                  </a:lnTo>
                  <a:lnTo>
                    <a:pt x="1552113" y="689474"/>
                  </a:lnTo>
                  <a:lnTo>
                    <a:pt x="1535987" y="699387"/>
                  </a:lnTo>
                  <a:lnTo>
                    <a:pt x="1519862" y="709365"/>
                  </a:lnTo>
                  <a:lnTo>
                    <a:pt x="1503736" y="719411"/>
                  </a:lnTo>
                  <a:lnTo>
                    <a:pt x="1487611" y="729526"/>
                  </a:lnTo>
                  <a:lnTo>
                    <a:pt x="1471486" y="739715"/>
                  </a:lnTo>
                  <a:lnTo>
                    <a:pt x="1455360" y="749979"/>
                  </a:lnTo>
                  <a:lnTo>
                    <a:pt x="1439235" y="760321"/>
                  </a:lnTo>
                  <a:lnTo>
                    <a:pt x="1423109" y="770745"/>
                  </a:lnTo>
                  <a:lnTo>
                    <a:pt x="1406984" y="781254"/>
                  </a:lnTo>
                  <a:lnTo>
                    <a:pt x="1390858" y="791849"/>
                  </a:lnTo>
                  <a:lnTo>
                    <a:pt x="1374733" y="802535"/>
                  </a:lnTo>
                  <a:lnTo>
                    <a:pt x="1358607" y="813314"/>
                  </a:lnTo>
                  <a:lnTo>
                    <a:pt x="1342482" y="824188"/>
                  </a:lnTo>
                  <a:lnTo>
                    <a:pt x="1326356" y="835161"/>
                  </a:lnTo>
                  <a:lnTo>
                    <a:pt x="1310231" y="846235"/>
                  </a:lnTo>
                  <a:lnTo>
                    <a:pt x="1294105" y="857412"/>
                  </a:lnTo>
                  <a:lnTo>
                    <a:pt x="1277980" y="868694"/>
                  </a:lnTo>
                  <a:lnTo>
                    <a:pt x="1261855" y="880085"/>
                  </a:lnTo>
                  <a:lnTo>
                    <a:pt x="1245729" y="891585"/>
                  </a:lnTo>
                  <a:lnTo>
                    <a:pt x="1229604" y="903197"/>
                  </a:lnTo>
                  <a:lnTo>
                    <a:pt x="1213478" y="914922"/>
                  </a:lnTo>
                  <a:lnTo>
                    <a:pt x="1197353" y="926761"/>
                  </a:lnTo>
                  <a:lnTo>
                    <a:pt x="1181227" y="938715"/>
                  </a:lnTo>
                  <a:lnTo>
                    <a:pt x="1165102" y="950785"/>
                  </a:lnTo>
                  <a:lnTo>
                    <a:pt x="1148976" y="962972"/>
                  </a:lnTo>
                  <a:lnTo>
                    <a:pt x="1132851" y="975274"/>
                  </a:lnTo>
                  <a:lnTo>
                    <a:pt x="1116725" y="987693"/>
                  </a:lnTo>
                  <a:lnTo>
                    <a:pt x="1100600" y="1000228"/>
                  </a:lnTo>
                  <a:lnTo>
                    <a:pt x="1084475" y="1012878"/>
                  </a:lnTo>
                  <a:lnTo>
                    <a:pt x="1068349" y="1025642"/>
                  </a:lnTo>
                  <a:lnTo>
                    <a:pt x="1052224" y="1038518"/>
                  </a:lnTo>
                  <a:lnTo>
                    <a:pt x="1036098" y="1051506"/>
                  </a:lnTo>
                  <a:lnTo>
                    <a:pt x="1019973" y="1064602"/>
                  </a:lnTo>
                  <a:lnTo>
                    <a:pt x="1003847" y="1077807"/>
                  </a:lnTo>
                  <a:lnTo>
                    <a:pt x="987722" y="1091116"/>
                  </a:lnTo>
                  <a:lnTo>
                    <a:pt x="971596" y="1104529"/>
                  </a:lnTo>
                  <a:lnTo>
                    <a:pt x="955471" y="1118042"/>
                  </a:lnTo>
                  <a:lnTo>
                    <a:pt x="939345" y="1131652"/>
                  </a:lnTo>
                  <a:lnTo>
                    <a:pt x="923220" y="1145358"/>
                  </a:lnTo>
                  <a:lnTo>
                    <a:pt x="907094" y="1159156"/>
                  </a:lnTo>
                  <a:lnTo>
                    <a:pt x="890969" y="1173044"/>
                  </a:lnTo>
                  <a:lnTo>
                    <a:pt x="874844" y="1187018"/>
                  </a:lnTo>
                  <a:lnTo>
                    <a:pt x="858718" y="1201076"/>
                  </a:lnTo>
                  <a:lnTo>
                    <a:pt x="842593" y="1215215"/>
                  </a:lnTo>
                  <a:lnTo>
                    <a:pt x="826467" y="1229431"/>
                  </a:lnTo>
                  <a:lnTo>
                    <a:pt x="810342" y="1243723"/>
                  </a:lnTo>
                  <a:lnTo>
                    <a:pt x="794216" y="1258088"/>
                  </a:lnTo>
                  <a:lnTo>
                    <a:pt x="778091" y="1272521"/>
                  </a:lnTo>
                  <a:lnTo>
                    <a:pt x="761965" y="1287022"/>
                  </a:lnTo>
                  <a:lnTo>
                    <a:pt x="745840" y="1301586"/>
                  </a:lnTo>
                  <a:lnTo>
                    <a:pt x="729714" y="1316213"/>
                  </a:lnTo>
                  <a:lnTo>
                    <a:pt x="713589" y="1330898"/>
                  </a:lnTo>
                  <a:lnTo>
                    <a:pt x="697463" y="1345640"/>
                  </a:lnTo>
                  <a:lnTo>
                    <a:pt x="681338" y="1360436"/>
                  </a:lnTo>
                  <a:lnTo>
                    <a:pt x="665213" y="1375284"/>
                  </a:lnTo>
                  <a:lnTo>
                    <a:pt x="662867" y="1377451"/>
                  </a:lnTo>
                  <a:close/>
                </a:path>
              </a:pathLst>
            </a:custGeom>
            <a:solidFill>
              <a:srgbClr val="00CC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192772" y="2304257"/>
              <a:ext cx="1922998" cy="1377451"/>
            </a:xfrm>
            <a:custGeom>
              <a:avLst/>
              <a:pathLst>
                <a:path w="1922998" h="1377451">
                  <a:moveTo>
                    <a:pt x="0" y="1377451"/>
                  </a:moveTo>
                  <a:lnTo>
                    <a:pt x="4069" y="1375277"/>
                  </a:lnTo>
                  <a:lnTo>
                    <a:pt x="20194" y="1366655"/>
                  </a:lnTo>
                  <a:lnTo>
                    <a:pt x="36320" y="1358022"/>
                  </a:lnTo>
                  <a:lnTo>
                    <a:pt x="52445" y="1349379"/>
                  </a:lnTo>
                  <a:lnTo>
                    <a:pt x="68570" y="1340725"/>
                  </a:lnTo>
                  <a:lnTo>
                    <a:pt x="84696" y="1332060"/>
                  </a:lnTo>
                  <a:lnTo>
                    <a:pt x="100821" y="1323383"/>
                  </a:lnTo>
                  <a:lnTo>
                    <a:pt x="116947" y="1314694"/>
                  </a:lnTo>
                  <a:lnTo>
                    <a:pt x="133072" y="1305993"/>
                  </a:lnTo>
                  <a:lnTo>
                    <a:pt x="149198" y="1297279"/>
                  </a:lnTo>
                  <a:lnTo>
                    <a:pt x="165323" y="1288552"/>
                  </a:lnTo>
                  <a:lnTo>
                    <a:pt x="181449" y="1279811"/>
                  </a:lnTo>
                  <a:lnTo>
                    <a:pt x="197574" y="1271056"/>
                  </a:lnTo>
                  <a:lnTo>
                    <a:pt x="213700" y="1262285"/>
                  </a:lnTo>
                  <a:lnTo>
                    <a:pt x="229825" y="1253500"/>
                  </a:lnTo>
                  <a:lnTo>
                    <a:pt x="245951" y="1244698"/>
                  </a:lnTo>
                  <a:lnTo>
                    <a:pt x="262076" y="1235879"/>
                  </a:lnTo>
                  <a:lnTo>
                    <a:pt x="278201" y="1227043"/>
                  </a:lnTo>
                  <a:lnTo>
                    <a:pt x="294327" y="1218189"/>
                  </a:lnTo>
                  <a:lnTo>
                    <a:pt x="310452" y="1209316"/>
                  </a:lnTo>
                  <a:lnTo>
                    <a:pt x="326578" y="1200423"/>
                  </a:lnTo>
                  <a:lnTo>
                    <a:pt x="342703" y="1191510"/>
                  </a:lnTo>
                  <a:lnTo>
                    <a:pt x="358829" y="1182576"/>
                  </a:lnTo>
                  <a:lnTo>
                    <a:pt x="374954" y="1173619"/>
                  </a:lnTo>
                  <a:lnTo>
                    <a:pt x="391080" y="1164640"/>
                  </a:lnTo>
                  <a:lnTo>
                    <a:pt x="407205" y="1155636"/>
                  </a:lnTo>
                  <a:lnTo>
                    <a:pt x="423331" y="1146607"/>
                  </a:lnTo>
                  <a:lnTo>
                    <a:pt x="439456" y="1137553"/>
                  </a:lnTo>
                  <a:lnTo>
                    <a:pt x="455582" y="1128471"/>
                  </a:lnTo>
                  <a:lnTo>
                    <a:pt x="471707" y="1119360"/>
                  </a:lnTo>
                  <a:lnTo>
                    <a:pt x="487832" y="1110220"/>
                  </a:lnTo>
                  <a:lnTo>
                    <a:pt x="503958" y="1101049"/>
                  </a:lnTo>
                  <a:lnTo>
                    <a:pt x="520083" y="1091846"/>
                  </a:lnTo>
                  <a:lnTo>
                    <a:pt x="536209" y="1082609"/>
                  </a:lnTo>
                  <a:lnTo>
                    <a:pt x="552334" y="1073337"/>
                  </a:lnTo>
                  <a:lnTo>
                    <a:pt x="568460" y="1064028"/>
                  </a:lnTo>
                  <a:lnTo>
                    <a:pt x="584585" y="1054680"/>
                  </a:lnTo>
                  <a:lnTo>
                    <a:pt x="600711" y="1045292"/>
                  </a:lnTo>
                  <a:lnTo>
                    <a:pt x="616836" y="1035863"/>
                  </a:lnTo>
                  <a:lnTo>
                    <a:pt x="632962" y="1026390"/>
                  </a:lnTo>
                  <a:lnTo>
                    <a:pt x="649087" y="1016871"/>
                  </a:lnTo>
                  <a:lnTo>
                    <a:pt x="665213" y="1007304"/>
                  </a:lnTo>
                  <a:lnTo>
                    <a:pt x="681338" y="997688"/>
                  </a:lnTo>
                  <a:lnTo>
                    <a:pt x="697463" y="988019"/>
                  </a:lnTo>
                  <a:lnTo>
                    <a:pt x="713589" y="978296"/>
                  </a:lnTo>
                  <a:lnTo>
                    <a:pt x="729714" y="968517"/>
                  </a:lnTo>
                  <a:lnTo>
                    <a:pt x="745840" y="958679"/>
                  </a:lnTo>
                  <a:lnTo>
                    <a:pt x="761965" y="948779"/>
                  </a:lnTo>
                  <a:lnTo>
                    <a:pt x="778091" y="938814"/>
                  </a:lnTo>
                  <a:lnTo>
                    <a:pt x="794216" y="928783"/>
                  </a:lnTo>
                  <a:lnTo>
                    <a:pt x="810342" y="918683"/>
                  </a:lnTo>
                  <a:lnTo>
                    <a:pt x="826467" y="908510"/>
                  </a:lnTo>
                  <a:lnTo>
                    <a:pt x="842593" y="898262"/>
                  </a:lnTo>
                  <a:lnTo>
                    <a:pt x="858718" y="887936"/>
                  </a:lnTo>
                  <a:lnTo>
                    <a:pt x="874844" y="877530"/>
                  </a:lnTo>
                  <a:lnTo>
                    <a:pt x="890969" y="867039"/>
                  </a:lnTo>
                  <a:lnTo>
                    <a:pt x="907094" y="856462"/>
                  </a:lnTo>
                  <a:lnTo>
                    <a:pt x="923220" y="845795"/>
                  </a:lnTo>
                  <a:lnTo>
                    <a:pt x="939345" y="835037"/>
                  </a:lnTo>
                  <a:lnTo>
                    <a:pt x="955471" y="824182"/>
                  </a:lnTo>
                  <a:lnTo>
                    <a:pt x="971596" y="813231"/>
                  </a:lnTo>
                  <a:lnTo>
                    <a:pt x="987722" y="802178"/>
                  </a:lnTo>
                  <a:lnTo>
                    <a:pt x="1003847" y="791023"/>
                  </a:lnTo>
                  <a:lnTo>
                    <a:pt x="1019973" y="779763"/>
                  </a:lnTo>
                  <a:lnTo>
                    <a:pt x="1036098" y="768395"/>
                  </a:lnTo>
                  <a:lnTo>
                    <a:pt x="1052224" y="756918"/>
                  </a:lnTo>
                  <a:lnTo>
                    <a:pt x="1068349" y="745330"/>
                  </a:lnTo>
                  <a:lnTo>
                    <a:pt x="1084475" y="733629"/>
                  </a:lnTo>
                  <a:lnTo>
                    <a:pt x="1100600" y="721814"/>
                  </a:lnTo>
                  <a:lnTo>
                    <a:pt x="1116725" y="709884"/>
                  </a:lnTo>
                  <a:lnTo>
                    <a:pt x="1132851" y="697838"/>
                  </a:lnTo>
                  <a:lnTo>
                    <a:pt x="1148976" y="685676"/>
                  </a:lnTo>
                  <a:lnTo>
                    <a:pt x="1165102" y="673398"/>
                  </a:lnTo>
                  <a:lnTo>
                    <a:pt x="1181227" y="661003"/>
                  </a:lnTo>
                  <a:lnTo>
                    <a:pt x="1197353" y="648493"/>
                  </a:lnTo>
                  <a:lnTo>
                    <a:pt x="1213478" y="635867"/>
                  </a:lnTo>
                  <a:lnTo>
                    <a:pt x="1229604" y="623127"/>
                  </a:lnTo>
                  <a:lnTo>
                    <a:pt x="1245729" y="610274"/>
                  </a:lnTo>
                  <a:lnTo>
                    <a:pt x="1261855" y="597310"/>
                  </a:lnTo>
                  <a:lnTo>
                    <a:pt x="1277980" y="584236"/>
                  </a:lnTo>
                  <a:lnTo>
                    <a:pt x="1294105" y="571054"/>
                  </a:lnTo>
                  <a:lnTo>
                    <a:pt x="1310231" y="557766"/>
                  </a:lnTo>
                  <a:lnTo>
                    <a:pt x="1326356" y="544375"/>
                  </a:lnTo>
                  <a:lnTo>
                    <a:pt x="1342482" y="530883"/>
                  </a:lnTo>
                  <a:lnTo>
                    <a:pt x="1358607" y="517293"/>
                  </a:lnTo>
                  <a:lnTo>
                    <a:pt x="1374733" y="503607"/>
                  </a:lnTo>
                  <a:lnTo>
                    <a:pt x="1390858" y="489828"/>
                  </a:lnTo>
                  <a:lnTo>
                    <a:pt x="1406984" y="475959"/>
                  </a:lnTo>
                  <a:lnTo>
                    <a:pt x="1423109" y="462003"/>
                  </a:lnTo>
                  <a:lnTo>
                    <a:pt x="1439235" y="447962"/>
                  </a:lnTo>
                  <a:lnTo>
                    <a:pt x="1455360" y="433840"/>
                  </a:lnTo>
                  <a:lnTo>
                    <a:pt x="1471486" y="419640"/>
                  </a:lnTo>
                  <a:lnTo>
                    <a:pt x="1487611" y="405363"/>
                  </a:lnTo>
                  <a:lnTo>
                    <a:pt x="1503736" y="391014"/>
                  </a:lnTo>
                  <a:lnTo>
                    <a:pt x="1519862" y="376595"/>
                  </a:lnTo>
                  <a:lnTo>
                    <a:pt x="1535987" y="362108"/>
                  </a:lnTo>
                  <a:lnTo>
                    <a:pt x="1552113" y="347557"/>
                  </a:lnTo>
                  <a:lnTo>
                    <a:pt x="1568238" y="332943"/>
                  </a:lnTo>
                  <a:lnTo>
                    <a:pt x="1584364" y="318270"/>
                  </a:lnTo>
                  <a:lnTo>
                    <a:pt x="1600489" y="303540"/>
                  </a:lnTo>
                  <a:lnTo>
                    <a:pt x="1616615" y="288755"/>
                  </a:lnTo>
                  <a:lnTo>
                    <a:pt x="1632740" y="273917"/>
                  </a:lnTo>
                  <a:lnTo>
                    <a:pt x="1648866" y="259030"/>
                  </a:lnTo>
                  <a:lnTo>
                    <a:pt x="1664991" y="244094"/>
                  </a:lnTo>
                  <a:lnTo>
                    <a:pt x="1681117" y="229112"/>
                  </a:lnTo>
                  <a:lnTo>
                    <a:pt x="1697242" y="214086"/>
                  </a:lnTo>
                  <a:lnTo>
                    <a:pt x="1713367" y="199017"/>
                  </a:lnTo>
                  <a:lnTo>
                    <a:pt x="1729493" y="183908"/>
                  </a:lnTo>
                  <a:lnTo>
                    <a:pt x="1745618" y="168760"/>
                  </a:lnTo>
                  <a:lnTo>
                    <a:pt x="1761744" y="153576"/>
                  </a:lnTo>
                  <a:lnTo>
                    <a:pt x="1777869" y="138355"/>
                  </a:lnTo>
                  <a:lnTo>
                    <a:pt x="1793995" y="123101"/>
                  </a:lnTo>
                  <a:lnTo>
                    <a:pt x="1810120" y="107814"/>
                  </a:lnTo>
                  <a:lnTo>
                    <a:pt x="1826246" y="92496"/>
                  </a:lnTo>
                  <a:lnTo>
                    <a:pt x="1842371" y="77148"/>
                  </a:lnTo>
                  <a:lnTo>
                    <a:pt x="1858497" y="61771"/>
                  </a:lnTo>
                  <a:lnTo>
                    <a:pt x="1874622" y="46366"/>
                  </a:lnTo>
                  <a:lnTo>
                    <a:pt x="1890748" y="30936"/>
                  </a:lnTo>
                  <a:lnTo>
                    <a:pt x="1906873" y="15480"/>
                  </a:lnTo>
                  <a:lnTo>
                    <a:pt x="1922998" y="0"/>
                  </a:lnTo>
                  <a:lnTo>
                    <a:pt x="192299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855639" y="2778601"/>
              <a:ext cx="1260131" cy="903107"/>
            </a:xfrm>
            <a:custGeom>
              <a:avLst/>
              <a:pathLst>
                <a:path w="1260131" h="903107">
                  <a:moveTo>
                    <a:pt x="1260131" y="0"/>
                  </a:moveTo>
                  <a:lnTo>
                    <a:pt x="1260131" y="0"/>
                  </a:lnTo>
                  <a:lnTo>
                    <a:pt x="1244005" y="8984"/>
                  </a:lnTo>
                  <a:lnTo>
                    <a:pt x="1227880" y="17993"/>
                  </a:lnTo>
                  <a:lnTo>
                    <a:pt x="1211754" y="27027"/>
                  </a:lnTo>
                  <a:lnTo>
                    <a:pt x="1195629" y="36087"/>
                  </a:lnTo>
                  <a:lnTo>
                    <a:pt x="1179503" y="45175"/>
                  </a:lnTo>
                  <a:lnTo>
                    <a:pt x="1163378" y="54291"/>
                  </a:lnTo>
                  <a:lnTo>
                    <a:pt x="1147252" y="63438"/>
                  </a:lnTo>
                  <a:lnTo>
                    <a:pt x="1131127" y="72616"/>
                  </a:lnTo>
                  <a:lnTo>
                    <a:pt x="1115002" y="81826"/>
                  </a:lnTo>
                  <a:lnTo>
                    <a:pt x="1098876" y="91070"/>
                  </a:lnTo>
                  <a:lnTo>
                    <a:pt x="1082751" y="100350"/>
                  </a:lnTo>
                  <a:lnTo>
                    <a:pt x="1066625" y="109667"/>
                  </a:lnTo>
                  <a:lnTo>
                    <a:pt x="1050500" y="119023"/>
                  </a:lnTo>
                  <a:lnTo>
                    <a:pt x="1034374" y="128419"/>
                  </a:lnTo>
                  <a:lnTo>
                    <a:pt x="1018249" y="137858"/>
                  </a:lnTo>
                  <a:lnTo>
                    <a:pt x="1002123" y="147340"/>
                  </a:lnTo>
                  <a:lnTo>
                    <a:pt x="985998" y="156869"/>
                  </a:lnTo>
                  <a:lnTo>
                    <a:pt x="969872" y="166446"/>
                  </a:lnTo>
                  <a:lnTo>
                    <a:pt x="953747" y="176073"/>
                  </a:lnTo>
                  <a:lnTo>
                    <a:pt x="937621" y="185753"/>
                  </a:lnTo>
                  <a:lnTo>
                    <a:pt x="921496" y="195487"/>
                  </a:lnTo>
                  <a:lnTo>
                    <a:pt x="905371" y="205279"/>
                  </a:lnTo>
                  <a:lnTo>
                    <a:pt x="889245" y="215130"/>
                  </a:lnTo>
                  <a:lnTo>
                    <a:pt x="873120" y="225043"/>
                  </a:lnTo>
                  <a:lnTo>
                    <a:pt x="856994" y="235021"/>
                  </a:lnTo>
                  <a:lnTo>
                    <a:pt x="840869" y="245067"/>
                  </a:lnTo>
                  <a:lnTo>
                    <a:pt x="824743" y="255182"/>
                  </a:lnTo>
                  <a:lnTo>
                    <a:pt x="808618" y="265371"/>
                  </a:lnTo>
                  <a:lnTo>
                    <a:pt x="792492" y="275635"/>
                  </a:lnTo>
                  <a:lnTo>
                    <a:pt x="776367" y="285977"/>
                  </a:lnTo>
                  <a:lnTo>
                    <a:pt x="760241" y="296401"/>
                  </a:lnTo>
                  <a:lnTo>
                    <a:pt x="744116" y="306910"/>
                  </a:lnTo>
                  <a:lnTo>
                    <a:pt x="727990" y="317505"/>
                  </a:lnTo>
                  <a:lnTo>
                    <a:pt x="711865" y="328191"/>
                  </a:lnTo>
                  <a:lnTo>
                    <a:pt x="695740" y="338970"/>
                  </a:lnTo>
                  <a:lnTo>
                    <a:pt x="679614" y="349844"/>
                  </a:lnTo>
                  <a:lnTo>
                    <a:pt x="663489" y="360817"/>
                  </a:lnTo>
                  <a:lnTo>
                    <a:pt x="647363" y="371891"/>
                  </a:lnTo>
                  <a:lnTo>
                    <a:pt x="631238" y="383068"/>
                  </a:lnTo>
                  <a:lnTo>
                    <a:pt x="615112" y="394350"/>
                  </a:lnTo>
                  <a:lnTo>
                    <a:pt x="598987" y="405741"/>
                  </a:lnTo>
                  <a:lnTo>
                    <a:pt x="582861" y="417241"/>
                  </a:lnTo>
                  <a:lnTo>
                    <a:pt x="566736" y="428853"/>
                  </a:lnTo>
                  <a:lnTo>
                    <a:pt x="550610" y="440578"/>
                  </a:lnTo>
                  <a:lnTo>
                    <a:pt x="534485" y="452417"/>
                  </a:lnTo>
                  <a:lnTo>
                    <a:pt x="518359" y="464371"/>
                  </a:lnTo>
                  <a:lnTo>
                    <a:pt x="502234" y="476441"/>
                  </a:lnTo>
                  <a:lnTo>
                    <a:pt x="486109" y="488628"/>
                  </a:lnTo>
                  <a:lnTo>
                    <a:pt x="469983" y="500930"/>
                  </a:lnTo>
                  <a:lnTo>
                    <a:pt x="453858" y="513349"/>
                  </a:lnTo>
                  <a:lnTo>
                    <a:pt x="437732" y="525884"/>
                  </a:lnTo>
                  <a:lnTo>
                    <a:pt x="421607" y="538534"/>
                  </a:lnTo>
                  <a:lnTo>
                    <a:pt x="405481" y="551298"/>
                  </a:lnTo>
                  <a:lnTo>
                    <a:pt x="389356" y="564174"/>
                  </a:lnTo>
                  <a:lnTo>
                    <a:pt x="373230" y="577162"/>
                  </a:lnTo>
                  <a:lnTo>
                    <a:pt x="357105" y="590258"/>
                  </a:lnTo>
                  <a:lnTo>
                    <a:pt x="340979" y="603463"/>
                  </a:lnTo>
                  <a:lnTo>
                    <a:pt x="324854" y="616772"/>
                  </a:lnTo>
                  <a:lnTo>
                    <a:pt x="308728" y="630185"/>
                  </a:lnTo>
                  <a:lnTo>
                    <a:pt x="292603" y="643698"/>
                  </a:lnTo>
                  <a:lnTo>
                    <a:pt x="276478" y="657308"/>
                  </a:lnTo>
                  <a:lnTo>
                    <a:pt x="260352" y="671014"/>
                  </a:lnTo>
                  <a:lnTo>
                    <a:pt x="244227" y="684812"/>
                  </a:lnTo>
                  <a:lnTo>
                    <a:pt x="228101" y="698700"/>
                  </a:lnTo>
                  <a:lnTo>
                    <a:pt x="211976" y="712674"/>
                  </a:lnTo>
                  <a:lnTo>
                    <a:pt x="195850" y="726732"/>
                  </a:lnTo>
                  <a:lnTo>
                    <a:pt x="179725" y="740871"/>
                  </a:lnTo>
                  <a:lnTo>
                    <a:pt x="163599" y="755087"/>
                  </a:lnTo>
                  <a:lnTo>
                    <a:pt x="147474" y="769379"/>
                  </a:lnTo>
                  <a:lnTo>
                    <a:pt x="131348" y="783744"/>
                  </a:lnTo>
                  <a:lnTo>
                    <a:pt x="115223" y="798177"/>
                  </a:lnTo>
                  <a:lnTo>
                    <a:pt x="99097" y="812678"/>
                  </a:lnTo>
                  <a:lnTo>
                    <a:pt x="82972" y="827242"/>
                  </a:lnTo>
                  <a:lnTo>
                    <a:pt x="66847" y="841869"/>
                  </a:lnTo>
                  <a:lnTo>
                    <a:pt x="50721" y="856554"/>
                  </a:lnTo>
                  <a:lnTo>
                    <a:pt x="34596" y="871296"/>
                  </a:lnTo>
                  <a:lnTo>
                    <a:pt x="18470" y="886092"/>
                  </a:lnTo>
                  <a:lnTo>
                    <a:pt x="2345" y="900940"/>
                  </a:lnTo>
                  <a:lnTo>
                    <a:pt x="0" y="90310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155750" y="2194889"/>
              <a:ext cx="1960020" cy="1486819"/>
            </a:xfrm>
            <a:custGeom>
              <a:avLst/>
              <a:pathLst>
                <a:path w="1960020" h="1486819">
                  <a:moveTo>
                    <a:pt x="0" y="1486819"/>
                  </a:moveTo>
                  <a:lnTo>
                    <a:pt x="8840" y="1480113"/>
                  </a:lnTo>
                  <a:lnTo>
                    <a:pt x="24965" y="1467881"/>
                  </a:lnTo>
                  <a:lnTo>
                    <a:pt x="41091" y="1455648"/>
                  </a:lnTo>
                  <a:lnTo>
                    <a:pt x="57216" y="1443416"/>
                  </a:lnTo>
                  <a:lnTo>
                    <a:pt x="73342" y="1431184"/>
                  </a:lnTo>
                  <a:lnTo>
                    <a:pt x="89467" y="1418951"/>
                  </a:lnTo>
                  <a:lnTo>
                    <a:pt x="105592" y="1406719"/>
                  </a:lnTo>
                  <a:lnTo>
                    <a:pt x="121718" y="1394486"/>
                  </a:lnTo>
                  <a:lnTo>
                    <a:pt x="137843" y="1382254"/>
                  </a:lnTo>
                  <a:lnTo>
                    <a:pt x="153969" y="1370022"/>
                  </a:lnTo>
                  <a:lnTo>
                    <a:pt x="170094" y="1357789"/>
                  </a:lnTo>
                  <a:lnTo>
                    <a:pt x="186220" y="1345557"/>
                  </a:lnTo>
                  <a:lnTo>
                    <a:pt x="202345" y="1333325"/>
                  </a:lnTo>
                  <a:lnTo>
                    <a:pt x="218471" y="1321092"/>
                  </a:lnTo>
                  <a:lnTo>
                    <a:pt x="234596" y="1308860"/>
                  </a:lnTo>
                  <a:lnTo>
                    <a:pt x="250722" y="1296628"/>
                  </a:lnTo>
                  <a:lnTo>
                    <a:pt x="266847" y="1284395"/>
                  </a:lnTo>
                  <a:lnTo>
                    <a:pt x="282973" y="1272163"/>
                  </a:lnTo>
                  <a:lnTo>
                    <a:pt x="299098" y="1259931"/>
                  </a:lnTo>
                  <a:lnTo>
                    <a:pt x="315223" y="1247698"/>
                  </a:lnTo>
                  <a:lnTo>
                    <a:pt x="331349" y="1235466"/>
                  </a:lnTo>
                  <a:lnTo>
                    <a:pt x="347474" y="1223234"/>
                  </a:lnTo>
                  <a:lnTo>
                    <a:pt x="363600" y="1211001"/>
                  </a:lnTo>
                  <a:lnTo>
                    <a:pt x="379725" y="1198769"/>
                  </a:lnTo>
                  <a:lnTo>
                    <a:pt x="395851" y="1186537"/>
                  </a:lnTo>
                  <a:lnTo>
                    <a:pt x="411976" y="1174304"/>
                  </a:lnTo>
                  <a:lnTo>
                    <a:pt x="428102" y="1162072"/>
                  </a:lnTo>
                  <a:lnTo>
                    <a:pt x="444227" y="1149840"/>
                  </a:lnTo>
                  <a:lnTo>
                    <a:pt x="460353" y="1137607"/>
                  </a:lnTo>
                  <a:lnTo>
                    <a:pt x="476478" y="1125375"/>
                  </a:lnTo>
                  <a:lnTo>
                    <a:pt x="492604" y="1113143"/>
                  </a:lnTo>
                  <a:lnTo>
                    <a:pt x="508729" y="1100910"/>
                  </a:lnTo>
                  <a:lnTo>
                    <a:pt x="524854" y="1088678"/>
                  </a:lnTo>
                  <a:lnTo>
                    <a:pt x="540980" y="1076446"/>
                  </a:lnTo>
                  <a:lnTo>
                    <a:pt x="557105" y="1064213"/>
                  </a:lnTo>
                  <a:lnTo>
                    <a:pt x="573231" y="1051981"/>
                  </a:lnTo>
                  <a:lnTo>
                    <a:pt x="589356" y="1039749"/>
                  </a:lnTo>
                  <a:lnTo>
                    <a:pt x="605482" y="1027516"/>
                  </a:lnTo>
                  <a:lnTo>
                    <a:pt x="621607" y="1015284"/>
                  </a:lnTo>
                  <a:lnTo>
                    <a:pt x="637733" y="1003052"/>
                  </a:lnTo>
                  <a:lnTo>
                    <a:pt x="653858" y="990819"/>
                  </a:lnTo>
                  <a:lnTo>
                    <a:pt x="669984" y="978587"/>
                  </a:lnTo>
                  <a:lnTo>
                    <a:pt x="686109" y="966355"/>
                  </a:lnTo>
                  <a:lnTo>
                    <a:pt x="702235" y="954122"/>
                  </a:lnTo>
                  <a:lnTo>
                    <a:pt x="718360" y="941890"/>
                  </a:lnTo>
                  <a:lnTo>
                    <a:pt x="734485" y="929657"/>
                  </a:lnTo>
                  <a:lnTo>
                    <a:pt x="750611" y="917425"/>
                  </a:lnTo>
                  <a:lnTo>
                    <a:pt x="766736" y="905193"/>
                  </a:lnTo>
                  <a:lnTo>
                    <a:pt x="782862" y="892960"/>
                  </a:lnTo>
                  <a:lnTo>
                    <a:pt x="798987" y="880728"/>
                  </a:lnTo>
                  <a:lnTo>
                    <a:pt x="815113" y="868496"/>
                  </a:lnTo>
                  <a:lnTo>
                    <a:pt x="831238" y="856263"/>
                  </a:lnTo>
                  <a:lnTo>
                    <a:pt x="847364" y="844031"/>
                  </a:lnTo>
                  <a:lnTo>
                    <a:pt x="863489" y="831799"/>
                  </a:lnTo>
                  <a:lnTo>
                    <a:pt x="879615" y="819566"/>
                  </a:lnTo>
                  <a:lnTo>
                    <a:pt x="895740" y="807334"/>
                  </a:lnTo>
                  <a:lnTo>
                    <a:pt x="911866" y="795102"/>
                  </a:lnTo>
                  <a:lnTo>
                    <a:pt x="927991" y="782869"/>
                  </a:lnTo>
                  <a:lnTo>
                    <a:pt x="944116" y="770637"/>
                  </a:lnTo>
                  <a:lnTo>
                    <a:pt x="960242" y="758405"/>
                  </a:lnTo>
                  <a:lnTo>
                    <a:pt x="976367" y="746172"/>
                  </a:lnTo>
                  <a:lnTo>
                    <a:pt x="992493" y="733940"/>
                  </a:lnTo>
                  <a:lnTo>
                    <a:pt x="1008618" y="721708"/>
                  </a:lnTo>
                  <a:lnTo>
                    <a:pt x="1024744" y="709475"/>
                  </a:lnTo>
                  <a:lnTo>
                    <a:pt x="1040869" y="697243"/>
                  </a:lnTo>
                  <a:lnTo>
                    <a:pt x="1056995" y="685011"/>
                  </a:lnTo>
                  <a:lnTo>
                    <a:pt x="1073120" y="672778"/>
                  </a:lnTo>
                  <a:lnTo>
                    <a:pt x="1089246" y="660546"/>
                  </a:lnTo>
                  <a:lnTo>
                    <a:pt x="1105371" y="648314"/>
                  </a:lnTo>
                  <a:lnTo>
                    <a:pt x="1121496" y="636081"/>
                  </a:lnTo>
                  <a:lnTo>
                    <a:pt x="1137622" y="623849"/>
                  </a:lnTo>
                  <a:lnTo>
                    <a:pt x="1153747" y="611617"/>
                  </a:lnTo>
                  <a:lnTo>
                    <a:pt x="1169873" y="599384"/>
                  </a:lnTo>
                  <a:lnTo>
                    <a:pt x="1185998" y="587152"/>
                  </a:lnTo>
                  <a:lnTo>
                    <a:pt x="1202124" y="574920"/>
                  </a:lnTo>
                  <a:lnTo>
                    <a:pt x="1218249" y="562687"/>
                  </a:lnTo>
                  <a:lnTo>
                    <a:pt x="1234375" y="550455"/>
                  </a:lnTo>
                  <a:lnTo>
                    <a:pt x="1250500" y="538223"/>
                  </a:lnTo>
                  <a:lnTo>
                    <a:pt x="1266626" y="525990"/>
                  </a:lnTo>
                  <a:lnTo>
                    <a:pt x="1282751" y="513758"/>
                  </a:lnTo>
                  <a:lnTo>
                    <a:pt x="1298877" y="501526"/>
                  </a:lnTo>
                  <a:lnTo>
                    <a:pt x="1315002" y="489293"/>
                  </a:lnTo>
                  <a:lnTo>
                    <a:pt x="1331127" y="477061"/>
                  </a:lnTo>
                  <a:lnTo>
                    <a:pt x="1347253" y="464828"/>
                  </a:lnTo>
                  <a:lnTo>
                    <a:pt x="1363378" y="452596"/>
                  </a:lnTo>
                  <a:lnTo>
                    <a:pt x="1379504" y="440364"/>
                  </a:lnTo>
                  <a:lnTo>
                    <a:pt x="1395629" y="428131"/>
                  </a:lnTo>
                  <a:lnTo>
                    <a:pt x="1411755" y="415899"/>
                  </a:lnTo>
                  <a:lnTo>
                    <a:pt x="1427880" y="403667"/>
                  </a:lnTo>
                  <a:lnTo>
                    <a:pt x="1444006" y="391434"/>
                  </a:lnTo>
                  <a:lnTo>
                    <a:pt x="1460131" y="379202"/>
                  </a:lnTo>
                  <a:lnTo>
                    <a:pt x="1476257" y="366970"/>
                  </a:lnTo>
                  <a:lnTo>
                    <a:pt x="1492382" y="354737"/>
                  </a:lnTo>
                  <a:lnTo>
                    <a:pt x="1508508" y="342505"/>
                  </a:lnTo>
                  <a:lnTo>
                    <a:pt x="1524633" y="330273"/>
                  </a:lnTo>
                  <a:lnTo>
                    <a:pt x="1540758" y="318040"/>
                  </a:lnTo>
                  <a:lnTo>
                    <a:pt x="1556884" y="305808"/>
                  </a:lnTo>
                  <a:lnTo>
                    <a:pt x="1573009" y="293576"/>
                  </a:lnTo>
                  <a:lnTo>
                    <a:pt x="1589135" y="281343"/>
                  </a:lnTo>
                  <a:lnTo>
                    <a:pt x="1605260" y="269111"/>
                  </a:lnTo>
                  <a:lnTo>
                    <a:pt x="1621386" y="256879"/>
                  </a:lnTo>
                  <a:lnTo>
                    <a:pt x="1637511" y="244646"/>
                  </a:lnTo>
                  <a:lnTo>
                    <a:pt x="1653637" y="232414"/>
                  </a:lnTo>
                  <a:lnTo>
                    <a:pt x="1669762" y="220182"/>
                  </a:lnTo>
                  <a:lnTo>
                    <a:pt x="1685888" y="207949"/>
                  </a:lnTo>
                  <a:lnTo>
                    <a:pt x="1702013" y="195717"/>
                  </a:lnTo>
                  <a:lnTo>
                    <a:pt x="1718139" y="183485"/>
                  </a:lnTo>
                  <a:lnTo>
                    <a:pt x="1734264" y="171252"/>
                  </a:lnTo>
                  <a:lnTo>
                    <a:pt x="1750389" y="159020"/>
                  </a:lnTo>
                  <a:lnTo>
                    <a:pt x="1766515" y="146788"/>
                  </a:lnTo>
                  <a:lnTo>
                    <a:pt x="1782640" y="134555"/>
                  </a:lnTo>
                  <a:lnTo>
                    <a:pt x="1798766" y="122323"/>
                  </a:lnTo>
                  <a:lnTo>
                    <a:pt x="1814891" y="110091"/>
                  </a:lnTo>
                  <a:lnTo>
                    <a:pt x="1831017" y="97858"/>
                  </a:lnTo>
                  <a:lnTo>
                    <a:pt x="1847142" y="85626"/>
                  </a:lnTo>
                  <a:lnTo>
                    <a:pt x="1863268" y="73394"/>
                  </a:lnTo>
                  <a:lnTo>
                    <a:pt x="1879393" y="61161"/>
                  </a:lnTo>
                  <a:lnTo>
                    <a:pt x="1895519" y="48929"/>
                  </a:lnTo>
                  <a:lnTo>
                    <a:pt x="1911644" y="36697"/>
                  </a:lnTo>
                  <a:lnTo>
                    <a:pt x="1927770" y="24464"/>
                  </a:lnTo>
                  <a:lnTo>
                    <a:pt x="1943895" y="12232"/>
                  </a:lnTo>
                  <a:lnTo>
                    <a:pt x="1960020" y="0"/>
                  </a:lnTo>
                  <a:lnTo>
                    <a:pt x="1960020" y="0"/>
                  </a:lnTo>
                </a:path>
              </a:pathLst>
            </a:custGeom>
            <a:ln w="13550" cap="flat">
              <a:solidFill>
                <a:srgbClr val="FF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429674" y="2402681"/>
              <a:ext cx="1686096" cy="1279027"/>
            </a:xfrm>
            <a:custGeom>
              <a:avLst/>
              <a:pathLst>
                <a:path w="1686096" h="1279027">
                  <a:moveTo>
                    <a:pt x="0" y="1279027"/>
                  </a:moveTo>
                  <a:lnTo>
                    <a:pt x="9048" y="1272163"/>
                  </a:lnTo>
                  <a:lnTo>
                    <a:pt x="25173" y="1259931"/>
                  </a:lnTo>
                  <a:lnTo>
                    <a:pt x="41299" y="1247698"/>
                  </a:lnTo>
                  <a:lnTo>
                    <a:pt x="57424" y="1235466"/>
                  </a:lnTo>
                  <a:lnTo>
                    <a:pt x="73550" y="1223234"/>
                  </a:lnTo>
                  <a:lnTo>
                    <a:pt x="89675" y="1211001"/>
                  </a:lnTo>
                  <a:lnTo>
                    <a:pt x="105801" y="1198769"/>
                  </a:lnTo>
                  <a:lnTo>
                    <a:pt x="121926" y="1186537"/>
                  </a:lnTo>
                  <a:lnTo>
                    <a:pt x="138052" y="1174304"/>
                  </a:lnTo>
                  <a:lnTo>
                    <a:pt x="154177" y="1162072"/>
                  </a:lnTo>
                  <a:lnTo>
                    <a:pt x="170302" y="1149840"/>
                  </a:lnTo>
                  <a:lnTo>
                    <a:pt x="186428" y="1137607"/>
                  </a:lnTo>
                  <a:lnTo>
                    <a:pt x="202553" y="1125375"/>
                  </a:lnTo>
                  <a:lnTo>
                    <a:pt x="218679" y="1113143"/>
                  </a:lnTo>
                  <a:lnTo>
                    <a:pt x="234804" y="1100910"/>
                  </a:lnTo>
                  <a:lnTo>
                    <a:pt x="250930" y="1088678"/>
                  </a:lnTo>
                  <a:lnTo>
                    <a:pt x="267055" y="1076446"/>
                  </a:lnTo>
                  <a:lnTo>
                    <a:pt x="283181" y="1064213"/>
                  </a:lnTo>
                  <a:lnTo>
                    <a:pt x="299306" y="1051981"/>
                  </a:lnTo>
                  <a:lnTo>
                    <a:pt x="315432" y="1039749"/>
                  </a:lnTo>
                  <a:lnTo>
                    <a:pt x="331557" y="1027516"/>
                  </a:lnTo>
                  <a:lnTo>
                    <a:pt x="347683" y="1015284"/>
                  </a:lnTo>
                  <a:lnTo>
                    <a:pt x="363808" y="1003052"/>
                  </a:lnTo>
                  <a:lnTo>
                    <a:pt x="379933" y="990819"/>
                  </a:lnTo>
                  <a:lnTo>
                    <a:pt x="396059" y="978587"/>
                  </a:lnTo>
                  <a:lnTo>
                    <a:pt x="412184" y="966355"/>
                  </a:lnTo>
                  <a:lnTo>
                    <a:pt x="428310" y="954122"/>
                  </a:lnTo>
                  <a:lnTo>
                    <a:pt x="444435" y="941890"/>
                  </a:lnTo>
                  <a:lnTo>
                    <a:pt x="460561" y="929657"/>
                  </a:lnTo>
                  <a:lnTo>
                    <a:pt x="476686" y="917425"/>
                  </a:lnTo>
                  <a:lnTo>
                    <a:pt x="492812" y="905193"/>
                  </a:lnTo>
                  <a:lnTo>
                    <a:pt x="508937" y="892960"/>
                  </a:lnTo>
                  <a:lnTo>
                    <a:pt x="525063" y="880728"/>
                  </a:lnTo>
                  <a:lnTo>
                    <a:pt x="541188" y="868496"/>
                  </a:lnTo>
                  <a:lnTo>
                    <a:pt x="557314" y="856263"/>
                  </a:lnTo>
                  <a:lnTo>
                    <a:pt x="573439" y="844031"/>
                  </a:lnTo>
                  <a:lnTo>
                    <a:pt x="589564" y="831799"/>
                  </a:lnTo>
                  <a:lnTo>
                    <a:pt x="605690" y="819566"/>
                  </a:lnTo>
                  <a:lnTo>
                    <a:pt x="621815" y="807334"/>
                  </a:lnTo>
                  <a:lnTo>
                    <a:pt x="637941" y="795102"/>
                  </a:lnTo>
                  <a:lnTo>
                    <a:pt x="654066" y="782869"/>
                  </a:lnTo>
                  <a:lnTo>
                    <a:pt x="670192" y="770637"/>
                  </a:lnTo>
                  <a:lnTo>
                    <a:pt x="686317" y="758405"/>
                  </a:lnTo>
                  <a:lnTo>
                    <a:pt x="702443" y="746172"/>
                  </a:lnTo>
                  <a:lnTo>
                    <a:pt x="718568" y="733940"/>
                  </a:lnTo>
                  <a:lnTo>
                    <a:pt x="734694" y="721708"/>
                  </a:lnTo>
                  <a:lnTo>
                    <a:pt x="750819" y="709475"/>
                  </a:lnTo>
                  <a:lnTo>
                    <a:pt x="766945" y="697243"/>
                  </a:lnTo>
                  <a:lnTo>
                    <a:pt x="783070" y="685011"/>
                  </a:lnTo>
                  <a:lnTo>
                    <a:pt x="799195" y="672778"/>
                  </a:lnTo>
                  <a:lnTo>
                    <a:pt x="815321" y="660546"/>
                  </a:lnTo>
                  <a:lnTo>
                    <a:pt x="831446" y="648314"/>
                  </a:lnTo>
                  <a:lnTo>
                    <a:pt x="847572" y="636081"/>
                  </a:lnTo>
                  <a:lnTo>
                    <a:pt x="863697" y="623849"/>
                  </a:lnTo>
                  <a:lnTo>
                    <a:pt x="879823" y="611617"/>
                  </a:lnTo>
                  <a:lnTo>
                    <a:pt x="895948" y="599384"/>
                  </a:lnTo>
                  <a:lnTo>
                    <a:pt x="912074" y="587152"/>
                  </a:lnTo>
                  <a:lnTo>
                    <a:pt x="928199" y="574920"/>
                  </a:lnTo>
                  <a:lnTo>
                    <a:pt x="944325" y="562687"/>
                  </a:lnTo>
                  <a:lnTo>
                    <a:pt x="960450" y="550455"/>
                  </a:lnTo>
                  <a:lnTo>
                    <a:pt x="976576" y="538223"/>
                  </a:lnTo>
                  <a:lnTo>
                    <a:pt x="992701" y="525990"/>
                  </a:lnTo>
                  <a:lnTo>
                    <a:pt x="1008826" y="513758"/>
                  </a:lnTo>
                  <a:lnTo>
                    <a:pt x="1024952" y="501526"/>
                  </a:lnTo>
                  <a:lnTo>
                    <a:pt x="1041077" y="489293"/>
                  </a:lnTo>
                  <a:lnTo>
                    <a:pt x="1057203" y="477061"/>
                  </a:lnTo>
                  <a:lnTo>
                    <a:pt x="1073328" y="464828"/>
                  </a:lnTo>
                  <a:lnTo>
                    <a:pt x="1089454" y="452596"/>
                  </a:lnTo>
                  <a:lnTo>
                    <a:pt x="1105579" y="440364"/>
                  </a:lnTo>
                  <a:lnTo>
                    <a:pt x="1121705" y="428131"/>
                  </a:lnTo>
                  <a:lnTo>
                    <a:pt x="1137830" y="415899"/>
                  </a:lnTo>
                  <a:lnTo>
                    <a:pt x="1153956" y="403667"/>
                  </a:lnTo>
                  <a:lnTo>
                    <a:pt x="1170081" y="391434"/>
                  </a:lnTo>
                  <a:lnTo>
                    <a:pt x="1186207" y="379202"/>
                  </a:lnTo>
                  <a:lnTo>
                    <a:pt x="1202332" y="366970"/>
                  </a:lnTo>
                  <a:lnTo>
                    <a:pt x="1218457" y="354737"/>
                  </a:lnTo>
                  <a:lnTo>
                    <a:pt x="1234583" y="342505"/>
                  </a:lnTo>
                  <a:lnTo>
                    <a:pt x="1250708" y="330273"/>
                  </a:lnTo>
                  <a:lnTo>
                    <a:pt x="1266834" y="318040"/>
                  </a:lnTo>
                  <a:lnTo>
                    <a:pt x="1282959" y="305808"/>
                  </a:lnTo>
                  <a:lnTo>
                    <a:pt x="1299085" y="293576"/>
                  </a:lnTo>
                  <a:lnTo>
                    <a:pt x="1315210" y="281343"/>
                  </a:lnTo>
                  <a:lnTo>
                    <a:pt x="1331336" y="269111"/>
                  </a:lnTo>
                  <a:lnTo>
                    <a:pt x="1347461" y="256879"/>
                  </a:lnTo>
                  <a:lnTo>
                    <a:pt x="1363587" y="244646"/>
                  </a:lnTo>
                  <a:lnTo>
                    <a:pt x="1379712" y="232414"/>
                  </a:lnTo>
                  <a:lnTo>
                    <a:pt x="1395838" y="220182"/>
                  </a:lnTo>
                  <a:lnTo>
                    <a:pt x="1411963" y="207949"/>
                  </a:lnTo>
                  <a:lnTo>
                    <a:pt x="1428088" y="195717"/>
                  </a:lnTo>
                  <a:lnTo>
                    <a:pt x="1444214" y="183485"/>
                  </a:lnTo>
                  <a:lnTo>
                    <a:pt x="1460339" y="171252"/>
                  </a:lnTo>
                  <a:lnTo>
                    <a:pt x="1476465" y="159020"/>
                  </a:lnTo>
                  <a:lnTo>
                    <a:pt x="1492590" y="146788"/>
                  </a:lnTo>
                  <a:lnTo>
                    <a:pt x="1508716" y="134555"/>
                  </a:lnTo>
                  <a:lnTo>
                    <a:pt x="1524841" y="122323"/>
                  </a:lnTo>
                  <a:lnTo>
                    <a:pt x="1540967" y="110091"/>
                  </a:lnTo>
                  <a:lnTo>
                    <a:pt x="1557092" y="97858"/>
                  </a:lnTo>
                  <a:lnTo>
                    <a:pt x="1573218" y="85626"/>
                  </a:lnTo>
                  <a:lnTo>
                    <a:pt x="1589343" y="73394"/>
                  </a:lnTo>
                  <a:lnTo>
                    <a:pt x="1605468" y="61161"/>
                  </a:lnTo>
                  <a:lnTo>
                    <a:pt x="1621594" y="48929"/>
                  </a:lnTo>
                  <a:lnTo>
                    <a:pt x="1637719" y="36697"/>
                  </a:lnTo>
                  <a:lnTo>
                    <a:pt x="1653845" y="24464"/>
                  </a:lnTo>
                  <a:lnTo>
                    <a:pt x="1669970" y="12232"/>
                  </a:lnTo>
                  <a:lnTo>
                    <a:pt x="1686096" y="0"/>
                  </a:lnTo>
                  <a:lnTo>
                    <a:pt x="1686096" y="0"/>
                  </a:lnTo>
                </a:path>
              </a:pathLst>
            </a:custGeom>
            <a:ln w="13550" cap="flat">
              <a:solidFill>
                <a:srgbClr val="00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533830" y="2481691"/>
              <a:ext cx="1581940" cy="1200017"/>
            </a:xfrm>
            <a:custGeom>
              <a:avLst/>
              <a:pathLst>
                <a:path w="1581940" h="1200017">
                  <a:moveTo>
                    <a:pt x="0" y="1200017"/>
                  </a:moveTo>
                  <a:lnTo>
                    <a:pt x="1645" y="1198769"/>
                  </a:lnTo>
                  <a:lnTo>
                    <a:pt x="17770" y="1186537"/>
                  </a:lnTo>
                  <a:lnTo>
                    <a:pt x="33896" y="1174304"/>
                  </a:lnTo>
                  <a:lnTo>
                    <a:pt x="50021" y="1162072"/>
                  </a:lnTo>
                  <a:lnTo>
                    <a:pt x="66146" y="1149840"/>
                  </a:lnTo>
                  <a:lnTo>
                    <a:pt x="82272" y="1137607"/>
                  </a:lnTo>
                  <a:lnTo>
                    <a:pt x="98397" y="1125375"/>
                  </a:lnTo>
                  <a:lnTo>
                    <a:pt x="114523" y="1113143"/>
                  </a:lnTo>
                  <a:lnTo>
                    <a:pt x="130648" y="1100910"/>
                  </a:lnTo>
                  <a:lnTo>
                    <a:pt x="146774" y="1088678"/>
                  </a:lnTo>
                  <a:lnTo>
                    <a:pt x="162899" y="1076446"/>
                  </a:lnTo>
                  <a:lnTo>
                    <a:pt x="179025" y="1064213"/>
                  </a:lnTo>
                  <a:lnTo>
                    <a:pt x="195150" y="1051981"/>
                  </a:lnTo>
                  <a:lnTo>
                    <a:pt x="211276" y="1039749"/>
                  </a:lnTo>
                  <a:lnTo>
                    <a:pt x="227401" y="1027516"/>
                  </a:lnTo>
                  <a:lnTo>
                    <a:pt x="243527" y="1015284"/>
                  </a:lnTo>
                  <a:lnTo>
                    <a:pt x="259652" y="1003052"/>
                  </a:lnTo>
                  <a:lnTo>
                    <a:pt x="275777" y="990819"/>
                  </a:lnTo>
                  <a:lnTo>
                    <a:pt x="291903" y="978587"/>
                  </a:lnTo>
                  <a:lnTo>
                    <a:pt x="308028" y="966355"/>
                  </a:lnTo>
                  <a:lnTo>
                    <a:pt x="324154" y="954122"/>
                  </a:lnTo>
                  <a:lnTo>
                    <a:pt x="340279" y="941890"/>
                  </a:lnTo>
                  <a:lnTo>
                    <a:pt x="356405" y="929657"/>
                  </a:lnTo>
                  <a:lnTo>
                    <a:pt x="372530" y="917425"/>
                  </a:lnTo>
                  <a:lnTo>
                    <a:pt x="388656" y="905193"/>
                  </a:lnTo>
                  <a:lnTo>
                    <a:pt x="404781" y="892960"/>
                  </a:lnTo>
                  <a:lnTo>
                    <a:pt x="420907" y="880728"/>
                  </a:lnTo>
                  <a:lnTo>
                    <a:pt x="437032" y="868496"/>
                  </a:lnTo>
                  <a:lnTo>
                    <a:pt x="453158" y="856263"/>
                  </a:lnTo>
                  <a:lnTo>
                    <a:pt x="469283" y="844031"/>
                  </a:lnTo>
                  <a:lnTo>
                    <a:pt x="485408" y="831799"/>
                  </a:lnTo>
                  <a:lnTo>
                    <a:pt x="501534" y="819566"/>
                  </a:lnTo>
                  <a:lnTo>
                    <a:pt x="517659" y="807334"/>
                  </a:lnTo>
                  <a:lnTo>
                    <a:pt x="533785" y="795102"/>
                  </a:lnTo>
                  <a:lnTo>
                    <a:pt x="549910" y="782869"/>
                  </a:lnTo>
                  <a:lnTo>
                    <a:pt x="566036" y="770637"/>
                  </a:lnTo>
                  <a:lnTo>
                    <a:pt x="582161" y="758405"/>
                  </a:lnTo>
                  <a:lnTo>
                    <a:pt x="598287" y="746172"/>
                  </a:lnTo>
                  <a:lnTo>
                    <a:pt x="614412" y="733940"/>
                  </a:lnTo>
                  <a:lnTo>
                    <a:pt x="630538" y="721708"/>
                  </a:lnTo>
                  <a:lnTo>
                    <a:pt x="646663" y="709475"/>
                  </a:lnTo>
                  <a:lnTo>
                    <a:pt x="662789" y="697243"/>
                  </a:lnTo>
                  <a:lnTo>
                    <a:pt x="678914" y="685011"/>
                  </a:lnTo>
                  <a:lnTo>
                    <a:pt x="695039" y="672778"/>
                  </a:lnTo>
                  <a:lnTo>
                    <a:pt x="711165" y="660546"/>
                  </a:lnTo>
                  <a:lnTo>
                    <a:pt x="727290" y="648314"/>
                  </a:lnTo>
                  <a:lnTo>
                    <a:pt x="743416" y="636081"/>
                  </a:lnTo>
                  <a:lnTo>
                    <a:pt x="759541" y="623849"/>
                  </a:lnTo>
                  <a:lnTo>
                    <a:pt x="775667" y="611617"/>
                  </a:lnTo>
                  <a:lnTo>
                    <a:pt x="791792" y="599384"/>
                  </a:lnTo>
                  <a:lnTo>
                    <a:pt x="807918" y="587152"/>
                  </a:lnTo>
                  <a:lnTo>
                    <a:pt x="824043" y="574920"/>
                  </a:lnTo>
                  <a:lnTo>
                    <a:pt x="840169" y="562687"/>
                  </a:lnTo>
                  <a:lnTo>
                    <a:pt x="856294" y="550455"/>
                  </a:lnTo>
                  <a:lnTo>
                    <a:pt x="872420" y="538223"/>
                  </a:lnTo>
                  <a:lnTo>
                    <a:pt x="888545" y="525990"/>
                  </a:lnTo>
                  <a:lnTo>
                    <a:pt x="904670" y="513758"/>
                  </a:lnTo>
                  <a:lnTo>
                    <a:pt x="920796" y="501526"/>
                  </a:lnTo>
                  <a:lnTo>
                    <a:pt x="936921" y="489293"/>
                  </a:lnTo>
                  <a:lnTo>
                    <a:pt x="953047" y="477061"/>
                  </a:lnTo>
                  <a:lnTo>
                    <a:pt x="969172" y="464828"/>
                  </a:lnTo>
                  <a:lnTo>
                    <a:pt x="985298" y="452596"/>
                  </a:lnTo>
                  <a:lnTo>
                    <a:pt x="1001423" y="440364"/>
                  </a:lnTo>
                  <a:lnTo>
                    <a:pt x="1017549" y="428131"/>
                  </a:lnTo>
                  <a:lnTo>
                    <a:pt x="1033674" y="415899"/>
                  </a:lnTo>
                  <a:lnTo>
                    <a:pt x="1049800" y="403667"/>
                  </a:lnTo>
                  <a:lnTo>
                    <a:pt x="1065925" y="391434"/>
                  </a:lnTo>
                  <a:lnTo>
                    <a:pt x="1082050" y="379202"/>
                  </a:lnTo>
                  <a:lnTo>
                    <a:pt x="1098176" y="366970"/>
                  </a:lnTo>
                  <a:lnTo>
                    <a:pt x="1114301" y="354737"/>
                  </a:lnTo>
                  <a:lnTo>
                    <a:pt x="1130427" y="342505"/>
                  </a:lnTo>
                  <a:lnTo>
                    <a:pt x="1146552" y="330273"/>
                  </a:lnTo>
                  <a:lnTo>
                    <a:pt x="1162678" y="318040"/>
                  </a:lnTo>
                  <a:lnTo>
                    <a:pt x="1178803" y="305808"/>
                  </a:lnTo>
                  <a:lnTo>
                    <a:pt x="1194929" y="293576"/>
                  </a:lnTo>
                  <a:lnTo>
                    <a:pt x="1211054" y="281343"/>
                  </a:lnTo>
                  <a:lnTo>
                    <a:pt x="1227180" y="269111"/>
                  </a:lnTo>
                  <a:lnTo>
                    <a:pt x="1243305" y="256879"/>
                  </a:lnTo>
                  <a:lnTo>
                    <a:pt x="1259431" y="244646"/>
                  </a:lnTo>
                  <a:lnTo>
                    <a:pt x="1275556" y="232414"/>
                  </a:lnTo>
                  <a:lnTo>
                    <a:pt x="1291681" y="220182"/>
                  </a:lnTo>
                  <a:lnTo>
                    <a:pt x="1307807" y="207949"/>
                  </a:lnTo>
                  <a:lnTo>
                    <a:pt x="1323932" y="195717"/>
                  </a:lnTo>
                  <a:lnTo>
                    <a:pt x="1340058" y="183485"/>
                  </a:lnTo>
                  <a:lnTo>
                    <a:pt x="1356183" y="171252"/>
                  </a:lnTo>
                  <a:lnTo>
                    <a:pt x="1372309" y="159020"/>
                  </a:lnTo>
                  <a:lnTo>
                    <a:pt x="1388434" y="146788"/>
                  </a:lnTo>
                  <a:lnTo>
                    <a:pt x="1404560" y="134555"/>
                  </a:lnTo>
                  <a:lnTo>
                    <a:pt x="1420685" y="122323"/>
                  </a:lnTo>
                  <a:lnTo>
                    <a:pt x="1436811" y="110091"/>
                  </a:lnTo>
                  <a:lnTo>
                    <a:pt x="1452936" y="97858"/>
                  </a:lnTo>
                  <a:lnTo>
                    <a:pt x="1469062" y="85626"/>
                  </a:lnTo>
                  <a:lnTo>
                    <a:pt x="1485187" y="73394"/>
                  </a:lnTo>
                  <a:lnTo>
                    <a:pt x="1501312" y="61161"/>
                  </a:lnTo>
                  <a:lnTo>
                    <a:pt x="1517438" y="48929"/>
                  </a:lnTo>
                  <a:lnTo>
                    <a:pt x="1533563" y="36697"/>
                  </a:lnTo>
                  <a:lnTo>
                    <a:pt x="1549689" y="24464"/>
                  </a:lnTo>
                  <a:lnTo>
                    <a:pt x="1565814" y="12232"/>
                  </a:lnTo>
                  <a:lnTo>
                    <a:pt x="1581940" y="0"/>
                  </a:lnTo>
                  <a:lnTo>
                    <a:pt x="1581940" y="0"/>
                  </a:lnTo>
                </a:path>
              </a:pathLst>
            </a:custGeom>
            <a:ln w="13550" cap="flat">
              <a:solidFill>
                <a:srgbClr val="00A7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612581" y="2541429"/>
              <a:ext cx="1503189" cy="1140279"/>
            </a:xfrm>
            <a:custGeom>
              <a:avLst/>
              <a:pathLst>
                <a:path w="1503189" h="1140279">
                  <a:moveTo>
                    <a:pt x="0" y="1140279"/>
                  </a:moveTo>
                  <a:lnTo>
                    <a:pt x="3521" y="1137607"/>
                  </a:lnTo>
                  <a:lnTo>
                    <a:pt x="19647" y="1125375"/>
                  </a:lnTo>
                  <a:lnTo>
                    <a:pt x="35772" y="1113143"/>
                  </a:lnTo>
                  <a:lnTo>
                    <a:pt x="51898" y="1100910"/>
                  </a:lnTo>
                  <a:lnTo>
                    <a:pt x="68023" y="1088678"/>
                  </a:lnTo>
                  <a:lnTo>
                    <a:pt x="84149" y="1076446"/>
                  </a:lnTo>
                  <a:lnTo>
                    <a:pt x="100274" y="1064213"/>
                  </a:lnTo>
                  <a:lnTo>
                    <a:pt x="116400" y="1051981"/>
                  </a:lnTo>
                  <a:lnTo>
                    <a:pt x="132525" y="1039749"/>
                  </a:lnTo>
                  <a:lnTo>
                    <a:pt x="148650" y="1027516"/>
                  </a:lnTo>
                  <a:lnTo>
                    <a:pt x="164776" y="1015284"/>
                  </a:lnTo>
                  <a:lnTo>
                    <a:pt x="180901" y="1003052"/>
                  </a:lnTo>
                  <a:lnTo>
                    <a:pt x="197027" y="990819"/>
                  </a:lnTo>
                  <a:lnTo>
                    <a:pt x="213152" y="978587"/>
                  </a:lnTo>
                  <a:lnTo>
                    <a:pt x="229278" y="966355"/>
                  </a:lnTo>
                  <a:lnTo>
                    <a:pt x="245403" y="954122"/>
                  </a:lnTo>
                  <a:lnTo>
                    <a:pt x="261529" y="941890"/>
                  </a:lnTo>
                  <a:lnTo>
                    <a:pt x="277654" y="929657"/>
                  </a:lnTo>
                  <a:lnTo>
                    <a:pt x="293780" y="917425"/>
                  </a:lnTo>
                  <a:lnTo>
                    <a:pt x="309905" y="905193"/>
                  </a:lnTo>
                  <a:lnTo>
                    <a:pt x="326031" y="892960"/>
                  </a:lnTo>
                  <a:lnTo>
                    <a:pt x="342156" y="880728"/>
                  </a:lnTo>
                  <a:lnTo>
                    <a:pt x="358281" y="868496"/>
                  </a:lnTo>
                  <a:lnTo>
                    <a:pt x="374407" y="856263"/>
                  </a:lnTo>
                  <a:lnTo>
                    <a:pt x="390532" y="844031"/>
                  </a:lnTo>
                  <a:lnTo>
                    <a:pt x="406658" y="831799"/>
                  </a:lnTo>
                  <a:lnTo>
                    <a:pt x="422783" y="819566"/>
                  </a:lnTo>
                  <a:lnTo>
                    <a:pt x="438909" y="807334"/>
                  </a:lnTo>
                  <a:lnTo>
                    <a:pt x="455034" y="795102"/>
                  </a:lnTo>
                  <a:lnTo>
                    <a:pt x="471160" y="782869"/>
                  </a:lnTo>
                  <a:lnTo>
                    <a:pt x="487285" y="770637"/>
                  </a:lnTo>
                  <a:lnTo>
                    <a:pt x="503411" y="758405"/>
                  </a:lnTo>
                  <a:lnTo>
                    <a:pt x="519536" y="746172"/>
                  </a:lnTo>
                  <a:lnTo>
                    <a:pt x="535662" y="733940"/>
                  </a:lnTo>
                  <a:lnTo>
                    <a:pt x="551787" y="721708"/>
                  </a:lnTo>
                  <a:lnTo>
                    <a:pt x="567912" y="709475"/>
                  </a:lnTo>
                  <a:lnTo>
                    <a:pt x="584038" y="697243"/>
                  </a:lnTo>
                  <a:lnTo>
                    <a:pt x="600163" y="685011"/>
                  </a:lnTo>
                  <a:lnTo>
                    <a:pt x="616289" y="672778"/>
                  </a:lnTo>
                  <a:lnTo>
                    <a:pt x="632414" y="660546"/>
                  </a:lnTo>
                  <a:lnTo>
                    <a:pt x="648540" y="648314"/>
                  </a:lnTo>
                  <a:lnTo>
                    <a:pt x="664665" y="636081"/>
                  </a:lnTo>
                  <a:lnTo>
                    <a:pt x="680791" y="623849"/>
                  </a:lnTo>
                  <a:lnTo>
                    <a:pt x="696916" y="611617"/>
                  </a:lnTo>
                  <a:lnTo>
                    <a:pt x="713042" y="599384"/>
                  </a:lnTo>
                  <a:lnTo>
                    <a:pt x="729167" y="587152"/>
                  </a:lnTo>
                  <a:lnTo>
                    <a:pt x="745293" y="574920"/>
                  </a:lnTo>
                  <a:lnTo>
                    <a:pt x="761418" y="562687"/>
                  </a:lnTo>
                  <a:lnTo>
                    <a:pt x="777543" y="550455"/>
                  </a:lnTo>
                  <a:lnTo>
                    <a:pt x="793669" y="538223"/>
                  </a:lnTo>
                  <a:lnTo>
                    <a:pt x="809794" y="525990"/>
                  </a:lnTo>
                  <a:lnTo>
                    <a:pt x="825920" y="513758"/>
                  </a:lnTo>
                  <a:lnTo>
                    <a:pt x="842045" y="501526"/>
                  </a:lnTo>
                  <a:lnTo>
                    <a:pt x="858171" y="489293"/>
                  </a:lnTo>
                  <a:lnTo>
                    <a:pt x="874296" y="477061"/>
                  </a:lnTo>
                  <a:lnTo>
                    <a:pt x="890422" y="464828"/>
                  </a:lnTo>
                  <a:lnTo>
                    <a:pt x="906547" y="452596"/>
                  </a:lnTo>
                  <a:lnTo>
                    <a:pt x="922673" y="440364"/>
                  </a:lnTo>
                  <a:lnTo>
                    <a:pt x="938798" y="428131"/>
                  </a:lnTo>
                  <a:lnTo>
                    <a:pt x="954924" y="415899"/>
                  </a:lnTo>
                  <a:lnTo>
                    <a:pt x="971049" y="403667"/>
                  </a:lnTo>
                  <a:lnTo>
                    <a:pt x="987174" y="391434"/>
                  </a:lnTo>
                  <a:lnTo>
                    <a:pt x="1003300" y="379202"/>
                  </a:lnTo>
                  <a:lnTo>
                    <a:pt x="1019425" y="366970"/>
                  </a:lnTo>
                  <a:lnTo>
                    <a:pt x="1035551" y="354737"/>
                  </a:lnTo>
                  <a:lnTo>
                    <a:pt x="1051676" y="342505"/>
                  </a:lnTo>
                  <a:lnTo>
                    <a:pt x="1067802" y="330273"/>
                  </a:lnTo>
                  <a:lnTo>
                    <a:pt x="1083927" y="318040"/>
                  </a:lnTo>
                  <a:lnTo>
                    <a:pt x="1100053" y="305808"/>
                  </a:lnTo>
                  <a:lnTo>
                    <a:pt x="1116178" y="293576"/>
                  </a:lnTo>
                  <a:lnTo>
                    <a:pt x="1132304" y="281343"/>
                  </a:lnTo>
                  <a:lnTo>
                    <a:pt x="1148429" y="269111"/>
                  </a:lnTo>
                  <a:lnTo>
                    <a:pt x="1164555" y="256879"/>
                  </a:lnTo>
                  <a:lnTo>
                    <a:pt x="1180680" y="244646"/>
                  </a:lnTo>
                  <a:lnTo>
                    <a:pt x="1196805" y="232414"/>
                  </a:lnTo>
                  <a:lnTo>
                    <a:pt x="1212931" y="220182"/>
                  </a:lnTo>
                  <a:lnTo>
                    <a:pt x="1229056" y="207949"/>
                  </a:lnTo>
                  <a:lnTo>
                    <a:pt x="1245182" y="195717"/>
                  </a:lnTo>
                  <a:lnTo>
                    <a:pt x="1261307" y="183485"/>
                  </a:lnTo>
                  <a:lnTo>
                    <a:pt x="1277433" y="171252"/>
                  </a:lnTo>
                  <a:lnTo>
                    <a:pt x="1293558" y="159020"/>
                  </a:lnTo>
                  <a:lnTo>
                    <a:pt x="1309684" y="146788"/>
                  </a:lnTo>
                  <a:lnTo>
                    <a:pt x="1325809" y="134555"/>
                  </a:lnTo>
                  <a:lnTo>
                    <a:pt x="1341935" y="122323"/>
                  </a:lnTo>
                  <a:lnTo>
                    <a:pt x="1358060" y="110091"/>
                  </a:lnTo>
                  <a:lnTo>
                    <a:pt x="1374185" y="97858"/>
                  </a:lnTo>
                  <a:lnTo>
                    <a:pt x="1390311" y="85626"/>
                  </a:lnTo>
                  <a:lnTo>
                    <a:pt x="1406436" y="73394"/>
                  </a:lnTo>
                  <a:lnTo>
                    <a:pt x="1422562" y="61161"/>
                  </a:lnTo>
                  <a:lnTo>
                    <a:pt x="1438687" y="48929"/>
                  </a:lnTo>
                  <a:lnTo>
                    <a:pt x="1454813" y="36697"/>
                  </a:lnTo>
                  <a:lnTo>
                    <a:pt x="1470938" y="24464"/>
                  </a:lnTo>
                  <a:lnTo>
                    <a:pt x="1487064" y="12232"/>
                  </a:lnTo>
                  <a:lnTo>
                    <a:pt x="1503189" y="0"/>
                  </a:lnTo>
                  <a:lnTo>
                    <a:pt x="1503189" y="0"/>
                  </a:lnTo>
                </a:path>
              </a:pathLst>
            </a:custGeom>
            <a:ln w="13550" cap="flat">
              <a:solidFill>
                <a:srgbClr val="00CC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655624" y="3632540"/>
              <a:ext cx="98337" cy="98337"/>
            </a:xfrm>
            <a:prstGeom prst="ellipse">
              <a:avLst/>
            </a:prstGeom>
            <a:solidFill>
              <a:srgbClr val="00A7FF">
                <a:alpha val="40000"/>
              </a:srgbClr>
            </a:solidFill>
            <a:ln w="9000" cap="rnd">
              <a:solidFill>
                <a:srgbClr val="00A7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774137" y="2946749"/>
              <a:ext cx="87067" cy="87067"/>
            </a:xfrm>
            <a:prstGeom prst="ellipse">
              <a:avLst/>
            </a:prstGeom>
            <a:solidFill>
              <a:srgbClr val="00A7FF">
                <a:alpha val="40000"/>
              </a:srgbClr>
            </a:solidFill>
            <a:ln w="9000" cap="rnd">
              <a:solidFill>
                <a:srgbClr val="00A7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882695" y="3633855"/>
              <a:ext cx="95707" cy="95707"/>
            </a:xfrm>
            <a:prstGeom prst="ellipse">
              <a:avLst/>
            </a:prstGeom>
            <a:solidFill>
              <a:srgbClr val="00A7FF">
                <a:alpha val="40000"/>
              </a:srgbClr>
            </a:solidFill>
            <a:ln w="9000" cap="rnd">
              <a:solidFill>
                <a:srgbClr val="00A7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93853" y="3057796"/>
              <a:ext cx="99149" cy="99149"/>
            </a:xfrm>
            <a:prstGeom prst="ellipse">
              <a:avLst/>
            </a:prstGeom>
            <a:solidFill>
              <a:srgbClr val="00A7FF">
                <a:alpha val="40000"/>
              </a:srgbClr>
            </a:solidFill>
            <a:ln w="9000" cap="rnd">
              <a:solidFill>
                <a:srgbClr val="00A7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104501" y="3629905"/>
              <a:ext cx="103608" cy="103608"/>
            </a:xfrm>
            <a:prstGeom prst="ellipse">
              <a:avLst/>
            </a:prstGeom>
            <a:solidFill>
              <a:srgbClr val="00A7FF">
                <a:alpha val="40000"/>
              </a:srgbClr>
            </a:solidFill>
            <a:ln w="9000" cap="rnd">
              <a:solidFill>
                <a:srgbClr val="00A7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216515" y="3157751"/>
              <a:ext cx="105337" cy="105337"/>
            </a:xfrm>
            <a:prstGeom prst="ellipse">
              <a:avLst/>
            </a:prstGeom>
            <a:solidFill>
              <a:srgbClr val="00A7FF">
                <a:alpha val="40000"/>
              </a:srgbClr>
            </a:solidFill>
            <a:ln w="9000" cap="rnd">
              <a:solidFill>
                <a:srgbClr val="00A7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31290" y="3072329"/>
              <a:ext cx="101544" cy="101544"/>
            </a:xfrm>
            <a:prstGeom prst="ellipse">
              <a:avLst/>
            </a:prstGeom>
            <a:solidFill>
              <a:srgbClr val="00A7FF">
                <a:alpha val="40000"/>
              </a:srgbClr>
            </a:solidFill>
            <a:ln w="9000" cap="rnd">
              <a:solidFill>
                <a:srgbClr val="00A7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443855" y="2926681"/>
              <a:ext cx="102170" cy="102170"/>
            </a:xfrm>
            <a:prstGeom prst="ellipse">
              <a:avLst/>
            </a:prstGeom>
            <a:solidFill>
              <a:srgbClr val="00A7FF">
                <a:alpha val="40000"/>
              </a:srgbClr>
            </a:solidFill>
            <a:ln w="9000" cap="rnd">
              <a:solidFill>
                <a:srgbClr val="00A7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669921" y="3646837"/>
              <a:ext cx="69742" cy="69742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  <a:ln w="9000" cap="rnd">
              <a:solidFill>
                <a:srgbClr val="FF0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778746" y="3642784"/>
              <a:ext cx="77848" cy="77848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  <a:ln w="9000" cap="rnd">
              <a:solidFill>
                <a:srgbClr val="FF0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895532" y="3646692"/>
              <a:ext cx="70034" cy="70034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  <a:ln w="9000" cap="rnd">
              <a:solidFill>
                <a:srgbClr val="FF0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015271" y="3653552"/>
              <a:ext cx="56313" cy="56313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  <a:ln w="9000" cap="rnd">
              <a:solidFill>
                <a:srgbClr val="FF0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346077" y="2751321"/>
              <a:ext cx="71970" cy="71970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  <a:ln w="9000" cap="rnd">
              <a:solidFill>
                <a:srgbClr val="FF0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466784" y="2648195"/>
              <a:ext cx="56313" cy="56313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  <a:ln w="9000" cap="rnd">
              <a:solidFill>
                <a:srgbClr val="FF0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675146" y="3652062"/>
              <a:ext cx="59293" cy="59293"/>
            </a:xfrm>
            <a:prstGeom prst="ellipse">
              <a:avLst/>
            </a:prstGeom>
            <a:solidFill>
              <a:srgbClr val="0000FF">
                <a:alpha val="40000"/>
              </a:srgbClr>
            </a:solidFill>
            <a:ln w="9000" cap="rnd">
              <a:solidFill>
                <a:srgbClr val="000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795926" y="3659964"/>
              <a:ext cx="43488" cy="43488"/>
            </a:xfrm>
            <a:prstGeom prst="ellipse">
              <a:avLst/>
            </a:prstGeom>
            <a:solidFill>
              <a:srgbClr val="0000FF">
                <a:alpha val="40000"/>
              </a:srgbClr>
            </a:solidFill>
            <a:ln w="9000" cap="rnd">
              <a:solidFill>
                <a:srgbClr val="000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906494" y="3657654"/>
              <a:ext cx="48109" cy="48109"/>
            </a:xfrm>
            <a:prstGeom prst="ellipse">
              <a:avLst/>
            </a:prstGeom>
            <a:solidFill>
              <a:srgbClr val="0000FF">
                <a:alpha val="40000"/>
              </a:srgbClr>
            </a:solidFill>
            <a:ln w="9000" cap="rnd">
              <a:solidFill>
                <a:srgbClr val="000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015814" y="3654095"/>
              <a:ext cx="55226" cy="55226"/>
            </a:xfrm>
            <a:prstGeom prst="ellipse">
              <a:avLst/>
            </a:prstGeom>
            <a:solidFill>
              <a:srgbClr val="0000FF">
                <a:alpha val="40000"/>
              </a:srgbClr>
            </a:solidFill>
            <a:ln w="9000" cap="rnd">
              <a:solidFill>
                <a:srgbClr val="000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120863" y="3646266"/>
              <a:ext cx="70885" cy="70885"/>
            </a:xfrm>
            <a:prstGeom prst="ellipse">
              <a:avLst/>
            </a:prstGeom>
            <a:solidFill>
              <a:srgbClr val="0000FF">
                <a:alpha val="40000"/>
              </a:srgbClr>
            </a:solidFill>
            <a:ln w="9000" cap="rnd">
              <a:solidFill>
                <a:srgbClr val="000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236226" y="3648751"/>
              <a:ext cx="65915" cy="65915"/>
            </a:xfrm>
            <a:prstGeom prst="ellipse">
              <a:avLst/>
            </a:prstGeom>
            <a:solidFill>
              <a:srgbClr val="0000FF">
                <a:alpha val="40000"/>
              </a:srgbClr>
            </a:solidFill>
            <a:ln w="9000" cap="rnd">
              <a:solidFill>
                <a:srgbClr val="000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342888" y="2948663"/>
              <a:ext cx="78347" cy="78347"/>
            </a:xfrm>
            <a:prstGeom prst="ellipse">
              <a:avLst/>
            </a:prstGeom>
            <a:solidFill>
              <a:srgbClr val="0000FF">
                <a:alpha val="40000"/>
              </a:srgbClr>
            </a:solidFill>
            <a:ln w="9000" cap="rnd">
              <a:solidFill>
                <a:srgbClr val="000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463975" y="2696202"/>
              <a:ext cx="61930" cy="61930"/>
            </a:xfrm>
            <a:prstGeom prst="ellipse">
              <a:avLst/>
            </a:prstGeom>
            <a:solidFill>
              <a:srgbClr val="0000FF">
                <a:alpha val="40000"/>
              </a:srgbClr>
            </a:solidFill>
            <a:ln w="9000" cap="rnd">
              <a:solidFill>
                <a:srgbClr val="000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673124" y="3650040"/>
              <a:ext cx="63338" cy="63338"/>
            </a:xfrm>
            <a:prstGeom prst="ellipse">
              <a:avLst/>
            </a:prstGeom>
            <a:solidFill>
              <a:srgbClr val="00CCFF">
                <a:alpha val="40000"/>
              </a:srgbClr>
            </a:solidFill>
            <a:ln w="9000" cap="rnd">
              <a:solidFill>
                <a:srgbClr val="00CC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789648" y="3653686"/>
              <a:ext cx="56046" cy="56046"/>
            </a:xfrm>
            <a:prstGeom prst="ellipse">
              <a:avLst/>
            </a:prstGeom>
            <a:solidFill>
              <a:srgbClr val="00CCFF">
                <a:alpha val="40000"/>
              </a:srgbClr>
            </a:solidFill>
            <a:ln w="9000" cap="rnd">
              <a:solidFill>
                <a:srgbClr val="00CC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895460" y="3646620"/>
              <a:ext cx="70178" cy="70178"/>
            </a:xfrm>
            <a:prstGeom prst="ellipse">
              <a:avLst/>
            </a:prstGeom>
            <a:solidFill>
              <a:srgbClr val="00CCFF">
                <a:alpha val="40000"/>
              </a:srgbClr>
            </a:solidFill>
            <a:ln w="9000" cap="rnd">
              <a:solidFill>
                <a:srgbClr val="00CC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012257" y="3650538"/>
              <a:ext cx="62341" cy="62341"/>
            </a:xfrm>
            <a:prstGeom prst="ellipse">
              <a:avLst/>
            </a:prstGeom>
            <a:solidFill>
              <a:srgbClr val="00CCFF">
                <a:alpha val="40000"/>
              </a:srgbClr>
            </a:solidFill>
            <a:ln w="9000" cap="rnd">
              <a:solidFill>
                <a:srgbClr val="00CC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123882" y="3649285"/>
              <a:ext cx="64846" cy="64846"/>
            </a:xfrm>
            <a:prstGeom prst="ellipse">
              <a:avLst/>
            </a:prstGeom>
            <a:solidFill>
              <a:srgbClr val="00CCFF">
                <a:alpha val="40000"/>
              </a:srgbClr>
            </a:solidFill>
            <a:ln w="9000" cap="rnd">
              <a:solidFill>
                <a:srgbClr val="00CC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225301" y="3161345"/>
              <a:ext cx="87764" cy="87764"/>
            </a:xfrm>
            <a:prstGeom prst="ellipse">
              <a:avLst/>
            </a:prstGeom>
            <a:solidFill>
              <a:srgbClr val="00CCFF">
                <a:alpha val="40000"/>
              </a:srgbClr>
            </a:solidFill>
            <a:ln w="9000" cap="rnd">
              <a:solidFill>
                <a:srgbClr val="00CC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340919" y="2922979"/>
              <a:ext cx="82286" cy="82286"/>
            </a:xfrm>
            <a:prstGeom prst="ellipse">
              <a:avLst/>
            </a:prstGeom>
            <a:solidFill>
              <a:srgbClr val="00CCFF">
                <a:alpha val="40000"/>
              </a:srgbClr>
            </a:solidFill>
            <a:ln w="9000" cap="rnd">
              <a:solidFill>
                <a:srgbClr val="00CC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461064" y="3072596"/>
              <a:ext cx="67751" cy="67751"/>
            </a:xfrm>
            <a:prstGeom prst="ellipse">
              <a:avLst/>
            </a:prstGeom>
            <a:solidFill>
              <a:srgbClr val="00CCFF">
                <a:alpha val="40000"/>
              </a:srgbClr>
            </a:solidFill>
            <a:ln w="9000" cap="rnd">
              <a:solidFill>
                <a:srgbClr val="00CC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148686" y="6086595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148686" y="5737768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148686" y="5387707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148686" y="5024584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148686" y="4691849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148686" y="4359114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148686" y="3995990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521708" y="3995990"/>
              <a:ext cx="2244807" cy="2090604"/>
            </a:xfrm>
            <a:custGeom>
              <a:avLst/>
              <a:pathLst>
                <a:path w="2244807" h="2090604">
                  <a:moveTo>
                    <a:pt x="0" y="2090604"/>
                  </a:moveTo>
                  <a:lnTo>
                    <a:pt x="13989" y="2077362"/>
                  </a:lnTo>
                  <a:lnTo>
                    <a:pt x="30114" y="2062095"/>
                  </a:lnTo>
                  <a:lnTo>
                    <a:pt x="46240" y="2046826"/>
                  </a:lnTo>
                  <a:lnTo>
                    <a:pt x="62365" y="2031555"/>
                  </a:lnTo>
                  <a:lnTo>
                    <a:pt x="78491" y="2016281"/>
                  </a:lnTo>
                  <a:lnTo>
                    <a:pt x="94616" y="2001005"/>
                  </a:lnTo>
                  <a:lnTo>
                    <a:pt x="110741" y="1985727"/>
                  </a:lnTo>
                  <a:lnTo>
                    <a:pt x="126867" y="1970445"/>
                  </a:lnTo>
                  <a:lnTo>
                    <a:pt x="142992" y="1955161"/>
                  </a:lnTo>
                  <a:lnTo>
                    <a:pt x="159118" y="1939874"/>
                  </a:lnTo>
                  <a:lnTo>
                    <a:pt x="175243" y="1924584"/>
                  </a:lnTo>
                  <a:lnTo>
                    <a:pt x="191369" y="1909291"/>
                  </a:lnTo>
                  <a:lnTo>
                    <a:pt x="207494" y="1893995"/>
                  </a:lnTo>
                  <a:lnTo>
                    <a:pt x="223620" y="1878696"/>
                  </a:lnTo>
                  <a:lnTo>
                    <a:pt x="239745" y="1863393"/>
                  </a:lnTo>
                  <a:lnTo>
                    <a:pt x="255871" y="1848087"/>
                  </a:lnTo>
                  <a:lnTo>
                    <a:pt x="271996" y="1832777"/>
                  </a:lnTo>
                  <a:lnTo>
                    <a:pt x="288122" y="1817464"/>
                  </a:lnTo>
                  <a:lnTo>
                    <a:pt x="304247" y="1802146"/>
                  </a:lnTo>
                  <a:lnTo>
                    <a:pt x="320372" y="1786825"/>
                  </a:lnTo>
                  <a:lnTo>
                    <a:pt x="336498" y="1771499"/>
                  </a:lnTo>
                  <a:lnTo>
                    <a:pt x="352623" y="1756170"/>
                  </a:lnTo>
                  <a:lnTo>
                    <a:pt x="368749" y="1740835"/>
                  </a:lnTo>
                  <a:lnTo>
                    <a:pt x="384874" y="1725496"/>
                  </a:lnTo>
                  <a:lnTo>
                    <a:pt x="401000" y="1710152"/>
                  </a:lnTo>
                  <a:lnTo>
                    <a:pt x="417125" y="1694804"/>
                  </a:lnTo>
                  <a:lnTo>
                    <a:pt x="433251" y="1679450"/>
                  </a:lnTo>
                  <a:lnTo>
                    <a:pt x="449376" y="1664090"/>
                  </a:lnTo>
                  <a:lnTo>
                    <a:pt x="465502" y="1648725"/>
                  </a:lnTo>
                  <a:lnTo>
                    <a:pt x="481627" y="1633355"/>
                  </a:lnTo>
                  <a:lnTo>
                    <a:pt x="497752" y="1617978"/>
                  </a:lnTo>
                  <a:lnTo>
                    <a:pt x="513878" y="1602595"/>
                  </a:lnTo>
                  <a:lnTo>
                    <a:pt x="530003" y="1587205"/>
                  </a:lnTo>
                  <a:lnTo>
                    <a:pt x="546129" y="1571808"/>
                  </a:lnTo>
                  <a:lnTo>
                    <a:pt x="562254" y="1556405"/>
                  </a:lnTo>
                  <a:lnTo>
                    <a:pt x="578380" y="1540994"/>
                  </a:lnTo>
                  <a:lnTo>
                    <a:pt x="594505" y="1525575"/>
                  </a:lnTo>
                  <a:lnTo>
                    <a:pt x="610631" y="1510149"/>
                  </a:lnTo>
                  <a:lnTo>
                    <a:pt x="626756" y="1494714"/>
                  </a:lnTo>
                  <a:lnTo>
                    <a:pt x="642882" y="1479271"/>
                  </a:lnTo>
                  <a:lnTo>
                    <a:pt x="659007" y="1463818"/>
                  </a:lnTo>
                  <a:lnTo>
                    <a:pt x="675133" y="1448356"/>
                  </a:lnTo>
                  <a:lnTo>
                    <a:pt x="691258" y="1432885"/>
                  </a:lnTo>
                  <a:lnTo>
                    <a:pt x="707383" y="1417403"/>
                  </a:lnTo>
                  <a:lnTo>
                    <a:pt x="723509" y="1401910"/>
                  </a:lnTo>
                  <a:lnTo>
                    <a:pt x="739634" y="1386407"/>
                  </a:lnTo>
                  <a:lnTo>
                    <a:pt x="755760" y="1370892"/>
                  </a:lnTo>
                  <a:lnTo>
                    <a:pt x="771885" y="1355365"/>
                  </a:lnTo>
                  <a:lnTo>
                    <a:pt x="788011" y="1339826"/>
                  </a:lnTo>
                  <a:lnTo>
                    <a:pt x="804136" y="1324274"/>
                  </a:lnTo>
                  <a:lnTo>
                    <a:pt x="820262" y="1308708"/>
                  </a:lnTo>
                  <a:lnTo>
                    <a:pt x="836387" y="1293128"/>
                  </a:lnTo>
                  <a:lnTo>
                    <a:pt x="852513" y="1277534"/>
                  </a:lnTo>
                  <a:lnTo>
                    <a:pt x="868638" y="1261924"/>
                  </a:lnTo>
                  <a:lnTo>
                    <a:pt x="884764" y="1246298"/>
                  </a:lnTo>
                  <a:lnTo>
                    <a:pt x="900889" y="1230656"/>
                  </a:lnTo>
                  <a:lnTo>
                    <a:pt x="917014" y="1214997"/>
                  </a:lnTo>
                  <a:lnTo>
                    <a:pt x="933140" y="1199321"/>
                  </a:lnTo>
                  <a:lnTo>
                    <a:pt x="949265" y="1183626"/>
                  </a:lnTo>
                  <a:lnTo>
                    <a:pt x="965391" y="1167911"/>
                  </a:lnTo>
                  <a:lnTo>
                    <a:pt x="981516" y="1152178"/>
                  </a:lnTo>
                  <a:lnTo>
                    <a:pt x="997642" y="1136423"/>
                  </a:lnTo>
                  <a:lnTo>
                    <a:pt x="1013767" y="1120648"/>
                  </a:lnTo>
                  <a:lnTo>
                    <a:pt x="1029893" y="1104851"/>
                  </a:lnTo>
                  <a:lnTo>
                    <a:pt x="1046018" y="1089031"/>
                  </a:lnTo>
                  <a:lnTo>
                    <a:pt x="1062144" y="1073188"/>
                  </a:lnTo>
                  <a:lnTo>
                    <a:pt x="1078269" y="1057321"/>
                  </a:lnTo>
                  <a:lnTo>
                    <a:pt x="1094395" y="1041430"/>
                  </a:lnTo>
                  <a:lnTo>
                    <a:pt x="1110520" y="1025514"/>
                  </a:lnTo>
                  <a:lnTo>
                    <a:pt x="1126645" y="1009571"/>
                  </a:lnTo>
                  <a:lnTo>
                    <a:pt x="1142771" y="993603"/>
                  </a:lnTo>
                  <a:lnTo>
                    <a:pt x="1158896" y="977607"/>
                  </a:lnTo>
                  <a:lnTo>
                    <a:pt x="1175022" y="961584"/>
                  </a:lnTo>
                  <a:lnTo>
                    <a:pt x="1191147" y="945533"/>
                  </a:lnTo>
                  <a:lnTo>
                    <a:pt x="1207273" y="929454"/>
                  </a:lnTo>
                  <a:lnTo>
                    <a:pt x="1223398" y="913346"/>
                  </a:lnTo>
                  <a:lnTo>
                    <a:pt x="1239524" y="897209"/>
                  </a:lnTo>
                  <a:lnTo>
                    <a:pt x="1255649" y="881043"/>
                  </a:lnTo>
                  <a:lnTo>
                    <a:pt x="1271775" y="864847"/>
                  </a:lnTo>
                  <a:lnTo>
                    <a:pt x="1287900" y="848621"/>
                  </a:lnTo>
                  <a:lnTo>
                    <a:pt x="1304026" y="832366"/>
                  </a:lnTo>
                  <a:lnTo>
                    <a:pt x="1320151" y="816081"/>
                  </a:lnTo>
                  <a:lnTo>
                    <a:pt x="1336276" y="799766"/>
                  </a:lnTo>
                  <a:lnTo>
                    <a:pt x="1352402" y="783422"/>
                  </a:lnTo>
                  <a:lnTo>
                    <a:pt x="1368527" y="767048"/>
                  </a:lnTo>
                  <a:lnTo>
                    <a:pt x="1384653" y="750645"/>
                  </a:lnTo>
                  <a:lnTo>
                    <a:pt x="1400778" y="734214"/>
                  </a:lnTo>
                  <a:lnTo>
                    <a:pt x="1416904" y="717754"/>
                  </a:lnTo>
                  <a:lnTo>
                    <a:pt x="1433029" y="701265"/>
                  </a:lnTo>
                  <a:lnTo>
                    <a:pt x="1449155" y="684749"/>
                  </a:lnTo>
                  <a:lnTo>
                    <a:pt x="1465280" y="668206"/>
                  </a:lnTo>
                  <a:lnTo>
                    <a:pt x="1481406" y="651637"/>
                  </a:lnTo>
                  <a:lnTo>
                    <a:pt x="1497531" y="635041"/>
                  </a:lnTo>
                  <a:lnTo>
                    <a:pt x="1513657" y="618421"/>
                  </a:lnTo>
                  <a:lnTo>
                    <a:pt x="1529782" y="601775"/>
                  </a:lnTo>
                  <a:lnTo>
                    <a:pt x="1545907" y="585105"/>
                  </a:lnTo>
                  <a:lnTo>
                    <a:pt x="1562033" y="568412"/>
                  </a:lnTo>
                  <a:lnTo>
                    <a:pt x="1578158" y="551696"/>
                  </a:lnTo>
                  <a:lnTo>
                    <a:pt x="1594284" y="534958"/>
                  </a:lnTo>
                  <a:lnTo>
                    <a:pt x="1610409" y="518199"/>
                  </a:lnTo>
                  <a:lnTo>
                    <a:pt x="1626535" y="501419"/>
                  </a:lnTo>
                  <a:lnTo>
                    <a:pt x="1642660" y="484619"/>
                  </a:lnTo>
                  <a:lnTo>
                    <a:pt x="1658786" y="467800"/>
                  </a:lnTo>
                  <a:lnTo>
                    <a:pt x="1674911" y="450962"/>
                  </a:lnTo>
                  <a:lnTo>
                    <a:pt x="1691037" y="434106"/>
                  </a:lnTo>
                  <a:lnTo>
                    <a:pt x="1707162" y="417233"/>
                  </a:lnTo>
                  <a:lnTo>
                    <a:pt x="1723288" y="400343"/>
                  </a:lnTo>
                  <a:lnTo>
                    <a:pt x="1739413" y="383438"/>
                  </a:lnTo>
                  <a:lnTo>
                    <a:pt x="1755538" y="366516"/>
                  </a:lnTo>
                  <a:lnTo>
                    <a:pt x="1771664" y="349580"/>
                  </a:lnTo>
                  <a:lnTo>
                    <a:pt x="1787789" y="332630"/>
                  </a:lnTo>
                  <a:lnTo>
                    <a:pt x="1803915" y="315666"/>
                  </a:lnTo>
                  <a:lnTo>
                    <a:pt x="1820040" y="298689"/>
                  </a:lnTo>
                  <a:lnTo>
                    <a:pt x="1836166" y="281700"/>
                  </a:lnTo>
                  <a:lnTo>
                    <a:pt x="1852291" y="264698"/>
                  </a:lnTo>
                  <a:lnTo>
                    <a:pt x="1868417" y="247684"/>
                  </a:lnTo>
                  <a:lnTo>
                    <a:pt x="1884542" y="230660"/>
                  </a:lnTo>
                  <a:lnTo>
                    <a:pt x="1900668" y="213624"/>
                  </a:lnTo>
                  <a:lnTo>
                    <a:pt x="1916793" y="196579"/>
                  </a:lnTo>
                  <a:lnTo>
                    <a:pt x="1932918" y="179523"/>
                  </a:lnTo>
                  <a:lnTo>
                    <a:pt x="1949044" y="162458"/>
                  </a:lnTo>
                  <a:lnTo>
                    <a:pt x="1965169" y="145384"/>
                  </a:lnTo>
                  <a:lnTo>
                    <a:pt x="1981295" y="128301"/>
                  </a:lnTo>
                  <a:lnTo>
                    <a:pt x="1997420" y="111209"/>
                  </a:lnTo>
                  <a:lnTo>
                    <a:pt x="2013546" y="94110"/>
                  </a:lnTo>
                  <a:lnTo>
                    <a:pt x="2029671" y="77002"/>
                  </a:lnTo>
                  <a:lnTo>
                    <a:pt x="2045797" y="59888"/>
                  </a:lnTo>
                  <a:lnTo>
                    <a:pt x="2061922" y="42766"/>
                  </a:lnTo>
                  <a:lnTo>
                    <a:pt x="2078048" y="25637"/>
                  </a:lnTo>
                  <a:lnTo>
                    <a:pt x="2094173" y="8501"/>
                  </a:lnTo>
                  <a:lnTo>
                    <a:pt x="2102171" y="0"/>
                  </a:lnTo>
                  <a:lnTo>
                    <a:pt x="2244807" y="0"/>
                  </a:lnTo>
                  <a:lnTo>
                    <a:pt x="2239302" y="5233"/>
                  </a:lnTo>
                  <a:lnTo>
                    <a:pt x="2223177" y="20569"/>
                  </a:lnTo>
                  <a:lnTo>
                    <a:pt x="2207051" y="35909"/>
                  </a:lnTo>
                  <a:lnTo>
                    <a:pt x="2190926" y="51255"/>
                  </a:lnTo>
                  <a:lnTo>
                    <a:pt x="2174800" y="66606"/>
                  </a:lnTo>
                  <a:lnTo>
                    <a:pt x="2158675" y="81961"/>
                  </a:lnTo>
                  <a:lnTo>
                    <a:pt x="2142549" y="97323"/>
                  </a:lnTo>
                  <a:lnTo>
                    <a:pt x="2126424" y="112690"/>
                  </a:lnTo>
                  <a:lnTo>
                    <a:pt x="2110299" y="128062"/>
                  </a:lnTo>
                  <a:lnTo>
                    <a:pt x="2094173" y="143441"/>
                  </a:lnTo>
                  <a:lnTo>
                    <a:pt x="2078048" y="158827"/>
                  </a:lnTo>
                  <a:lnTo>
                    <a:pt x="2061922" y="174219"/>
                  </a:lnTo>
                  <a:lnTo>
                    <a:pt x="2045797" y="189618"/>
                  </a:lnTo>
                  <a:lnTo>
                    <a:pt x="2029671" y="205024"/>
                  </a:lnTo>
                  <a:lnTo>
                    <a:pt x="2013546" y="220437"/>
                  </a:lnTo>
                  <a:lnTo>
                    <a:pt x="1997420" y="235858"/>
                  </a:lnTo>
                  <a:lnTo>
                    <a:pt x="1981295" y="251288"/>
                  </a:lnTo>
                  <a:lnTo>
                    <a:pt x="1965169" y="266726"/>
                  </a:lnTo>
                  <a:lnTo>
                    <a:pt x="1949044" y="282172"/>
                  </a:lnTo>
                  <a:lnTo>
                    <a:pt x="1932918" y="297628"/>
                  </a:lnTo>
                  <a:lnTo>
                    <a:pt x="1916793" y="313093"/>
                  </a:lnTo>
                  <a:lnTo>
                    <a:pt x="1900668" y="328568"/>
                  </a:lnTo>
                  <a:lnTo>
                    <a:pt x="1884542" y="344053"/>
                  </a:lnTo>
                  <a:lnTo>
                    <a:pt x="1868417" y="359550"/>
                  </a:lnTo>
                  <a:lnTo>
                    <a:pt x="1852291" y="375057"/>
                  </a:lnTo>
                  <a:lnTo>
                    <a:pt x="1836166" y="390576"/>
                  </a:lnTo>
                  <a:lnTo>
                    <a:pt x="1820040" y="406107"/>
                  </a:lnTo>
                  <a:lnTo>
                    <a:pt x="1803915" y="421651"/>
                  </a:lnTo>
                  <a:lnTo>
                    <a:pt x="1787789" y="437208"/>
                  </a:lnTo>
                  <a:lnTo>
                    <a:pt x="1771664" y="452778"/>
                  </a:lnTo>
                  <a:lnTo>
                    <a:pt x="1755538" y="468363"/>
                  </a:lnTo>
                  <a:lnTo>
                    <a:pt x="1739413" y="483963"/>
                  </a:lnTo>
                  <a:lnTo>
                    <a:pt x="1723288" y="499578"/>
                  </a:lnTo>
                  <a:lnTo>
                    <a:pt x="1707162" y="515209"/>
                  </a:lnTo>
                  <a:lnTo>
                    <a:pt x="1691037" y="530856"/>
                  </a:lnTo>
                  <a:lnTo>
                    <a:pt x="1674911" y="546522"/>
                  </a:lnTo>
                  <a:lnTo>
                    <a:pt x="1658786" y="562204"/>
                  </a:lnTo>
                  <a:lnTo>
                    <a:pt x="1642660" y="577906"/>
                  </a:lnTo>
                  <a:lnTo>
                    <a:pt x="1626535" y="593627"/>
                  </a:lnTo>
                  <a:lnTo>
                    <a:pt x="1610409" y="609368"/>
                  </a:lnTo>
                  <a:lnTo>
                    <a:pt x="1594284" y="625129"/>
                  </a:lnTo>
                  <a:lnTo>
                    <a:pt x="1578158" y="640912"/>
                  </a:lnTo>
                  <a:lnTo>
                    <a:pt x="1562033" y="656717"/>
                  </a:lnTo>
                  <a:lnTo>
                    <a:pt x="1545907" y="672545"/>
                  </a:lnTo>
                  <a:lnTo>
                    <a:pt x="1529782" y="688396"/>
                  </a:lnTo>
                  <a:lnTo>
                    <a:pt x="1513657" y="704271"/>
                  </a:lnTo>
                  <a:lnTo>
                    <a:pt x="1497531" y="720171"/>
                  </a:lnTo>
                  <a:lnTo>
                    <a:pt x="1481406" y="736096"/>
                  </a:lnTo>
                  <a:lnTo>
                    <a:pt x="1465280" y="752047"/>
                  </a:lnTo>
                  <a:lnTo>
                    <a:pt x="1449155" y="768025"/>
                  </a:lnTo>
                  <a:lnTo>
                    <a:pt x="1433029" y="784030"/>
                  </a:lnTo>
                  <a:lnTo>
                    <a:pt x="1416904" y="800063"/>
                  </a:lnTo>
                  <a:lnTo>
                    <a:pt x="1400778" y="816123"/>
                  </a:lnTo>
                  <a:lnTo>
                    <a:pt x="1384653" y="832212"/>
                  </a:lnTo>
                  <a:lnTo>
                    <a:pt x="1368527" y="848330"/>
                  </a:lnTo>
                  <a:lnTo>
                    <a:pt x="1352402" y="864477"/>
                  </a:lnTo>
                  <a:lnTo>
                    <a:pt x="1336276" y="880654"/>
                  </a:lnTo>
                  <a:lnTo>
                    <a:pt x="1320151" y="896860"/>
                  </a:lnTo>
                  <a:lnTo>
                    <a:pt x="1304026" y="913096"/>
                  </a:lnTo>
                  <a:lnTo>
                    <a:pt x="1287900" y="929361"/>
                  </a:lnTo>
                  <a:lnTo>
                    <a:pt x="1271775" y="945656"/>
                  </a:lnTo>
                  <a:lnTo>
                    <a:pt x="1255649" y="961981"/>
                  </a:lnTo>
                  <a:lnTo>
                    <a:pt x="1239524" y="978336"/>
                  </a:lnTo>
                  <a:lnTo>
                    <a:pt x="1223398" y="994720"/>
                  </a:lnTo>
                  <a:lnTo>
                    <a:pt x="1207273" y="1011132"/>
                  </a:lnTo>
                  <a:lnTo>
                    <a:pt x="1191147" y="1027574"/>
                  </a:lnTo>
                  <a:lnTo>
                    <a:pt x="1175022" y="1044044"/>
                  </a:lnTo>
                  <a:lnTo>
                    <a:pt x="1158896" y="1060542"/>
                  </a:lnTo>
                  <a:lnTo>
                    <a:pt x="1142771" y="1077067"/>
                  </a:lnTo>
                  <a:lnTo>
                    <a:pt x="1126645" y="1093619"/>
                  </a:lnTo>
                  <a:lnTo>
                    <a:pt x="1110520" y="1110198"/>
                  </a:lnTo>
                  <a:lnTo>
                    <a:pt x="1094395" y="1126802"/>
                  </a:lnTo>
                  <a:lnTo>
                    <a:pt x="1078269" y="1143432"/>
                  </a:lnTo>
                  <a:lnTo>
                    <a:pt x="1062144" y="1160086"/>
                  </a:lnTo>
                  <a:lnTo>
                    <a:pt x="1046018" y="1176763"/>
                  </a:lnTo>
                  <a:lnTo>
                    <a:pt x="1029893" y="1193465"/>
                  </a:lnTo>
                  <a:lnTo>
                    <a:pt x="1013767" y="1210188"/>
                  </a:lnTo>
                  <a:lnTo>
                    <a:pt x="997642" y="1226933"/>
                  </a:lnTo>
                  <a:lnTo>
                    <a:pt x="981516" y="1243700"/>
                  </a:lnTo>
                  <a:lnTo>
                    <a:pt x="965391" y="1260487"/>
                  </a:lnTo>
                  <a:lnTo>
                    <a:pt x="949265" y="1277294"/>
                  </a:lnTo>
                  <a:lnTo>
                    <a:pt x="933140" y="1294119"/>
                  </a:lnTo>
                  <a:lnTo>
                    <a:pt x="917014" y="1310963"/>
                  </a:lnTo>
                  <a:lnTo>
                    <a:pt x="900889" y="1327825"/>
                  </a:lnTo>
                  <a:lnTo>
                    <a:pt x="884764" y="1344704"/>
                  </a:lnTo>
                  <a:lnTo>
                    <a:pt x="868638" y="1361599"/>
                  </a:lnTo>
                  <a:lnTo>
                    <a:pt x="852513" y="1378510"/>
                  </a:lnTo>
                  <a:lnTo>
                    <a:pt x="836387" y="1395437"/>
                  </a:lnTo>
                  <a:lnTo>
                    <a:pt x="820262" y="1412378"/>
                  </a:lnTo>
                  <a:lnTo>
                    <a:pt x="804136" y="1429333"/>
                  </a:lnTo>
                  <a:lnTo>
                    <a:pt x="788011" y="1446301"/>
                  </a:lnTo>
                  <a:lnTo>
                    <a:pt x="771885" y="1463283"/>
                  </a:lnTo>
                  <a:lnTo>
                    <a:pt x="755760" y="1480277"/>
                  </a:lnTo>
                  <a:lnTo>
                    <a:pt x="739634" y="1497282"/>
                  </a:lnTo>
                  <a:lnTo>
                    <a:pt x="723509" y="1514300"/>
                  </a:lnTo>
                  <a:lnTo>
                    <a:pt x="707383" y="1531328"/>
                  </a:lnTo>
                  <a:lnTo>
                    <a:pt x="691258" y="1548367"/>
                  </a:lnTo>
                  <a:lnTo>
                    <a:pt x="675133" y="1565416"/>
                  </a:lnTo>
                  <a:lnTo>
                    <a:pt x="659007" y="1582475"/>
                  </a:lnTo>
                  <a:lnTo>
                    <a:pt x="642882" y="1599544"/>
                  </a:lnTo>
                  <a:lnTo>
                    <a:pt x="626756" y="1616621"/>
                  </a:lnTo>
                  <a:lnTo>
                    <a:pt x="610631" y="1633707"/>
                  </a:lnTo>
                  <a:lnTo>
                    <a:pt x="594505" y="1650801"/>
                  </a:lnTo>
                  <a:lnTo>
                    <a:pt x="578380" y="1667903"/>
                  </a:lnTo>
                  <a:lnTo>
                    <a:pt x="562254" y="1685013"/>
                  </a:lnTo>
                  <a:lnTo>
                    <a:pt x="546129" y="1702131"/>
                  </a:lnTo>
                  <a:lnTo>
                    <a:pt x="530003" y="1719255"/>
                  </a:lnTo>
                  <a:lnTo>
                    <a:pt x="513878" y="1736386"/>
                  </a:lnTo>
                  <a:lnTo>
                    <a:pt x="497752" y="1753524"/>
                  </a:lnTo>
                  <a:lnTo>
                    <a:pt x="481627" y="1770668"/>
                  </a:lnTo>
                  <a:lnTo>
                    <a:pt x="465502" y="1787818"/>
                  </a:lnTo>
                  <a:lnTo>
                    <a:pt x="449376" y="1804973"/>
                  </a:lnTo>
                  <a:lnTo>
                    <a:pt x="433251" y="1822135"/>
                  </a:lnTo>
                  <a:lnTo>
                    <a:pt x="417125" y="1839302"/>
                  </a:lnTo>
                  <a:lnTo>
                    <a:pt x="401000" y="1856474"/>
                  </a:lnTo>
                  <a:lnTo>
                    <a:pt x="384874" y="1873651"/>
                  </a:lnTo>
                  <a:lnTo>
                    <a:pt x="368749" y="1890833"/>
                  </a:lnTo>
                  <a:lnTo>
                    <a:pt x="352623" y="1908019"/>
                  </a:lnTo>
                  <a:lnTo>
                    <a:pt x="336498" y="1925210"/>
                  </a:lnTo>
                  <a:lnTo>
                    <a:pt x="320372" y="1942405"/>
                  </a:lnTo>
                  <a:lnTo>
                    <a:pt x="304247" y="1959605"/>
                  </a:lnTo>
                  <a:lnTo>
                    <a:pt x="288122" y="1976808"/>
                  </a:lnTo>
                  <a:lnTo>
                    <a:pt x="271996" y="1994015"/>
                  </a:lnTo>
                  <a:lnTo>
                    <a:pt x="255871" y="2011226"/>
                  </a:lnTo>
                  <a:lnTo>
                    <a:pt x="239745" y="2028441"/>
                  </a:lnTo>
                  <a:lnTo>
                    <a:pt x="223620" y="2045659"/>
                  </a:lnTo>
                  <a:lnTo>
                    <a:pt x="207494" y="2062880"/>
                  </a:lnTo>
                  <a:lnTo>
                    <a:pt x="191369" y="2080105"/>
                  </a:lnTo>
                  <a:lnTo>
                    <a:pt x="181542" y="2090604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521708" y="3995990"/>
              <a:ext cx="2102171" cy="2090604"/>
            </a:xfrm>
            <a:custGeom>
              <a:avLst/>
              <a:pathLst>
                <a:path w="2102171" h="2090604">
                  <a:moveTo>
                    <a:pt x="0" y="2090604"/>
                  </a:moveTo>
                  <a:lnTo>
                    <a:pt x="13989" y="2077362"/>
                  </a:lnTo>
                  <a:lnTo>
                    <a:pt x="30114" y="2062095"/>
                  </a:lnTo>
                  <a:lnTo>
                    <a:pt x="46240" y="2046826"/>
                  </a:lnTo>
                  <a:lnTo>
                    <a:pt x="62365" y="2031555"/>
                  </a:lnTo>
                  <a:lnTo>
                    <a:pt x="78491" y="2016281"/>
                  </a:lnTo>
                  <a:lnTo>
                    <a:pt x="94616" y="2001005"/>
                  </a:lnTo>
                  <a:lnTo>
                    <a:pt x="110741" y="1985727"/>
                  </a:lnTo>
                  <a:lnTo>
                    <a:pt x="126867" y="1970445"/>
                  </a:lnTo>
                  <a:lnTo>
                    <a:pt x="142992" y="1955161"/>
                  </a:lnTo>
                  <a:lnTo>
                    <a:pt x="159118" y="1939874"/>
                  </a:lnTo>
                  <a:lnTo>
                    <a:pt x="175243" y="1924584"/>
                  </a:lnTo>
                  <a:lnTo>
                    <a:pt x="191369" y="1909291"/>
                  </a:lnTo>
                  <a:lnTo>
                    <a:pt x="207494" y="1893995"/>
                  </a:lnTo>
                  <a:lnTo>
                    <a:pt x="223620" y="1878696"/>
                  </a:lnTo>
                  <a:lnTo>
                    <a:pt x="239745" y="1863393"/>
                  </a:lnTo>
                  <a:lnTo>
                    <a:pt x="255871" y="1848087"/>
                  </a:lnTo>
                  <a:lnTo>
                    <a:pt x="271996" y="1832777"/>
                  </a:lnTo>
                  <a:lnTo>
                    <a:pt x="288122" y="1817464"/>
                  </a:lnTo>
                  <a:lnTo>
                    <a:pt x="304247" y="1802146"/>
                  </a:lnTo>
                  <a:lnTo>
                    <a:pt x="320372" y="1786825"/>
                  </a:lnTo>
                  <a:lnTo>
                    <a:pt x="336498" y="1771499"/>
                  </a:lnTo>
                  <a:lnTo>
                    <a:pt x="352623" y="1756170"/>
                  </a:lnTo>
                  <a:lnTo>
                    <a:pt x="368749" y="1740835"/>
                  </a:lnTo>
                  <a:lnTo>
                    <a:pt x="384874" y="1725496"/>
                  </a:lnTo>
                  <a:lnTo>
                    <a:pt x="401000" y="1710152"/>
                  </a:lnTo>
                  <a:lnTo>
                    <a:pt x="417125" y="1694804"/>
                  </a:lnTo>
                  <a:lnTo>
                    <a:pt x="433251" y="1679450"/>
                  </a:lnTo>
                  <a:lnTo>
                    <a:pt x="449376" y="1664090"/>
                  </a:lnTo>
                  <a:lnTo>
                    <a:pt x="465502" y="1648725"/>
                  </a:lnTo>
                  <a:lnTo>
                    <a:pt x="481627" y="1633355"/>
                  </a:lnTo>
                  <a:lnTo>
                    <a:pt x="497752" y="1617978"/>
                  </a:lnTo>
                  <a:lnTo>
                    <a:pt x="513878" y="1602595"/>
                  </a:lnTo>
                  <a:lnTo>
                    <a:pt x="530003" y="1587205"/>
                  </a:lnTo>
                  <a:lnTo>
                    <a:pt x="546129" y="1571808"/>
                  </a:lnTo>
                  <a:lnTo>
                    <a:pt x="562254" y="1556405"/>
                  </a:lnTo>
                  <a:lnTo>
                    <a:pt x="578380" y="1540994"/>
                  </a:lnTo>
                  <a:lnTo>
                    <a:pt x="594505" y="1525575"/>
                  </a:lnTo>
                  <a:lnTo>
                    <a:pt x="610631" y="1510149"/>
                  </a:lnTo>
                  <a:lnTo>
                    <a:pt x="626756" y="1494714"/>
                  </a:lnTo>
                  <a:lnTo>
                    <a:pt x="642882" y="1479271"/>
                  </a:lnTo>
                  <a:lnTo>
                    <a:pt x="659007" y="1463818"/>
                  </a:lnTo>
                  <a:lnTo>
                    <a:pt x="675133" y="1448356"/>
                  </a:lnTo>
                  <a:lnTo>
                    <a:pt x="691258" y="1432885"/>
                  </a:lnTo>
                  <a:lnTo>
                    <a:pt x="707383" y="1417403"/>
                  </a:lnTo>
                  <a:lnTo>
                    <a:pt x="723509" y="1401910"/>
                  </a:lnTo>
                  <a:lnTo>
                    <a:pt x="739634" y="1386407"/>
                  </a:lnTo>
                  <a:lnTo>
                    <a:pt x="755760" y="1370892"/>
                  </a:lnTo>
                  <a:lnTo>
                    <a:pt x="771885" y="1355365"/>
                  </a:lnTo>
                  <a:lnTo>
                    <a:pt x="788011" y="1339826"/>
                  </a:lnTo>
                  <a:lnTo>
                    <a:pt x="804136" y="1324274"/>
                  </a:lnTo>
                  <a:lnTo>
                    <a:pt x="820262" y="1308708"/>
                  </a:lnTo>
                  <a:lnTo>
                    <a:pt x="836387" y="1293128"/>
                  </a:lnTo>
                  <a:lnTo>
                    <a:pt x="852513" y="1277534"/>
                  </a:lnTo>
                  <a:lnTo>
                    <a:pt x="868638" y="1261924"/>
                  </a:lnTo>
                  <a:lnTo>
                    <a:pt x="884764" y="1246298"/>
                  </a:lnTo>
                  <a:lnTo>
                    <a:pt x="900889" y="1230656"/>
                  </a:lnTo>
                  <a:lnTo>
                    <a:pt x="917014" y="1214997"/>
                  </a:lnTo>
                  <a:lnTo>
                    <a:pt x="933140" y="1199321"/>
                  </a:lnTo>
                  <a:lnTo>
                    <a:pt x="949265" y="1183626"/>
                  </a:lnTo>
                  <a:lnTo>
                    <a:pt x="965391" y="1167911"/>
                  </a:lnTo>
                  <a:lnTo>
                    <a:pt x="981516" y="1152178"/>
                  </a:lnTo>
                  <a:lnTo>
                    <a:pt x="997642" y="1136423"/>
                  </a:lnTo>
                  <a:lnTo>
                    <a:pt x="1013767" y="1120648"/>
                  </a:lnTo>
                  <a:lnTo>
                    <a:pt x="1029893" y="1104851"/>
                  </a:lnTo>
                  <a:lnTo>
                    <a:pt x="1046018" y="1089031"/>
                  </a:lnTo>
                  <a:lnTo>
                    <a:pt x="1062144" y="1073188"/>
                  </a:lnTo>
                  <a:lnTo>
                    <a:pt x="1078269" y="1057321"/>
                  </a:lnTo>
                  <a:lnTo>
                    <a:pt x="1094395" y="1041430"/>
                  </a:lnTo>
                  <a:lnTo>
                    <a:pt x="1110520" y="1025514"/>
                  </a:lnTo>
                  <a:lnTo>
                    <a:pt x="1126645" y="1009571"/>
                  </a:lnTo>
                  <a:lnTo>
                    <a:pt x="1142771" y="993603"/>
                  </a:lnTo>
                  <a:lnTo>
                    <a:pt x="1158896" y="977607"/>
                  </a:lnTo>
                  <a:lnTo>
                    <a:pt x="1175022" y="961584"/>
                  </a:lnTo>
                  <a:lnTo>
                    <a:pt x="1191147" y="945533"/>
                  </a:lnTo>
                  <a:lnTo>
                    <a:pt x="1207273" y="929454"/>
                  </a:lnTo>
                  <a:lnTo>
                    <a:pt x="1223398" y="913346"/>
                  </a:lnTo>
                  <a:lnTo>
                    <a:pt x="1239524" y="897209"/>
                  </a:lnTo>
                  <a:lnTo>
                    <a:pt x="1255649" y="881043"/>
                  </a:lnTo>
                  <a:lnTo>
                    <a:pt x="1271775" y="864847"/>
                  </a:lnTo>
                  <a:lnTo>
                    <a:pt x="1287900" y="848621"/>
                  </a:lnTo>
                  <a:lnTo>
                    <a:pt x="1304026" y="832366"/>
                  </a:lnTo>
                  <a:lnTo>
                    <a:pt x="1320151" y="816081"/>
                  </a:lnTo>
                  <a:lnTo>
                    <a:pt x="1336276" y="799766"/>
                  </a:lnTo>
                  <a:lnTo>
                    <a:pt x="1352402" y="783422"/>
                  </a:lnTo>
                  <a:lnTo>
                    <a:pt x="1368527" y="767048"/>
                  </a:lnTo>
                  <a:lnTo>
                    <a:pt x="1384653" y="750645"/>
                  </a:lnTo>
                  <a:lnTo>
                    <a:pt x="1400778" y="734214"/>
                  </a:lnTo>
                  <a:lnTo>
                    <a:pt x="1416904" y="717754"/>
                  </a:lnTo>
                  <a:lnTo>
                    <a:pt x="1433029" y="701265"/>
                  </a:lnTo>
                  <a:lnTo>
                    <a:pt x="1449155" y="684749"/>
                  </a:lnTo>
                  <a:lnTo>
                    <a:pt x="1465280" y="668206"/>
                  </a:lnTo>
                  <a:lnTo>
                    <a:pt x="1481406" y="651637"/>
                  </a:lnTo>
                  <a:lnTo>
                    <a:pt x="1497531" y="635041"/>
                  </a:lnTo>
                  <a:lnTo>
                    <a:pt x="1513657" y="618421"/>
                  </a:lnTo>
                  <a:lnTo>
                    <a:pt x="1529782" y="601775"/>
                  </a:lnTo>
                  <a:lnTo>
                    <a:pt x="1545907" y="585105"/>
                  </a:lnTo>
                  <a:lnTo>
                    <a:pt x="1562033" y="568412"/>
                  </a:lnTo>
                  <a:lnTo>
                    <a:pt x="1578158" y="551696"/>
                  </a:lnTo>
                  <a:lnTo>
                    <a:pt x="1594284" y="534958"/>
                  </a:lnTo>
                  <a:lnTo>
                    <a:pt x="1610409" y="518199"/>
                  </a:lnTo>
                  <a:lnTo>
                    <a:pt x="1626535" y="501419"/>
                  </a:lnTo>
                  <a:lnTo>
                    <a:pt x="1642660" y="484619"/>
                  </a:lnTo>
                  <a:lnTo>
                    <a:pt x="1658786" y="467800"/>
                  </a:lnTo>
                  <a:lnTo>
                    <a:pt x="1674911" y="450962"/>
                  </a:lnTo>
                  <a:lnTo>
                    <a:pt x="1691037" y="434106"/>
                  </a:lnTo>
                  <a:lnTo>
                    <a:pt x="1707162" y="417233"/>
                  </a:lnTo>
                  <a:lnTo>
                    <a:pt x="1723288" y="400343"/>
                  </a:lnTo>
                  <a:lnTo>
                    <a:pt x="1739413" y="383438"/>
                  </a:lnTo>
                  <a:lnTo>
                    <a:pt x="1755538" y="366516"/>
                  </a:lnTo>
                  <a:lnTo>
                    <a:pt x="1771664" y="349580"/>
                  </a:lnTo>
                  <a:lnTo>
                    <a:pt x="1787789" y="332630"/>
                  </a:lnTo>
                  <a:lnTo>
                    <a:pt x="1803915" y="315666"/>
                  </a:lnTo>
                  <a:lnTo>
                    <a:pt x="1820040" y="298689"/>
                  </a:lnTo>
                  <a:lnTo>
                    <a:pt x="1836166" y="281700"/>
                  </a:lnTo>
                  <a:lnTo>
                    <a:pt x="1852291" y="264698"/>
                  </a:lnTo>
                  <a:lnTo>
                    <a:pt x="1868417" y="247684"/>
                  </a:lnTo>
                  <a:lnTo>
                    <a:pt x="1884542" y="230660"/>
                  </a:lnTo>
                  <a:lnTo>
                    <a:pt x="1900668" y="213624"/>
                  </a:lnTo>
                  <a:lnTo>
                    <a:pt x="1916793" y="196579"/>
                  </a:lnTo>
                  <a:lnTo>
                    <a:pt x="1932918" y="179523"/>
                  </a:lnTo>
                  <a:lnTo>
                    <a:pt x="1949044" y="162458"/>
                  </a:lnTo>
                  <a:lnTo>
                    <a:pt x="1965169" y="145384"/>
                  </a:lnTo>
                  <a:lnTo>
                    <a:pt x="1981295" y="128301"/>
                  </a:lnTo>
                  <a:lnTo>
                    <a:pt x="1997420" y="111209"/>
                  </a:lnTo>
                  <a:lnTo>
                    <a:pt x="2013546" y="94110"/>
                  </a:lnTo>
                  <a:lnTo>
                    <a:pt x="2029671" y="77002"/>
                  </a:lnTo>
                  <a:lnTo>
                    <a:pt x="2045797" y="59888"/>
                  </a:lnTo>
                  <a:lnTo>
                    <a:pt x="2061922" y="42766"/>
                  </a:lnTo>
                  <a:lnTo>
                    <a:pt x="2078048" y="25637"/>
                  </a:lnTo>
                  <a:lnTo>
                    <a:pt x="2094173" y="8501"/>
                  </a:lnTo>
                  <a:lnTo>
                    <a:pt x="210217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703250" y="3995990"/>
              <a:ext cx="2063265" cy="2090604"/>
            </a:xfrm>
            <a:custGeom>
              <a:avLst/>
              <a:pathLst>
                <a:path w="2063265" h="2090604">
                  <a:moveTo>
                    <a:pt x="2063265" y="0"/>
                  </a:moveTo>
                  <a:lnTo>
                    <a:pt x="2057760" y="5233"/>
                  </a:lnTo>
                  <a:lnTo>
                    <a:pt x="2041635" y="20569"/>
                  </a:lnTo>
                  <a:lnTo>
                    <a:pt x="2025509" y="35909"/>
                  </a:lnTo>
                  <a:lnTo>
                    <a:pt x="2009384" y="51255"/>
                  </a:lnTo>
                  <a:lnTo>
                    <a:pt x="1993258" y="66606"/>
                  </a:lnTo>
                  <a:lnTo>
                    <a:pt x="1977133" y="81961"/>
                  </a:lnTo>
                  <a:lnTo>
                    <a:pt x="1961007" y="97323"/>
                  </a:lnTo>
                  <a:lnTo>
                    <a:pt x="1944882" y="112690"/>
                  </a:lnTo>
                  <a:lnTo>
                    <a:pt x="1928756" y="128062"/>
                  </a:lnTo>
                  <a:lnTo>
                    <a:pt x="1912631" y="143441"/>
                  </a:lnTo>
                  <a:lnTo>
                    <a:pt x="1896505" y="158827"/>
                  </a:lnTo>
                  <a:lnTo>
                    <a:pt x="1880380" y="174219"/>
                  </a:lnTo>
                  <a:lnTo>
                    <a:pt x="1864255" y="189618"/>
                  </a:lnTo>
                  <a:lnTo>
                    <a:pt x="1848129" y="205024"/>
                  </a:lnTo>
                  <a:lnTo>
                    <a:pt x="1832004" y="220437"/>
                  </a:lnTo>
                  <a:lnTo>
                    <a:pt x="1815878" y="235858"/>
                  </a:lnTo>
                  <a:lnTo>
                    <a:pt x="1799753" y="251288"/>
                  </a:lnTo>
                  <a:lnTo>
                    <a:pt x="1783627" y="266726"/>
                  </a:lnTo>
                  <a:lnTo>
                    <a:pt x="1767502" y="282172"/>
                  </a:lnTo>
                  <a:lnTo>
                    <a:pt x="1751376" y="297628"/>
                  </a:lnTo>
                  <a:lnTo>
                    <a:pt x="1735251" y="313093"/>
                  </a:lnTo>
                  <a:lnTo>
                    <a:pt x="1719125" y="328568"/>
                  </a:lnTo>
                  <a:lnTo>
                    <a:pt x="1703000" y="344053"/>
                  </a:lnTo>
                  <a:lnTo>
                    <a:pt x="1686874" y="359550"/>
                  </a:lnTo>
                  <a:lnTo>
                    <a:pt x="1670749" y="375057"/>
                  </a:lnTo>
                  <a:lnTo>
                    <a:pt x="1654624" y="390576"/>
                  </a:lnTo>
                  <a:lnTo>
                    <a:pt x="1638498" y="406107"/>
                  </a:lnTo>
                  <a:lnTo>
                    <a:pt x="1622373" y="421651"/>
                  </a:lnTo>
                  <a:lnTo>
                    <a:pt x="1606247" y="437208"/>
                  </a:lnTo>
                  <a:lnTo>
                    <a:pt x="1590122" y="452778"/>
                  </a:lnTo>
                  <a:lnTo>
                    <a:pt x="1573996" y="468363"/>
                  </a:lnTo>
                  <a:lnTo>
                    <a:pt x="1557871" y="483963"/>
                  </a:lnTo>
                  <a:lnTo>
                    <a:pt x="1541745" y="499578"/>
                  </a:lnTo>
                  <a:lnTo>
                    <a:pt x="1525620" y="515209"/>
                  </a:lnTo>
                  <a:lnTo>
                    <a:pt x="1509494" y="530856"/>
                  </a:lnTo>
                  <a:lnTo>
                    <a:pt x="1493369" y="546522"/>
                  </a:lnTo>
                  <a:lnTo>
                    <a:pt x="1477243" y="562204"/>
                  </a:lnTo>
                  <a:lnTo>
                    <a:pt x="1461118" y="577906"/>
                  </a:lnTo>
                  <a:lnTo>
                    <a:pt x="1444993" y="593627"/>
                  </a:lnTo>
                  <a:lnTo>
                    <a:pt x="1428867" y="609368"/>
                  </a:lnTo>
                  <a:lnTo>
                    <a:pt x="1412742" y="625129"/>
                  </a:lnTo>
                  <a:lnTo>
                    <a:pt x="1396616" y="640912"/>
                  </a:lnTo>
                  <a:lnTo>
                    <a:pt x="1380491" y="656717"/>
                  </a:lnTo>
                  <a:lnTo>
                    <a:pt x="1364365" y="672545"/>
                  </a:lnTo>
                  <a:lnTo>
                    <a:pt x="1348240" y="688396"/>
                  </a:lnTo>
                  <a:lnTo>
                    <a:pt x="1332114" y="704271"/>
                  </a:lnTo>
                  <a:lnTo>
                    <a:pt x="1315989" y="720171"/>
                  </a:lnTo>
                  <a:lnTo>
                    <a:pt x="1299863" y="736096"/>
                  </a:lnTo>
                  <a:lnTo>
                    <a:pt x="1283738" y="752047"/>
                  </a:lnTo>
                  <a:lnTo>
                    <a:pt x="1267612" y="768025"/>
                  </a:lnTo>
                  <a:lnTo>
                    <a:pt x="1251487" y="784030"/>
                  </a:lnTo>
                  <a:lnTo>
                    <a:pt x="1235362" y="800063"/>
                  </a:lnTo>
                  <a:lnTo>
                    <a:pt x="1219236" y="816123"/>
                  </a:lnTo>
                  <a:lnTo>
                    <a:pt x="1203111" y="832212"/>
                  </a:lnTo>
                  <a:lnTo>
                    <a:pt x="1186985" y="848330"/>
                  </a:lnTo>
                  <a:lnTo>
                    <a:pt x="1170860" y="864477"/>
                  </a:lnTo>
                  <a:lnTo>
                    <a:pt x="1154734" y="880654"/>
                  </a:lnTo>
                  <a:lnTo>
                    <a:pt x="1138609" y="896860"/>
                  </a:lnTo>
                  <a:lnTo>
                    <a:pt x="1122483" y="913096"/>
                  </a:lnTo>
                  <a:lnTo>
                    <a:pt x="1106358" y="929361"/>
                  </a:lnTo>
                  <a:lnTo>
                    <a:pt x="1090232" y="945656"/>
                  </a:lnTo>
                  <a:lnTo>
                    <a:pt x="1074107" y="961981"/>
                  </a:lnTo>
                  <a:lnTo>
                    <a:pt x="1057981" y="978336"/>
                  </a:lnTo>
                  <a:lnTo>
                    <a:pt x="1041856" y="994720"/>
                  </a:lnTo>
                  <a:lnTo>
                    <a:pt x="1025731" y="1011132"/>
                  </a:lnTo>
                  <a:lnTo>
                    <a:pt x="1009605" y="1027574"/>
                  </a:lnTo>
                  <a:lnTo>
                    <a:pt x="993480" y="1044044"/>
                  </a:lnTo>
                  <a:lnTo>
                    <a:pt x="977354" y="1060542"/>
                  </a:lnTo>
                  <a:lnTo>
                    <a:pt x="961229" y="1077067"/>
                  </a:lnTo>
                  <a:lnTo>
                    <a:pt x="945103" y="1093619"/>
                  </a:lnTo>
                  <a:lnTo>
                    <a:pt x="928978" y="1110198"/>
                  </a:lnTo>
                  <a:lnTo>
                    <a:pt x="912852" y="1126802"/>
                  </a:lnTo>
                  <a:lnTo>
                    <a:pt x="896727" y="1143432"/>
                  </a:lnTo>
                  <a:lnTo>
                    <a:pt x="880601" y="1160086"/>
                  </a:lnTo>
                  <a:lnTo>
                    <a:pt x="864476" y="1176763"/>
                  </a:lnTo>
                  <a:lnTo>
                    <a:pt x="848350" y="1193465"/>
                  </a:lnTo>
                  <a:lnTo>
                    <a:pt x="832225" y="1210188"/>
                  </a:lnTo>
                  <a:lnTo>
                    <a:pt x="816100" y="1226933"/>
                  </a:lnTo>
                  <a:lnTo>
                    <a:pt x="799974" y="1243700"/>
                  </a:lnTo>
                  <a:lnTo>
                    <a:pt x="783849" y="1260487"/>
                  </a:lnTo>
                  <a:lnTo>
                    <a:pt x="767723" y="1277294"/>
                  </a:lnTo>
                  <a:lnTo>
                    <a:pt x="751598" y="1294119"/>
                  </a:lnTo>
                  <a:lnTo>
                    <a:pt x="735472" y="1310963"/>
                  </a:lnTo>
                  <a:lnTo>
                    <a:pt x="719347" y="1327825"/>
                  </a:lnTo>
                  <a:lnTo>
                    <a:pt x="703221" y="1344704"/>
                  </a:lnTo>
                  <a:lnTo>
                    <a:pt x="687096" y="1361599"/>
                  </a:lnTo>
                  <a:lnTo>
                    <a:pt x="670970" y="1378510"/>
                  </a:lnTo>
                  <a:lnTo>
                    <a:pt x="654845" y="1395437"/>
                  </a:lnTo>
                  <a:lnTo>
                    <a:pt x="638719" y="1412378"/>
                  </a:lnTo>
                  <a:lnTo>
                    <a:pt x="622594" y="1429333"/>
                  </a:lnTo>
                  <a:lnTo>
                    <a:pt x="606469" y="1446301"/>
                  </a:lnTo>
                  <a:lnTo>
                    <a:pt x="590343" y="1463283"/>
                  </a:lnTo>
                  <a:lnTo>
                    <a:pt x="574218" y="1480277"/>
                  </a:lnTo>
                  <a:lnTo>
                    <a:pt x="558092" y="1497282"/>
                  </a:lnTo>
                  <a:lnTo>
                    <a:pt x="541967" y="1514300"/>
                  </a:lnTo>
                  <a:lnTo>
                    <a:pt x="525841" y="1531328"/>
                  </a:lnTo>
                  <a:lnTo>
                    <a:pt x="509716" y="1548367"/>
                  </a:lnTo>
                  <a:lnTo>
                    <a:pt x="493590" y="1565416"/>
                  </a:lnTo>
                  <a:lnTo>
                    <a:pt x="477465" y="1582475"/>
                  </a:lnTo>
                  <a:lnTo>
                    <a:pt x="461339" y="1599544"/>
                  </a:lnTo>
                  <a:lnTo>
                    <a:pt x="445214" y="1616621"/>
                  </a:lnTo>
                  <a:lnTo>
                    <a:pt x="429089" y="1633707"/>
                  </a:lnTo>
                  <a:lnTo>
                    <a:pt x="412963" y="1650801"/>
                  </a:lnTo>
                  <a:lnTo>
                    <a:pt x="396838" y="1667903"/>
                  </a:lnTo>
                  <a:lnTo>
                    <a:pt x="380712" y="1685013"/>
                  </a:lnTo>
                  <a:lnTo>
                    <a:pt x="364587" y="1702131"/>
                  </a:lnTo>
                  <a:lnTo>
                    <a:pt x="348461" y="1719255"/>
                  </a:lnTo>
                  <a:lnTo>
                    <a:pt x="332336" y="1736386"/>
                  </a:lnTo>
                  <a:lnTo>
                    <a:pt x="316210" y="1753524"/>
                  </a:lnTo>
                  <a:lnTo>
                    <a:pt x="300085" y="1770668"/>
                  </a:lnTo>
                  <a:lnTo>
                    <a:pt x="283959" y="1787818"/>
                  </a:lnTo>
                  <a:lnTo>
                    <a:pt x="267834" y="1804973"/>
                  </a:lnTo>
                  <a:lnTo>
                    <a:pt x="251708" y="1822135"/>
                  </a:lnTo>
                  <a:lnTo>
                    <a:pt x="235583" y="1839302"/>
                  </a:lnTo>
                  <a:lnTo>
                    <a:pt x="219458" y="1856474"/>
                  </a:lnTo>
                  <a:lnTo>
                    <a:pt x="203332" y="1873651"/>
                  </a:lnTo>
                  <a:lnTo>
                    <a:pt x="187207" y="1890833"/>
                  </a:lnTo>
                  <a:lnTo>
                    <a:pt x="171081" y="1908019"/>
                  </a:lnTo>
                  <a:lnTo>
                    <a:pt x="154956" y="1925210"/>
                  </a:lnTo>
                  <a:lnTo>
                    <a:pt x="138830" y="1942405"/>
                  </a:lnTo>
                  <a:lnTo>
                    <a:pt x="122705" y="1959605"/>
                  </a:lnTo>
                  <a:lnTo>
                    <a:pt x="106579" y="1976808"/>
                  </a:lnTo>
                  <a:lnTo>
                    <a:pt x="90454" y="1994015"/>
                  </a:lnTo>
                  <a:lnTo>
                    <a:pt x="74328" y="2011226"/>
                  </a:lnTo>
                  <a:lnTo>
                    <a:pt x="58203" y="2028441"/>
                  </a:lnTo>
                  <a:lnTo>
                    <a:pt x="42077" y="2045659"/>
                  </a:lnTo>
                  <a:lnTo>
                    <a:pt x="25952" y="2062880"/>
                  </a:lnTo>
                  <a:lnTo>
                    <a:pt x="9827" y="2080105"/>
                  </a:lnTo>
                  <a:lnTo>
                    <a:pt x="0" y="209060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685482" y="3995990"/>
              <a:ext cx="2245795" cy="2090604"/>
            </a:xfrm>
            <a:custGeom>
              <a:avLst/>
              <a:pathLst>
                <a:path w="2245795" h="2090604">
                  <a:moveTo>
                    <a:pt x="0" y="2090604"/>
                  </a:moveTo>
                  <a:lnTo>
                    <a:pt x="11469" y="2079729"/>
                  </a:lnTo>
                  <a:lnTo>
                    <a:pt x="27594" y="2064437"/>
                  </a:lnTo>
                  <a:lnTo>
                    <a:pt x="43720" y="2049142"/>
                  </a:lnTo>
                  <a:lnTo>
                    <a:pt x="59845" y="2033844"/>
                  </a:lnTo>
                  <a:lnTo>
                    <a:pt x="75971" y="2018542"/>
                  </a:lnTo>
                  <a:lnTo>
                    <a:pt x="92096" y="2003237"/>
                  </a:lnTo>
                  <a:lnTo>
                    <a:pt x="108222" y="1987929"/>
                  </a:lnTo>
                  <a:lnTo>
                    <a:pt x="124347" y="1972617"/>
                  </a:lnTo>
                  <a:lnTo>
                    <a:pt x="140473" y="1957302"/>
                  </a:lnTo>
                  <a:lnTo>
                    <a:pt x="156598" y="1941983"/>
                  </a:lnTo>
                  <a:lnTo>
                    <a:pt x="172724" y="1926659"/>
                  </a:lnTo>
                  <a:lnTo>
                    <a:pt x="188849" y="1911332"/>
                  </a:lnTo>
                  <a:lnTo>
                    <a:pt x="204974" y="1896000"/>
                  </a:lnTo>
                  <a:lnTo>
                    <a:pt x="221100" y="1880664"/>
                  </a:lnTo>
                  <a:lnTo>
                    <a:pt x="237225" y="1865324"/>
                  </a:lnTo>
                  <a:lnTo>
                    <a:pt x="253351" y="1849978"/>
                  </a:lnTo>
                  <a:lnTo>
                    <a:pt x="269476" y="1834628"/>
                  </a:lnTo>
                  <a:lnTo>
                    <a:pt x="285602" y="1819273"/>
                  </a:lnTo>
                  <a:lnTo>
                    <a:pt x="301727" y="1803913"/>
                  </a:lnTo>
                  <a:lnTo>
                    <a:pt x="317853" y="1788547"/>
                  </a:lnTo>
                  <a:lnTo>
                    <a:pt x="333978" y="1773175"/>
                  </a:lnTo>
                  <a:lnTo>
                    <a:pt x="350104" y="1757798"/>
                  </a:lnTo>
                  <a:lnTo>
                    <a:pt x="366229" y="1742414"/>
                  </a:lnTo>
                  <a:lnTo>
                    <a:pt x="382355" y="1727024"/>
                  </a:lnTo>
                  <a:lnTo>
                    <a:pt x="398480" y="1711628"/>
                  </a:lnTo>
                  <a:lnTo>
                    <a:pt x="414605" y="1696224"/>
                  </a:lnTo>
                  <a:lnTo>
                    <a:pt x="430731" y="1680814"/>
                  </a:lnTo>
                  <a:lnTo>
                    <a:pt x="446856" y="1665396"/>
                  </a:lnTo>
                  <a:lnTo>
                    <a:pt x="462982" y="1649970"/>
                  </a:lnTo>
                  <a:lnTo>
                    <a:pt x="479107" y="1634537"/>
                  </a:lnTo>
                  <a:lnTo>
                    <a:pt x="495233" y="1619095"/>
                  </a:lnTo>
                  <a:lnTo>
                    <a:pt x="511358" y="1603645"/>
                  </a:lnTo>
                  <a:lnTo>
                    <a:pt x="527484" y="1588185"/>
                  </a:lnTo>
                  <a:lnTo>
                    <a:pt x="543609" y="1572716"/>
                  </a:lnTo>
                  <a:lnTo>
                    <a:pt x="559735" y="1557238"/>
                  </a:lnTo>
                  <a:lnTo>
                    <a:pt x="575860" y="1541749"/>
                  </a:lnTo>
                  <a:lnTo>
                    <a:pt x="591986" y="1526250"/>
                  </a:lnTo>
                  <a:lnTo>
                    <a:pt x="608111" y="1510740"/>
                  </a:lnTo>
                  <a:lnTo>
                    <a:pt x="624236" y="1495218"/>
                  </a:lnTo>
                  <a:lnTo>
                    <a:pt x="640362" y="1479685"/>
                  </a:lnTo>
                  <a:lnTo>
                    <a:pt x="656487" y="1464140"/>
                  </a:lnTo>
                  <a:lnTo>
                    <a:pt x="672613" y="1448581"/>
                  </a:lnTo>
                  <a:lnTo>
                    <a:pt x="688738" y="1433009"/>
                  </a:lnTo>
                  <a:lnTo>
                    <a:pt x="704864" y="1417424"/>
                  </a:lnTo>
                  <a:lnTo>
                    <a:pt x="720989" y="1401824"/>
                  </a:lnTo>
                  <a:lnTo>
                    <a:pt x="737115" y="1386209"/>
                  </a:lnTo>
                  <a:lnTo>
                    <a:pt x="753240" y="1370579"/>
                  </a:lnTo>
                  <a:lnTo>
                    <a:pt x="769366" y="1354932"/>
                  </a:lnTo>
                  <a:lnTo>
                    <a:pt x="785491" y="1339269"/>
                  </a:lnTo>
                  <a:lnTo>
                    <a:pt x="801616" y="1323589"/>
                  </a:lnTo>
                  <a:lnTo>
                    <a:pt x="817742" y="1307891"/>
                  </a:lnTo>
                  <a:lnTo>
                    <a:pt x="833867" y="1292174"/>
                  </a:lnTo>
                  <a:lnTo>
                    <a:pt x="849993" y="1276438"/>
                  </a:lnTo>
                  <a:lnTo>
                    <a:pt x="866118" y="1260682"/>
                  </a:lnTo>
                  <a:lnTo>
                    <a:pt x="882244" y="1244906"/>
                  </a:lnTo>
                  <a:lnTo>
                    <a:pt x="898369" y="1229109"/>
                  </a:lnTo>
                  <a:lnTo>
                    <a:pt x="914495" y="1213289"/>
                  </a:lnTo>
                  <a:lnTo>
                    <a:pt x="930620" y="1197448"/>
                  </a:lnTo>
                  <a:lnTo>
                    <a:pt x="946746" y="1181583"/>
                  </a:lnTo>
                  <a:lnTo>
                    <a:pt x="962871" y="1165695"/>
                  </a:lnTo>
                  <a:lnTo>
                    <a:pt x="978997" y="1149782"/>
                  </a:lnTo>
                  <a:lnTo>
                    <a:pt x="995122" y="1133845"/>
                  </a:lnTo>
                  <a:lnTo>
                    <a:pt x="1011247" y="1117882"/>
                  </a:lnTo>
                  <a:lnTo>
                    <a:pt x="1027373" y="1101893"/>
                  </a:lnTo>
                  <a:lnTo>
                    <a:pt x="1043498" y="1085878"/>
                  </a:lnTo>
                  <a:lnTo>
                    <a:pt x="1059624" y="1069836"/>
                  </a:lnTo>
                  <a:lnTo>
                    <a:pt x="1075749" y="1053767"/>
                  </a:lnTo>
                  <a:lnTo>
                    <a:pt x="1091875" y="1037670"/>
                  </a:lnTo>
                  <a:lnTo>
                    <a:pt x="1108000" y="1021545"/>
                  </a:lnTo>
                  <a:lnTo>
                    <a:pt x="1124126" y="1005391"/>
                  </a:lnTo>
                  <a:lnTo>
                    <a:pt x="1140251" y="989209"/>
                  </a:lnTo>
                  <a:lnTo>
                    <a:pt x="1156377" y="972999"/>
                  </a:lnTo>
                  <a:lnTo>
                    <a:pt x="1172502" y="956760"/>
                  </a:lnTo>
                  <a:lnTo>
                    <a:pt x="1188628" y="940492"/>
                  </a:lnTo>
                  <a:lnTo>
                    <a:pt x="1204753" y="924195"/>
                  </a:lnTo>
                  <a:lnTo>
                    <a:pt x="1220878" y="907870"/>
                  </a:lnTo>
                  <a:lnTo>
                    <a:pt x="1237004" y="891515"/>
                  </a:lnTo>
                  <a:lnTo>
                    <a:pt x="1253129" y="875133"/>
                  </a:lnTo>
                  <a:lnTo>
                    <a:pt x="1269255" y="858722"/>
                  </a:lnTo>
                  <a:lnTo>
                    <a:pt x="1285380" y="842284"/>
                  </a:lnTo>
                  <a:lnTo>
                    <a:pt x="1301506" y="825818"/>
                  </a:lnTo>
                  <a:lnTo>
                    <a:pt x="1317631" y="809325"/>
                  </a:lnTo>
                  <a:lnTo>
                    <a:pt x="1333757" y="792805"/>
                  </a:lnTo>
                  <a:lnTo>
                    <a:pt x="1349882" y="776260"/>
                  </a:lnTo>
                  <a:lnTo>
                    <a:pt x="1366008" y="759688"/>
                  </a:lnTo>
                  <a:lnTo>
                    <a:pt x="1382133" y="743091"/>
                  </a:lnTo>
                  <a:lnTo>
                    <a:pt x="1398259" y="726470"/>
                  </a:lnTo>
                  <a:lnTo>
                    <a:pt x="1414384" y="709825"/>
                  </a:lnTo>
                  <a:lnTo>
                    <a:pt x="1430509" y="693157"/>
                  </a:lnTo>
                  <a:lnTo>
                    <a:pt x="1446635" y="676466"/>
                  </a:lnTo>
                  <a:lnTo>
                    <a:pt x="1462760" y="659752"/>
                  </a:lnTo>
                  <a:lnTo>
                    <a:pt x="1478886" y="643018"/>
                  </a:lnTo>
                  <a:lnTo>
                    <a:pt x="1495011" y="626262"/>
                  </a:lnTo>
                  <a:lnTo>
                    <a:pt x="1511137" y="609487"/>
                  </a:lnTo>
                  <a:lnTo>
                    <a:pt x="1527262" y="592692"/>
                  </a:lnTo>
                  <a:lnTo>
                    <a:pt x="1543388" y="575878"/>
                  </a:lnTo>
                  <a:lnTo>
                    <a:pt x="1559513" y="559046"/>
                  </a:lnTo>
                  <a:lnTo>
                    <a:pt x="1575639" y="542196"/>
                  </a:lnTo>
                  <a:lnTo>
                    <a:pt x="1591764" y="525329"/>
                  </a:lnTo>
                  <a:lnTo>
                    <a:pt x="1607890" y="508446"/>
                  </a:lnTo>
                  <a:lnTo>
                    <a:pt x="1624015" y="491548"/>
                  </a:lnTo>
                  <a:lnTo>
                    <a:pt x="1640140" y="474634"/>
                  </a:lnTo>
                  <a:lnTo>
                    <a:pt x="1656266" y="457705"/>
                  </a:lnTo>
                  <a:lnTo>
                    <a:pt x="1672391" y="440763"/>
                  </a:lnTo>
                  <a:lnTo>
                    <a:pt x="1688517" y="423806"/>
                  </a:lnTo>
                  <a:lnTo>
                    <a:pt x="1704642" y="406837"/>
                  </a:lnTo>
                  <a:lnTo>
                    <a:pt x="1720768" y="389855"/>
                  </a:lnTo>
                  <a:lnTo>
                    <a:pt x="1736893" y="372862"/>
                  </a:lnTo>
                  <a:lnTo>
                    <a:pt x="1753019" y="355856"/>
                  </a:lnTo>
                  <a:lnTo>
                    <a:pt x="1769144" y="338840"/>
                  </a:lnTo>
                  <a:lnTo>
                    <a:pt x="1785270" y="321812"/>
                  </a:lnTo>
                  <a:lnTo>
                    <a:pt x="1801395" y="304775"/>
                  </a:lnTo>
                  <a:lnTo>
                    <a:pt x="1817521" y="287727"/>
                  </a:lnTo>
                  <a:lnTo>
                    <a:pt x="1833646" y="270670"/>
                  </a:lnTo>
                  <a:lnTo>
                    <a:pt x="1849771" y="253604"/>
                  </a:lnTo>
                  <a:lnTo>
                    <a:pt x="1865897" y="236529"/>
                  </a:lnTo>
                  <a:lnTo>
                    <a:pt x="1882022" y="219446"/>
                  </a:lnTo>
                  <a:lnTo>
                    <a:pt x="1898148" y="202354"/>
                  </a:lnTo>
                  <a:lnTo>
                    <a:pt x="1914273" y="185255"/>
                  </a:lnTo>
                  <a:lnTo>
                    <a:pt x="1930399" y="168148"/>
                  </a:lnTo>
                  <a:lnTo>
                    <a:pt x="1946524" y="151034"/>
                  </a:lnTo>
                  <a:lnTo>
                    <a:pt x="1962650" y="133913"/>
                  </a:lnTo>
                  <a:lnTo>
                    <a:pt x="1978775" y="116785"/>
                  </a:lnTo>
                  <a:lnTo>
                    <a:pt x="1994901" y="99651"/>
                  </a:lnTo>
                  <a:lnTo>
                    <a:pt x="2011026" y="82510"/>
                  </a:lnTo>
                  <a:lnTo>
                    <a:pt x="2027152" y="65364"/>
                  </a:lnTo>
                  <a:lnTo>
                    <a:pt x="2043277" y="48212"/>
                  </a:lnTo>
                  <a:lnTo>
                    <a:pt x="2059402" y="31054"/>
                  </a:lnTo>
                  <a:lnTo>
                    <a:pt x="2075528" y="13891"/>
                  </a:lnTo>
                  <a:lnTo>
                    <a:pt x="2088575" y="0"/>
                  </a:lnTo>
                  <a:lnTo>
                    <a:pt x="2245795" y="0"/>
                  </a:lnTo>
                  <a:lnTo>
                    <a:pt x="2236782" y="8556"/>
                  </a:lnTo>
                  <a:lnTo>
                    <a:pt x="2220657" y="23870"/>
                  </a:lnTo>
                  <a:lnTo>
                    <a:pt x="2204532" y="39187"/>
                  </a:lnTo>
                  <a:lnTo>
                    <a:pt x="2188406" y="54508"/>
                  </a:lnTo>
                  <a:lnTo>
                    <a:pt x="2172281" y="69834"/>
                  </a:lnTo>
                  <a:lnTo>
                    <a:pt x="2156155" y="85163"/>
                  </a:lnTo>
                  <a:lnTo>
                    <a:pt x="2140030" y="100497"/>
                  </a:lnTo>
                  <a:lnTo>
                    <a:pt x="2123904" y="115835"/>
                  </a:lnTo>
                  <a:lnTo>
                    <a:pt x="2107779" y="131177"/>
                  </a:lnTo>
                  <a:lnTo>
                    <a:pt x="2091653" y="146525"/>
                  </a:lnTo>
                  <a:lnTo>
                    <a:pt x="2075528" y="161877"/>
                  </a:lnTo>
                  <a:lnTo>
                    <a:pt x="2059402" y="177235"/>
                  </a:lnTo>
                  <a:lnTo>
                    <a:pt x="2043277" y="192598"/>
                  </a:lnTo>
                  <a:lnTo>
                    <a:pt x="2027152" y="207967"/>
                  </a:lnTo>
                  <a:lnTo>
                    <a:pt x="2011026" y="223341"/>
                  </a:lnTo>
                  <a:lnTo>
                    <a:pt x="1994901" y="238721"/>
                  </a:lnTo>
                  <a:lnTo>
                    <a:pt x="1978775" y="254108"/>
                  </a:lnTo>
                  <a:lnTo>
                    <a:pt x="1962650" y="269501"/>
                  </a:lnTo>
                  <a:lnTo>
                    <a:pt x="1946524" y="284901"/>
                  </a:lnTo>
                  <a:lnTo>
                    <a:pt x="1930399" y="300307"/>
                  </a:lnTo>
                  <a:lnTo>
                    <a:pt x="1914273" y="315721"/>
                  </a:lnTo>
                  <a:lnTo>
                    <a:pt x="1898148" y="331143"/>
                  </a:lnTo>
                  <a:lnTo>
                    <a:pt x="1882022" y="346572"/>
                  </a:lnTo>
                  <a:lnTo>
                    <a:pt x="1865897" y="362009"/>
                  </a:lnTo>
                  <a:lnTo>
                    <a:pt x="1849771" y="377455"/>
                  </a:lnTo>
                  <a:lnTo>
                    <a:pt x="1833646" y="392910"/>
                  </a:lnTo>
                  <a:lnTo>
                    <a:pt x="1817521" y="408374"/>
                  </a:lnTo>
                  <a:lnTo>
                    <a:pt x="1801395" y="423847"/>
                  </a:lnTo>
                  <a:lnTo>
                    <a:pt x="1785270" y="439330"/>
                  </a:lnTo>
                  <a:lnTo>
                    <a:pt x="1769144" y="454824"/>
                  </a:lnTo>
                  <a:lnTo>
                    <a:pt x="1753019" y="470328"/>
                  </a:lnTo>
                  <a:lnTo>
                    <a:pt x="1736893" y="485843"/>
                  </a:lnTo>
                  <a:lnTo>
                    <a:pt x="1720768" y="501370"/>
                  </a:lnTo>
                  <a:lnTo>
                    <a:pt x="1704642" y="516909"/>
                  </a:lnTo>
                  <a:lnTo>
                    <a:pt x="1688517" y="532461"/>
                  </a:lnTo>
                  <a:lnTo>
                    <a:pt x="1672391" y="548026"/>
                  </a:lnTo>
                  <a:lnTo>
                    <a:pt x="1656266" y="563604"/>
                  </a:lnTo>
                  <a:lnTo>
                    <a:pt x="1640140" y="579196"/>
                  </a:lnTo>
                  <a:lnTo>
                    <a:pt x="1624015" y="594803"/>
                  </a:lnTo>
                  <a:lnTo>
                    <a:pt x="1607890" y="610425"/>
                  </a:lnTo>
                  <a:lnTo>
                    <a:pt x="1591764" y="626063"/>
                  </a:lnTo>
                  <a:lnTo>
                    <a:pt x="1575639" y="641717"/>
                  </a:lnTo>
                  <a:lnTo>
                    <a:pt x="1559513" y="657388"/>
                  </a:lnTo>
                  <a:lnTo>
                    <a:pt x="1543388" y="673077"/>
                  </a:lnTo>
                  <a:lnTo>
                    <a:pt x="1527262" y="688784"/>
                  </a:lnTo>
                  <a:lnTo>
                    <a:pt x="1511137" y="704509"/>
                  </a:lnTo>
                  <a:lnTo>
                    <a:pt x="1495011" y="720255"/>
                  </a:lnTo>
                  <a:lnTo>
                    <a:pt x="1478886" y="736020"/>
                  </a:lnTo>
                  <a:lnTo>
                    <a:pt x="1462760" y="751806"/>
                  </a:lnTo>
                  <a:lnTo>
                    <a:pt x="1446635" y="767614"/>
                  </a:lnTo>
                  <a:lnTo>
                    <a:pt x="1430509" y="783443"/>
                  </a:lnTo>
                  <a:lnTo>
                    <a:pt x="1414384" y="799296"/>
                  </a:lnTo>
                  <a:lnTo>
                    <a:pt x="1398259" y="815171"/>
                  </a:lnTo>
                  <a:lnTo>
                    <a:pt x="1382133" y="831071"/>
                  </a:lnTo>
                  <a:lnTo>
                    <a:pt x="1366008" y="846995"/>
                  </a:lnTo>
                  <a:lnTo>
                    <a:pt x="1349882" y="862945"/>
                  </a:lnTo>
                  <a:lnTo>
                    <a:pt x="1333757" y="878919"/>
                  </a:lnTo>
                  <a:lnTo>
                    <a:pt x="1317631" y="894921"/>
                  </a:lnTo>
                  <a:lnTo>
                    <a:pt x="1301506" y="910948"/>
                  </a:lnTo>
                  <a:lnTo>
                    <a:pt x="1285380" y="927003"/>
                  </a:lnTo>
                  <a:lnTo>
                    <a:pt x="1269255" y="943086"/>
                  </a:lnTo>
                  <a:lnTo>
                    <a:pt x="1253129" y="959196"/>
                  </a:lnTo>
                  <a:lnTo>
                    <a:pt x="1237004" y="975334"/>
                  </a:lnTo>
                  <a:lnTo>
                    <a:pt x="1220878" y="991501"/>
                  </a:lnTo>
                  <a:lnTo>
                    <a:pt x="1204753" y="1007696"/>
                  </a:lnTo>
                  <a:lnTo>
                    <a:pt x="1188628" y="1023920"/>
                  </a:lnTo>
                  <a:lnTo>
                    <a:pt x="1172502" y="1040173"/>
                  </a:lnTo>
                  <a:lnTo>
                    <a:pt x="1156377" y="1056455"/>
                  </a:lnTo>
                  <a:lnTo>
                    <a:pt x="1140251" y="1072765"/>
                  </a:lnTo>
                  <a:lnTo>
                    <a:pt x="1124126" y="1089104"/>
                  </a:lnTo>
                  <a:lnTo>
                    <a:pt x="1108000" y="1105471"/>
                  </a:lnTo>
                  <a:lnTo>
                    <a:pt x="1091875" y="1121867"/>
                  </a:lnTo>
                  <a:lnTo>
                    <a:pt x="1075749" y="1138291"/>
                  </a:lnTo>
                  <a:lnTo>
                    <a:pt x="1059624" y="1154742"/>
                  </a:lnTo>
                  <a:lnTo>
                    <a:pt x="1043498" y="1171221"/>
                  </a:lnTo>
                  <a:lnTo>
                    <a:pt x="1027373" y="1187727"/>
                  </a:lnTo>
                  <a:lnTo>
                    <a:pt x="1011247" y="1204259"/>
                  </a:lnTo>
                  <a:lnTo>
                    <a:pt x="995122" y="1220817"/>
                  </a:lnTo>
                  <a:lnTo>
                    <a:pt x="978997" y="1237400"/>
                  </a:lnTo>
                  <a:lnTo>
                    <a:pt x="962871" y="1254008"/>
                  </a:lnTo>
                  <a:lnTo>
                    <a:pt x="946746" y="1270641"/>
                  </a:lnTo>
                  <a:lnTo>
                    <a:pt x="930620" y="1287297"/>
                  </a:lnTo>
                  <a:lnTo>
                    <a:pt x="914495" y="1303976"/>
                  </a:lnTo>
                  <a:lnTo>
                    <a:pt x="898369" y="1320678"/>
                  </a:lnTo>
                  <a:lnTo>
                    <a:pt x="882244" y="1337401"/>
                  </a:lnTo>
                  <a:lnTo>
                    <a:pt x="866118" y="1354146"/>
                  </a:lnTo>
                  <a:lnTo>
                    <a:pt x="849993" y="1370911"/>
                  </a:lnTo>
                  <a:lnTo>
                    <a:pt x="833867" y="1387696"/>
                  </a:lnTo>
                  <a:lnTo>
                    <a:pt x="817742" y="1404500"/>
                  </a:lnTo>
                  <a:lnTo>
                    <a:pt x="801616" y="1421322"/>
                  </a:lnTo>
                  <a:lnTo>
                    <a:pt x="785491" y="1438162"/>
                  </a:lnTo>
                  <a:lnTo>
                    <a:pt x="769366" y="1455020"/>
                  </a:lnTo>
                  <a:lnTo>
                    <a:pt x="753240" y="1471895"/>
                  </a:lnTo>
                  <a:lnTo>
                    <a:pt x="737115" y="1488785"/>
                  </a:lnTo>
                  <a:lnTo>
                    <a:pt x="720989" y="1505691"/>
                  </a:lnTo>
                  <a:lnTo>
                    <a:pt x="704864" y="1522612"/>
                  </a:lnTo>
                  <a:lnTo>
                    <a:pt x="688738" y="1539547"/>
                  </a:lnTo>
                  <a:lnTo>
                    <a:pt x="672613" y="1556496"/>
                  </a:lnTo>
                  <a:lnTo>
                    <a:pt x="656487" y="1573459"/>
                  </a:lnTo>
                  <a:lnTo>
                    <a:pt x="640362" y="1590434"/>
                  </a:lnTo>
                  <a:lnTo>
                    <a:pt x="624236" y="1607421"/>
                  </a:lnTo>
                  <a:lnTo>
                    <a:pt x="608111" y="1624421"/>
                  </a:lnTo>
                  <a:lnTo>
                    <a:pt x="591986" y="1641431"/>
                  </a:lnTo>
                  <a:lnTo>
                    <a:pt x="575860" y="1658453"/>
                  </a:lnTo>
                  <a:lnTo>
                    <a:pt x="559735" y="1675485"/>
                  </a:lnTo>
                  <a:lnTo>
                    <a:pt x="543609" y="1692527"/>
                  </a:lnTo>
                  <a:lnTo>
                    <a:pt x="527484" y="1709579"/>
                  </a:lnTo>
                  <a:lnTo>
                    <a:pt x="511358" y="1726641"/>
                  </a:lnTo>
                  <a:lnTo>
                    <a:pt x="495233" y="1743711"/>
                  </a:lnTo>
                  <a:lnTo>
                    <a:pt x="479107" y="1760790"/>
                  </a:lnTo>
                  <a:lnTo>
                    <a:pt x="462982" y="1777877"/>
                  </a:lnTo>
                  <a:lnTo>
                    <a:pt x="446856" y="1794973"/>
                  </a:lnTo>
                  <a:lnTo>
                    <a:pt x="430731" y="1812075"/>
                  </a:lnTo>
                  <a:lnTo>
                    <a:pt x="414605" y="1829186"/>
                  </a:lnTo>
                  <a:lnTo>
                    <a:pt x="398480" y="1846303"/>
                  </a:lnTo>
                  <a:lnTo>
                    <a:pt x="382355" y="1863428"/>
                  </a:lnTo>
                  <a:lnTo>
                    <a:pt x="366229" y="1880558"/>
                  </a:lnTo>
                  <a:lnTo>
                    <a:pt x="350104" y="1897696"/>
                  </a:lnTo>
                  <a:lnTo>
                    <a:pt x="333978" y="1914839"/>
                  </a:lnTo>
                  <a:lnTo>
                    <a:pt x="317853" y="1931988"/>
                  </a:lnTo>
                  <a:lnTo>
                    <a:pt x="301727" y="1949143"/>
                  </a:lnTo>
                  <a:lnTo>
                    <a:pt x="285602" y="1966303"/>
                  </a:lnTo>
                  <a:lnTo>
                    <a:pt x="269476" y="1983469"/>
                  </a:lnTo>
                  <a:lnTo>
                    <a:pt x="253351" y="2000640"/>
                  </a:lnTo>
                  <a:lnTo>
                    <a:pt x="237225" y="2017815"/>
                  </a:lnTo>
                  <a:lnTo>
                    <a:pt x="221100" y="2034995"/>
                  </a:lnTo>
                  <a:lnTo>
                    <a:pt x="204974" y="2052180"/>
                  </a:lnTo>
                  <a:lnTo>
                    <a:pt x="188849" y="2069369"/>
                  </a:lnTo>
                  <a:lnTo>
                    <a:pt x="172724" y="2086563"/>
                  </a:lnTo>
                  <a:lnTo>
                    <a:pt x="168934" y="2090604"/>
                  </a:lnTo>
                  <a:close/>
                </a:path>
              </a:pathLst>
            </a:custGeom>
            <a:solidFill>
              <a:srgbClr val="DB4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685482" y="3995990"/>
              <a:ext cx="2088575" cy="2090604"/>
            </a:xfrm>
            <a:custGeom>
              <a:avLst/>
              <a:pathLst>
                <a:path w="2088575" h="2090604">
                  <a:moveTo>
                    <a:pt x="0" y="2090604"/>
                  </a:moveTo>
                  <a:lnTo>
                    <a:pt x="11469" y="2079729"/>
                  </a:lnTo>
                  <a:lnTo>
                    <a:pt x="27594" y="2064437"/>
                  </a:lnTo>
                  <a:lnTo>
                    <a:pt x="43720" y="2049142"/>
                  </a:lnTo>
                  <a:lnTo>
                    <a:pt x="59845" y="2033844"/>
                  </a:lnTo>
                  <a:lnTo>
                    <a:pt x="75971" y="2018542"/>
                  </a:lnTo>
                  <a:lnTo>
                    <a:pt x="92096" y="2003237"/>
                  </a:lnTo>
                  <a:lnTo>
                    <a:pt x="108222" y="1987929"/>
                  </a:lnTo>
                  <a:lnTo>
                    <a:pt x="124347" y="1972617"/>
                  </a:lnTo>
                  <a:lnTo>
                    <a:pt x="140473" y="1957302"/>
                  </a:lnTo>
                  <a:lnTo>
                    <a:pt x="156598" y="1941983"/>
                  </a:lnTo>
                  <a:lnTo>
                    <a:pt x="172724" y="1926659"/>
                  </a:lnTo>
                  <a:lnTo>
                    <a:pt x="188849" y="1911332"/>
                  </a:lnTo>
                  <a:lnTo>
                    <a:pt x="204974" y="1896000"/>
                  </a:lnTo>
                  <a:lnTo>
                    <a:pt x="221100" y="1880664"/>
                  </a:lnTo>
                  <a:lnTo>
                    <a:pt x="237225" y="1865324"/>
                  </a:lnTo>
                  <a:lnTo>
                    <a:pt x="253351" y="1849978"/>
                  </a:lnTo>
                  <a:lnTo>
                    <a:pt x="269476" y="1834628"/>
                  </a:lnTo>
                  <a:lnTo>
                    <a:pt x="285602" y="1819273"/>
                  </a:lnTo>
                  <a:lnTo>
                    <a:pt x="301727" y="1803913"/>
                  </a:lnTo>
                  <a:lnTo>
                    <a:pt x="317853" y="1788547"/>
                  </a:lnTo>
                  <a:lnTo>
                    <a:pt x="333978" y="1773175"/>
                  </a:lnTo>
                  <a:lnTo>
                    <a:pt x="350104" y="1757798"/>
                  </a:lnTo>
                  <a:lnTo>
                    <a:pt x="366229" y="1742414"/>
                  </a:lnTo>
                  <a:lnTo>
                    <a:pt x="382355" y="1727024"/>
                  </a:lnTo>
                  <a:lnTo>
                    <a:pt x="398480" y="1711628"/>
                  </a:lnTo>
                  <a:lnTo>
                    <a:pt x="414605" y="1696224"/>
                  </a:lnTo>
                  <a:lnTo>
                    <a:pt x="430731" y="1680814"/>
                  </a:lnTo>
                  <a:lnTo>
                    <a:pt x="446856" y="1665396"/>
                  </a:lnTo>
                  <a:lnTo>
                    <a:pt x="462982" y="1649970"/>
                  </a:lnTo>
                  <a:lnTo>
                    <a:pt x="479107" y="1634537"/>
                  </a:lnTo>
                  <a:lnTo>
                    <a:pt x="495233" y="1619095"/>
                  </a:lnTo>
                  <a:lnTo>
                    <a:pt x="511358" y="1603645"/>
                  </a:lnTo>
                  <a:lnTo>
                    <a:pt x="527484" y="1588185"/>
                  </a:lnTo>
                  <a:lnTo>
                    <a:pt x="543609" y="1572716"/>
                  </a:lnTo>
                  <a:lnTo>
                    <a:pt x="559735" y="1557238"/>
                  </a:lnTo>
                  <a:lnTo>
                    <a:pt x="575860" y="1541749"/>
                  </a:lnTo>
                  <a:lnTo>
                    <a:pt x="591986" y="1526250"/>
                  </a:lnTo>
                  <a:lnTo>
                    <a:pt x="608111" y="1510740"/>
                  </a:lnTo>
                  <a:lnTo>
                    <a:pt x="624236" y="1495218"/>
                  </a:lnTo>
                  <a:lnTo>
                    <a:pt x="640362" y="1479685"/>
                  </a:lnTo>
                  <a:lnTo>
                    <a:pt x="656487" y="1464140"/>
                  </a:lnTo>
                  <a:lnTo>
                    <a:pt x="672613" y="1448581"/>
                  </a:lnTo>
                  <a:lnTo>
                    <a:pt x="688738" y="1433009"/>
                  </a:lnTo>
                  <a:lnTo>
                    <a:pt x="704864" y="1417424"/>
                  </a:lnTo>
                  <a:lnTo>
                    <a:pt x="720989" y="1401824"/>
                  </a:lnTo>
                  <a:lnTo>
                    <a:pt x="737115" y="1386209"/>
                  </a:lnTo>
                  <a:lnTo>
                    <a:pt x="753240" y="1370579"/>
                  </a:lnTo>
                  <a:lnTo>
                    <a:pt x="769366" y="1354932"/>
                  </a:lnTo>
                  <a:lnTo>
                    <a:pt x="785491" y="1339269"/>
                  </a:lnTo>
                  <a:lnTo>
                    <a:pt x="801616" y="1323589"/>
                  </a:lnTo>
                  <a:lnTo>
                    <a:pt x="817742" y="1307891"/>
                  </a:lnTo>
                  <a:lnTo>
                    <a:pt x="833867" y="1292174"/>
                  </a:lnTo>
                  <a:lnTo>
                    <a:pt x="849993" y="1276438"/>
                  </a:lnTo>
                  <a:lnTo>
                    <a:pt x="866118" y="1260682"/>
                  </a:lnTo>
                  <a:lnTo>
                    <a:pt x="882244" y="1244906"/>
                  </a:lnTo>
                  <a:lnTo>
                    <a:pt x="898369" y="1229109"/>
                  </a:lnTo>
                  <a:lnTo>
                    <a:pt x="914495" y="1213289"/>
                  </a:lnTo>
                  <a:lnTo>
                    <a:pt x="930620" y="1197448"/>
                  </a:lnTo>
                  <a:lnTo>
                    <a:pt x="946746" y="1181583"/>
                  </a:lnTo>
                  <a:lnTo>
                    <a:pt x="962871" y="1165695"/>
                  </a:lnTo>
                  <a:lnTo>
                    <a:pt x="978997" y="1149782"/>
                  </a:lnTo>
                  <a:lnTo>
                    <a:pt x="995122" y="1133845"/>
                  </a:lnTo>
                  <a:lnTo>
                    <a:pt x="1011247" y="1117882"/>
                  </a:lnTo>
                  <a:lnTo>
                    <a:pt x="1027373" y="1101893"/>
                  </a:lnTo>
                  <a:lnTo>
                    <a:pt x="1043498" y="1085878"/>
                  </a:lnTo>
                  <a:lnTo>
                    <a:pt x="1059624" y="1069836"/>
                  </a:lnTo>
                  <a:lnTo>
                    <a:pt x="1075749" y="1053767"/>
                  </a:lnTo>
                  <a:lnTo>
                    <a:pt x="1091875" y="1037670"/>
                  </a:lnTo>
                  <a:lnTo>
                    <a:pt x="1108000" y="1021545"/>
                  </a:lnTo>
                  <a:lnTo>
                    <a:pt x="1124126" y="1005391"/>
                  </a:lnTo>
                  <a:lnTo>
                    <a:pt x="1140251" y="989209"/>
                  </a:lnTo>
                  <a:lnTo>
                    <a:pt x="1156377" y="972999"/>
                  </a:lnTo>
                  <a:lnTo>
                    <a:pt x="1172502" y="956760"/>
                  </a:lnTo>
                  <a:lnTo>
                    <a:pt x="1188628" y="940492"/>
                  </a:lnTo>
                  <a:lnTo>
                    <a:pt x="1204753" y="924195"/>
                  </a:lnTo>
                  <a:lnTo>
                    <a:pt x="1220878" y="907870"/>
                  </a:lnTo>
                  <a:lnTo>
                    <a:pt x="1237004" y="891515"/>
                  </a:lnTo>
                  <a:lnTo>
                    <a:pt x="1253129" y="875133"/>
                  </a:lnTo>
                  <a:lnTo>
                    <a:pt x="1269255" y="858722"/>
                  </a:lnTo>
                  <a:lnTo>
                    <a:pt x="1285380" y="842284"/>
                  </a:lnTo>
                  <a:lnTo>
                    <a:pt x="1301506" y="825818"/>
                  </a:lnTo>
                  <a:lnTo>
                    <a:pt x="1317631" y="809325"/>
                  </a:lnTo>
                  <a:lnTo>
                    <a:pt x="1333757" y="792805"/>
                  </a:lnTo>
                  <a:lnTo>
                    <a:pt x="1349882" y="776260"/>
                  </a:lnTo>
                  <a:lnTo>
                    <a:pt x="1366008" y="759688"/>
                  </a:lnTo>
                  <a:lnTo>
                    <a:pt x="1382133" y="743091"/>
                  </a:lnTo>
                  <a:lnTo>
                    <a:pt x="1398259" y="726470"/>
                  </a:lnTo>
                  <a:lnTo>
                    <a:pt x="1414384" y="709825"/>
                  </a:lnTo>
                  <a:lnTo>
                    <a:pt x="1430509" y="693157"/>
                  </a:lnTo>
                  <a:lnTo>
                    <a:pt x="1446635" y="676466"/>
                  </a:lnTo>
                  <a:lnTo>
                    <a:pt x="1462760" y="659752"/>
                  </a:lnTo>
                  <a:lnTo>
                    <a:pt x="1478886" y="643018"/>
                  </a:lnTo>
                  <a:lnTo>
                    <a:pt x="1495011" y="626262"/>
                  </a:lnTo>
                  <a:lnTo>
                    <a:pt x="1511137" y="609487"/>
                  </a:lnTo>
                  <a:lnTo>
                    <a:pt x="1527262" y="592692"/>
                  </a:lnTo>
                  <a:lnTo>
                    <a:pt x="1543388" y="575878"/>
                  </a:lnTo>
                  <a:lnTo>
                    <a:pt x="1559513" y="559046"/>
                  </a:lnTo>
                  <a:lnTo>
                    <a:pt x="1575639" y="542196"/>
                  </a:lnTo>
                  <a:lnTo>
                    <a:pt x="1591764" y="525329"/>
                  </a:lnTo>
                  <a:lnTo>
                    <a:pt x="1607890" y="508446"/>
                  </a:lnTo>
                  <a:lnTo>
                    <a:pt x="1624015" y="491548"/>
                  </a:lnTo>
                  <a:lnTo>
                    <a:pt x="1640140" y="474634"/>
                  </a:lnTo>
                  <a:lnTo>
                    <a:pt x="1656266" y="457705"/>
                  </a:lnTo>
                  <a:lnTo>
                    <a:pt x="1672391" y="440763"/>
                  </a:lnTo>
                  <a:lnTo>
                    <a:pt x="1688517" y="423806"/>
                  </a:lnTo>
                  <a:lnTo>
                    <a:pt x="1704642" y="406837"/>
                  </a:lnTo>
                  <a:lnTo>
                    <a:pt x="1720768" y="389855"/>
                  </a:lnTo>
                  <a:lnTo>
                    <a:pt x="1736893" y="372862"/>
                  </a:lnTo>
                  <a:lnTo>
                    <a:pt x="1753019" y="355856"/>
                  </a:lnTo>
                  <a:lnTo>
                    <a:pt x="1769144" y="338840"/>
                  </a:lnTo>
                  <a:lnTo>
                    <a:pt x="1785270" y="321812"/>
                  </a:lnTo>
                  <a:lnTo>
                    <a:pt x="1801395" y="304775"/>
                  </a:lnTo>
                  <a:lnTo>
                    <a:pt x="1817521" y="287727"/>
                  </a:lnTo>
                  <a:lnTo>
                    <a:pt x="1833646" y="270670"/>
                  </a:lnTo>
                  <a:lnTo>
                    <a:pt x="1849771" y="253604"/>
                  </a:lnTo>
                  <a:lnTo>
                    <a:pt x="1865897" y="236529"/>
                  </a:lnTo>
                  <a:lnTo>
                    <a:pt x="1882022" y="219446"/>
                  </a:lnTo>
                  <a:lnTo>
                    <a:pt x="1898148" y="202354"/>
                  </a:lnTo>
                  <a:lnTo>
                    <a:pt x="1914273" y="185255"/>
                  </a:lnTo>
                  <a:lnTo>
                    <a:pt x="1930399" y="168148"/>
                  </a:lnTo>
                  <a:lnTo>
                    <a:pt x="1946524" y="151034"/>
                  </a:lnTo>
                  <a:lnTo>
                    <a:pt x="1962650" y="133913"/>
                  </a:lnTo>
                  <a:lnTo>
                    <a:pt x="1978775" y="116785"/>
                  </a:lnTo>
                  <a:lnTo>
                    <a:pt x="1994901" y="99651"/>
                  </a:lnTo>
                  <a:lnTo>
                    <a:pt x="2011026" y="82510"/>
                  </a:lnTo>
                  <a:lnTo>
                    <a:pt x="2027152" y="65364"/>
                  </a:lnTo>
                  <a:lnTo>
                    <a:pt x="2043277" y="48212"/>
                  </a:lnTo>
                  <a:lnTo>
                    <a:pt x="2059402" y="31054"/>
                  </a:lnTo>
                  <a:lnTo>
                    <a:pt x="2075528" y="13891"/>
                  </a:lnTo>
                  <a:lnTo>
                    <a:pt x="208857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854417" y="3995990"/>
              <a:ext cx="2076860" cy="2090604"/>
            </a:xfrm>
            <a:custGeom>
              <a:avLst/>
              <a:pathLst>
                <a:path w="2076860" h="2090604">
                  <a:moveTo>
                    <a:pt x="2076860" y="0"/>
                  </a:moveTo>
                  <a:lnTo>
                    <a:pt x="2067848" y="8556"/>
                  </a:lnTo>
                  <a:lnTo>
                    <a:pt x="2051722" y="23870"/>
                  </a:lnTo>
                  <a:lnTo>
                    <a:pt x="2035597" y="39187"/>
                  </a:lnTo>
                  <a:lnTo>
                    <a:pt x="2019471" y="54508"/>
                  </a:lnTo>
                  <a:lnTo>
                    <a:pt x="2003346" y="69834"/>
                  </a:lnTo>
                  <a:lnTo>
                    <a:pt x="1987220" y="85163"/>
                  </a:lnTo>
                  <a:lnTo>
                    <a:pt x="1971095" y="100497"/>
                  </a:lnTo>
                  <a:lnTo>
                    <a:pt x="1954970" y="115835"/>
                  </a:lnTo>
                  <a:lnTo>
                    <a:pt x="1938844" y="131177"/>
                  </a:lnTo>
                  <a:lnTo>
                    <a:pt x="1922719" y="146525"/>
                  </a:lnTo>
                  <a:lnTo>
                    <a:pt x="1906593" y="161877"/>
                  </a:lnTo>
                  <a:lnTo>
                    <a:pt x="1890468" y="177235"/>
                  </a:lnTo>
                  <a:lnTo>
                    <a:pt x="1874342" y="192598"/>
                  </a:lnTo>
                  <a:lnTo>
                    <a:pt x="1858217" y="207967"/>
                  </a:lnTo>
                  <a:lnTo>
                    <a:pt x="1842091" y="223341"/>
                  </a:lnTo>
                  <a:lnTo>
                    <a:pt x="1825966" y="238721"/>
                  </a:lnTo>
                  <a:lnTo>
                    <a:pt x="1809840" y="254108"/>
                  </a:lnTo>
                  <a:lnTo>
                    <a:pt x="1793715" y="269501"/>
                  </a:lnTo>
                  <a:lnTo>
                    <a:pt x="1777589" y="284901"/>
                  </a:lnTo>
                  <a:lnTo>
                    <a:pt x="1761464" y="300307"/>
                  </a:lnTo>
                  <a:lnTo>
                    <a:pt x="1745339" y="315721"/>
                  </a:lnTo>
                  <a:lnTo>
                    <a:pt x="1729213" y="331143"/>
                  </a:lnTo>
                  <a:lnTo>
                    <a:pt x="1713088" y="346572"/>
                  </a:lnTo>
                  <a:lnTo>
                    <a:pt x="1696962" y="362009"/>
                  </a:lnTo>
                  <a:lnTo>
                    <a:pt x="1680837" y="377455"/>
                  </a:lnTo>
                  <a:lnTo>
                    <a:pt x="1664711" y="392910"/>
                  </a:lnTo>
                  <a:lnTo>
                    <a:pt x="1648586" y="408374"/>
                  </a:lnTo>
                  <a:lnTo>
                    <a:pt x="1632460" y="423847"/>
                  </a:lnTo>
                  <a:lnTo>
                    <a:pt x="1616335" y="439330"/>
                  </a:lnTo>
                  <a:lnTo>
                    <a:pt x="1600209" y="454824"/>
                  </a:lnTo>
                  <a:lnTo>
                    <a:pt x="1584084" y="470328"/>
                  </a:lnTo>
                  <a:lnTo>
                    <a:pt x="1567958" y="485843"/>
                  </a:lnTo>
                  <a:lnTo>
                    <a:pt x="1551833" y="501370"/>
                  </a:lnTo>
                  <a:lnTo>
                    <a:pt x="1535708" y="516909"/>
                  </a:lnTo>
                  <a:lnTo>
                    <a:pt x="1519582" y="532461"/>
                  </a:lnTo>
                  <a:lnTo>
                    <a:pt x="1503457" y="548026"/>
                  </a:lnTo>
                  <a:lnTo>
                    <a:pt x="1487331" y="563604"/>
                  </a:lnTo>
                  <a:lnTo>
                    <a:pt x="1471206" y="579196"/>
                  </a:lnTo>
                  <a:lnTo>
                    <a:pt x="1455080" y="594803"/>
                  </a:lnTo>
                  <a:lnTo>
                    <a:pt x="1438955" y="610425"/>
                  </a:lnTo>
                  <a:lnTo>
                    <a:pt x="1422829" y="626063"/>
                  </a:lnTo>
                  <a:lnTo>
                    <a:pt x="1406704" y="641717"/>
                  </a:lnTo>
                  <a:lnTo>
                    <a:pt x="1390578" y="657388"/>
                  </a:lnTo>
                  <a:lnTo>
                    <a:pt x="1374453" y="673077"/>
                  </a:lnTo>
                  <a:lnTo>
                    <a:pt x="1358327" y="688784"/>
                  </a:lnTo>
                  <a:lnTo>
                    <a:pt x="1342202" y="704509"/>
                  </a:lnTo>
                  <a:lnTo>
                    <a:pt x="1326077" y="720255"/>
                  </a:lnTo>
                  <a:lnTo>
                    <a:pt x="1309951" y="736020"/>
                  </a:lnTo>
                  <a:lnTo>
                    <a:pt x="1293826" y="751806"/>
                  </a:lnTo>
                  <a:lnTo>
                    <a:pt x="1277700" y="767614"/>
                  </a:lnTo>
                  <a:lnTo>
                    <a:pt x="1261575" y="783443"/>
                  </a:lnTo>
                  <a:lnTo>
                    <a:pt x="1245449" y="799296"/>
                  </a:lnTo>
                  <a:lnTo>
                    <a:pt x="1229324" y="815171"/>
                  </a:lnTo>
                  <a:lnTo>
                    <a:pt x="1213198" y="831071"/>
                  </a:lnTo>
                  <a:lnTo>
                    <a:pt x="1197073" y="846995"/>
                  </a:lnTo>
                  <a:lnTo>
                    <a:pt x="1180947" y="862945"/>
                  </a:lnTo>
                  <a:lnTo>
                    <a:pt x="1164822" y="878919"/>
                  </a:lnTo>
                  <a:lnTo>
                    <a:pt x="1148696" y="894921"/>
                  </a:lnTo>
                  <a:lnTo>
                    <a:pt x="1132571" y="910948"/>
                  </a:lnTo>
                  <a:lnTo>
                    <a:pt x="1116446" y="927003"/>
                  </a:lnTo>
                  <a:lnTo>
                    <a:pt x="1100320" y="943086"/>
                  </a:lnTo>
                  <a:lnTo>
                    <a:pt x="1084195" y="959196"/>
                  </a:lnTo>
                  <a:lnTo>
                    <a:pt x="1068069" y="975334"/>
                  </a:lnTo>
                  <a:lnTo>
                    <a:pt x="1051944" y="991501"/>
                  </a:lnTo>
                  <a:lnTo>
                    <a:pt x="1035818" y="1007696"/>
                  </a:lnTo>
                  <a:lnTo>
                    <a:pt x="1019693" y="1023920"/>
                  </a:lnTo>
                  <a:lnTo>
                    <a:pt x="1003567" y="1040173"/>
                  </a:lnTo>
                  <a:lnTo>
                    <a:pt x="987442" y="1056455"/>
                  </a:lnTo>
                  <a:lnTo>
                    <a:pt x="971316" y="1072765"/>
                  </a:lnTo>
                  <a:lnTo>
                    <a:pt x="955191" y="1089104"/>
                  </a:lnTo>
                  <a:lnTo>
                    <a:pt x="939065" y="1105471"/>
                  </a:lnTo>
                  <a:lnTo>
                    <a:pt x="922940" y="1121867"/>
                  </a:lnTo>
                  <a:lnTo>
                    <a:pt x="906815" y="1138291"/>
                  </a:lnTo>
                  <a:lnTo>
                    <a:pt x="890689" y="1154742"/>
                  </a:lnTo>
                  <a:lnTo>
                    <a:pt x="874564" y="1171221"/>
                  </a:lnTo>
                  <a:lnTo>
                    <a:pt x="858438" y="1187727"/>
                  </a:lnTo>
                  <a:lnTo>
                    <a:pt x="842313" y="1204259"/>
                  </a:lnTo>
                  <a:lnTo>
                    <a:pt x="826187" y="1220817"/>
                  </a:lnTo>
                  <a:lnTo>
                    <a:pt x="810062" y="1237400"/>
                  </a:lnTo>
                  <a:lnTo>
                    <a:pt x="793936" y="1254008"/>
                  </a:lnTo>
                  <a:lnTo>
                    <a:pt x="777811" y="1270641"/>
                  </a:lnTo>
                  <a:lnTo>
                    <a:pt x="761685" y="1287297"/>
                  </a:lnTo>
                  <a:lnTo>
                    <a:pt x="745560" y="1303976"/>
                  </a:lnTo>
                  <a:lnTo>
                    <a:pt x="729434" y="1320678"/>
                  </a:lnTo>
                  <a:lnTo>
                    <a:pt x="713309" y="1337401"/>
                  </a:lnTo>
                  <a:lnTo>
                    <a:pt x="697184" y="1354146"/>
                  </a:lnTo>
                  <a:lnTo>
                    <a:pt x="681058" y="1370911"/>
                  </a:lnTo>
                  <a:lnTo>
                    <a:pt x="664933" y="1387696"/>
                  </a:lnTo>
                  <a:lnTo>
                    <a:pt x="648807" y="1404500"/>
                  </a:lnTo>
                  <a:lnTo>
                    <a:pt x="632682" y="1421322"/>
                  </a:lnTo>
                  <a:lnTo>
                    <a:pt x="616556" y="1438162"/>
                  </a:lnTo>
                  <a:lnTo>
                    <a:pt x="600431" y="1455020"/>
                  </a:lnTo>
                  <a:lnTo>
                    <a:pt x="584305" y="1471895"/>
                  </a:lnTo>
                  <a:lnTo>
                    <a:pt x="568180" y="1488785"/>
                  </a:lnTo>
                  <a:lnTo>
                    <a:pt x="552054" y="1505691"/>
                  </a:lnTo>
                  <a:lnTo>
                    <a:pt x="535929" y="1522612"/>
                  </a:lnTo>
                  <a:lnTo>
                    <a:pt x="519804" y="1539547"/>
                  </a:lnTo>
                  <a:lnTo>
                    <a:pt x="503678" y="1556496"/>
                  </a:lnTo>
                  <a:lnTo>
                    <a:pt x="487553" y="1573459"/>
                  </a:lnTo>
                  <a:lnTo>
                    <a:pt x="471427" y="1590434"/>
                  </a:lnTo>
                  <a:lnTo>
                    <a:pt x="455302" y="1607421"/>
                  </a:lnTo>
                  <a:lnTo>
                    <a:pt x="439176" y="1624421"/>
                  </a:lnTo>
                  <a:lnTo>
                    <a:pt x="423051" y="1641431"/>
                  </a:lnTo>
                  <a:lnTo>
                    <a:pt x="406925" y="1658453"/>
                  </a:lnTo>
                  <a:lnTo>
                    <a:pt x="390800" y="1675485"/>
                  </a:lnTo>
                  <a:lnTo>
                    <a:pt x="374674" y="1692527"/>
                  </a:lnTo>
                  <a:lnTo>
                    <a:pt x="358549" y="1709579"/>
                  </a:lnTo>
                  <a:lnTo>
                    <a:pt x="342423" y="1726641"/>
                  </a:lnTo>
                  <a:lnTo>
                    <a:pt x="326298" y="1743711"/>
                  </a:lnTo>
                  <a:lnTo>
                    <a:pt x="310173" y="1760790"/>
                  </a:lnTo>
                  <a:lnTo>
                    <a:pt x="294047" y="1777877"/>
                  </a:lnTo>
                  <a:lnTo>
                    <a:pt x="277922" y="1794973"/>
                  </a:lnTo>
                  <a:lnTo>
                    <a:pt x="261796" y="1812075"/>
                  </a:lnTo>
                  <a:lnTo>
                    <a:pt x="245671" y="1829186"/>
                  </a:lnTo>
                  <a:lnTo>
                    <a:pt x="229545" y="1846303"/>
                  </a:lnTo>
                  <a:lnTo>
                    <a:pt x="213420" y="1863428"/>
                  </a:lnTo>
                  <a:lnTo>
                    <a:pt x="197294" y="1880558"/>
                  </a:lnTo>
                  <a:lnTo>
                    <a:pt x="181169" y="1897696"/>
                  </a:lnTo>
                  <a:lnTo>
                    <a:pt x="165043" y="1914839"/>
                  </a:lnTo>
                  <a:lnTo>
                    <a:pt x="148918" y="1931988"/>
                  </a:lnTo>
                  <a:lnTo>
                    <a:pt x="132792" y="1949143"/>
                  </a:lnTo>
                  <a:lnTo>
                    <a:pt x="116667" y="1966303"/>
                  </a:lnTo>
                  <a:lnTo>
                    <a:pt x="100542" y="1983469"/>
                  </a:lnTo>
                  <a:lnTo>
                    <a:pt x="84416" y="2000640"/>
                  </a:lnTo>
                  <a:lnTo>
                    <a:pt x="68291" y="2017815"/>
                  </a:lnTo>
                  <a:lnTo>
                    <a:pt x="52165" y="2034995"/>
                  </a:lnTo>
                  <a:lnTo>
                    <a:pt x="36040" y="2052180"/>
                  </a:lnTo>
                  <a:lnTo>
                    <a:pt x="19914" y="2069369"/>
                  </a:lnTo>
                  <a:lnTo>
                    <a:pt x="3789" y="2086563"/>
                  </a:lnTo>
                  <a:lnTo>
                    <a:pt x="0" y="209060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790635" y="3995990"/>
              <a:ext cx="2249423" cy="2090604"/>
            </a:xfrm>
            <a:custGeom>
              <a:avLst/>
              <a:pathLst>
                <a:path w="2249423" h="2090604">
                  <a:moveTo>
                    <a:pt x="0" y="2090604"/>
                  </a:moveTo>
                  <a:lnTo>
                    <a:pt x="3069" y="2087689"/>
                  </a:lnTo>
                  <a:lnTo>
                    <a:pt x="19194" y="2072370"/>
                  </a:lnTo>
                  <a:lnTo>
                    <a:pt x="35320" y="2057047"/>
                  </a:lnTo>
                  <a:lnTo>
                    <a:pt x="51445" y="2041721"/>
                  </a:lnTo>
                  <a:lnTo>
                    <a:pt x="67570" y="2026390"/>
                  </a:lnTo>
                  <a:lnTo>
                    <a:pt x="83696" y="2011056"/>
                  </a:lnTo>
                  <a:lnTo>
                    <a:pt x="99821" y="1995718"/>
                  </a:lnTo>
                  <a:lnTo>
                    <a:pt x="115947" y="1980375"/>
                  </a:lnTo>
                  <a:lnTo>
                    <a:pt x="132072" y="1965028"/>
                  </a:lnTo>
                  <a:lnTo>
                    <a:pt x="148198" y="1949676"/>
                  </a:lnTo>
                  <a:lnTo>
                    <a:pt x="164323" y="1934320"/>
                  </a:lnTo>
                  <a:lnTo>
                    <a:pt x="180449" y="1918958"/>
                  </a:lnTo>
                  <a:lnTo>
                    <a:pt x="196574" y="1903592"/>
                  </a:lnTo>
                  <a:lnTo>
                    <a:pt x="212700" y="1888220"/>
                  </a:lnTo>
                  <a:lnTo>
                    <a:pt x="228825" y="1872843"/>
                  </a:lnTo>
                  <a:lnTo>
                    <a:pt x="244951" y="1857461"/>
                  </a:lnTo>
                  <a:lnTo>
                    <a:pt x="261076" y="1842072"/>
                  </a:lnTo>
                  <a:lnTo>
                    <a:pt x="277201" y="1826678"/>
                  </a:lnTo>
                  <a:lnTo>
                    <a:pt x="293327" y="1811277"/>
                  </a:lnTo>
                  <a:lnTo>
                    <a:pt x="309452" y="1795870"/>
                  </a:lnTo>
                  <a:lnTo>
                    <a:pt x="325578" y="1780456"/>
                  </a:lnTo>
                  <a:lnTo>
                    <a:pt x="341703" y="1765036"/>
                  </a:lnTo>
                  <a:lnTo>
                    <a:pt x="357829" y="1749608"/>
                  </a:lnTo>
                  <a:lnTo>
                    <a:pt x="373954" y="1734172"/>
                  </a:lnTo>
                  <a:lnTo>
                    <a:pt x="390080" y="1718729"/>
                  </a:lnTo>
                  <a:lnTo>
                    <a:pt x="406205" y="1703278"/>
                  </a:lnTo>
                  <a:lnTo>
                    <a:pt x="422331" y="1687819"/>
                  </a:lnTo>
                  <a:lnTo>
                    <a:pt x="438456" y="1672351"/>
                  </a:lnTo>
                  <a:lnTo>
                    <a:pt x="454582" y="1656874"/>
                  </a:lnTo>
                  <a:lnTo>
                    <a:pt x="470707" y="1641388"/>
                  </a:lnTo>
                  <a:lnTo>
                    <a:pt x="486832" y="1625892"/>
                  </a:lnTo>
                  <a:lnTo>
                    <a:pt x="502958" y="1610386"/>
                  </a:lnTo>
                  <a:lnTo>
                    <a:pt x="519083" y="1594870"/>
                  </a:lnTo>
                  <a:lnTo>
                    <a:pt x="535209" y="1579344"/>
                  </a:lnTo>
                  <a:lnTo>
                    <a:pt x="551334" y="1563806"/>
                  </a:lnTo>
                  <a:lnTo>
                    <a:pt x="567460" y="1548257"/>
                  </a:lnTo>
                  <a:lnTo>
                    <a:pt x="583585" y="1532695"/>
                  </a:lnTo>
                  <a:lnTo>
                    <a:pt x="599711" y="1517122"/>
                  </a:lnTo>
                  <a:lnTo>
                    <a:pt x="615836" y="1501535"/>
                  </a:lnTo>
                  <a:lnTo>
                    <a:pt x="631962" y="1485936"/>
                  </a:lnTo>
                  <a:lnTo>
                    <a:pt x="648087" y="1470323"/>
                  </a:lnTo>
                  <a:lnTo>
                    <a:pt x="664213" y="1454695"/>
                  </a:lnTo>
                  <a:lnTo>
                    <a:pt x="680338" y="1439053"/>
                  </a:lnTo>
                  <a:lnTo>
                    <a:pt x="696463" y="1423395"/>
                  </a:lnTo>
                  <a:lnTo>
                    <a:pt x="712589" y="1407722"/>
                  </a:lnTo>
                  <a:lnTo>
                    <a:pt x="728714" y="1392033"/>
                  </a:lnTo>
                  <a:lnTo>
                    <a:pt x="744840" y="1376326"/>
                  </a:lnTo>
                  <a:lnTo>
                    <a:pt x="760965" y="1360603"/>
                  </a:lnTo>
                  <a:lnTo>
                    <a:pt x="777091" y="1344861"/>
                  </a:lnTo>
                  <a:lnTo>
                    <a:pt x="793216" y="1329102"/>
                  </a:lnTo>
                  <a:lnTo>
                    <a:pt x="809342" y="1313323"/>
                  </a:lnTo>
                  <a:lnTo>
                    <a:pt x="825467" y="1297524"/>
                  </a:lnTo>
                  <a:lnTo>
                    <a:pt x="841593" y="1281706"/>
                  </a:lnTo>
                  <a:lnTo>
                    <a:pt x="857718" y="1265867"/>
                  </a:lnTo>
                  <a:lnTo>
                    <a:pt x="873844" y="1250006"/>
                  </a:lnTo>
                  <a:lnTo>
                    <a:pt x="889969" y="1234125"/>
                  </a:lnTo>
                  <a:lnTo>
                    <a:pt x="906094" y="1218220"/>
                  </a:lnTo>
                  <a:lnTo>
                    <a:pt x="922220" y="1202293"/>
                  </a:lnTo>
                  <a:lnTo>
                    <a:pt x="938345" y="1186343"/>
                  </a:lnTo>
                  <a:lnTo>
                    <a:pt x="954471" y="1170370"/>
                  </a:lnTo>
                  <a:lnTo>
                    <a:pt x="970596" y="1154372"/>
                  </a:lnTo>
                  <a:lnTo>
                    <a:pt x="986722" y="1138349"/>
                  </a:lnTo>
                  <a:lnTo>
                    <a:pt x="1002847" y="1122302"/>
                  </a:lnTo>
                  <a:lnTo>
                    <a:pt x="1018973" y="1106230"/>
                  </a:lnTo>
                  <a:lnTo>
                    <a:pt x="1035098" y="1090132"/>
                  </a:lnTo>
                  <a:lnTo>
                    <a:pt x="1051224" y="1074008"/>
                  </a:lnTo>
                  <a:lnTo>
                    <a:pt x="1067349" y="1057858"/>
                  </a:lnTo>
                  <a:lnTo>
                    <a:pt x="1083475" y="1041682"/>
                  </a:lnTo>
                  <a:lnTo>
                    <a:pt x="1099600" y="1025479"/>
                  </a:lnTo>
                  <a:lnTo>
                    <a:pt x="1115725" y="1009250"/>
                  </a:lnTo>
                  <a:lnTo>
                    <a:pt x="1131851" y="992995"/>
                  </a:lnTo>
                  <a:lnTo>
                    <a:pt x="1147976" y="976713"/>
                  </a:lnTo>
                  <a:lnTo>
                    <a:pt x="1164102" y="960404"/>
                  </a:lnTo>
                  <a:lnTo>
                    <a:pt x="1180227" y="944069"/>
                  </a:lnTo>
                  <a:lnTo>
                    <a:pt x="1196353" y="927707"/>
                  </a:lnTo>
                  <a:lnTo>
                    <a:pt x="1212478" y="911320"/>
                  </a:lnTo>
                  <a:lnTo>
                    <a:pt x="1228604" y="894906"/>
                  </a:lnTo>
                  <a:lnTo>
                    <a:pt x="1244729" y="878467"/>
                  </a:lnTo>
                  <a:lnTo>
                    <a:pt x="1260855" y="862003"/>
                  </a:lnTo>
                  <a:lnTo>
                    <a:pt x="1276980" y="845513"/>
                  </a:lnTo>
                  <a:lnTo>
                    <a:pt x="1293106" y="828999"/>
                  </a:lnTo>
                  <a:lnTo>
                    <a:pt x="1309231" y="812461"/>
                  </a:lnTo>
                  <a:lnTo>
                    <a:pt x="1325356" y="795899"/>
                  </a:lnTo>
                  <a:lnTo>
                    <a:pt x="1341482" y="779313"/>
                  </a:lnTo>
                  <a:lnTo>
                    <a:pt x="1357607" y="762705"/>
                  </a:lnTo>
                  <a:lnTo>
                    <a:pt x="1373733" y="746074"/>
                  </a:lnTo>
                  <a:lnTo>
                    <a:pt x="1389858" y="729421"/>
                  </a:lnTo>
                  <a:lnTo>
                    <a:pt x="1405984" y="712747"/>
                  </a:lnTo>
                  <a:lnTo>
                    <a:pt x="1422109" y="696052"/>
                  </a:lnTo>
                  <a:lnTo>
                    <a:pt x="1438235" y="679337"/>
                  </a:lnTo>
                  <a:lnTo>
                    <a:pt x="1454360" y="662602"/>
                  </a:lnTo>
                  <a:lnTo>
                    <a:pt x="1470486" y="645848"/>
                  </a:lnTo>
                  <a:lnTo>
                    <a:pt x="1486611" y="629075"/>
                  </a:lnTo>
                  <a:lnTo>
                    <a:pt x="1502736" y="612284"/>
                  </a:lnTo>
                  <a:lnTo>
                    <a:pt x="1518862" y="595476"/>
                  </a:lnTo>
                  <a:lnTo>
                    <a:pt x="1534987" y="578651"/>
                  </a:lnTo>
                  <a:lnTo>
                    <a:pt x="1551113" y="561809"/>
                  </a:lnTo>
                  <a:lnTo>
                    <a:pt x="1567238" y="544951"/>
                  </a:lnTo>
                  <a:lnTo>
                    <a:pt x="1583364" y="528078"/>
                  </a:lnTo>
                  <a:lnTo>
                    <a:pt x="1599489" y="511190"/>
                  </a:lnTo>
                  <a:lnTo>
                    <a:pt x="1615615" y="494288"/>
                  </a:lnTo>
                  <a:lnTo>
                    <a:pt x="1631740" y="477372"/>
                  </a:lnTo>
                  <a:lnTo>
                    <a:pt x="1647866" y="460442"/>
                  </a:lnTo>
                  <a:lnTo>
                    <a:pt x="1663991" y="443499"/>
                  </a:lnTo>
                  <a:lnTo>
                    <a:pt x="1680117" y="426544"/>
                  </a:lnTo>
                  <a:lnTo>
                    <a:pt x="1696242" y="409577"/>
                  </a:lnTo>
                  <a:lnTo>
                    <a:pt x="1712367" y="392598"/>
                  </a:lnTo>
                  <a:lnTo>
                    <a:pt x="1728493" y="375608"/>
                  </a:lnTo>
                  <a:lnTo>
                    <a:pt x="1744618" y="358607"/>
                  </a:lnTo>
                  <a:lnTo>
                    <a:pt x="1760744" y="341595"/>
                  </a:lnTo>
                  <a:lnTo>
                    <a:pt x="1776869" y="324574"/>
                  </a:lnTo>
                  <a:lnTo>
                    <a:pt x="1792995" y="307543"/>
                  </a:lnTo>
                  <a:lnTo>
                    <a:pt x="1809120" y="290502"/>
                  </a:lnTo>
                  <a:lnTo>
                    <a:pt x="1825246" y="273453"/>
                  </a:lnTo>
                  <a:lnTo>
                    <a:pt x="1841371" y="256394"/>
                  </a:lnTo>
                  <a:lnTo>
                    <a:pt x="1857497" y="239327"/>
                  </a:lnTo>
                  <a:lnTo>
                    <a:pt x="1873622" y="222253"/>
                  </a:lnTo>
                  <a:lnTo>
                    <a:pt x="1889748" y="205170"/>
                  </a:lnTo>
                  <a:lnTo>
                    <a:pt x="1905873" y="188080"/>
                  </a:lnTo>
                  <a:lnTo>
                    <a:pt x="1921998" y="170982"/>
                  </a:lnTo>
                  <a:lnTo>
                    <a:pt x="1938124" y="153878"/>
                  </a:lnTo>
                  <a:lnTo>
                    <a:pt x="1954249" y="136766"/>
                  </a:lnTo>
                  <a:lnTo>
                    <a:pt x="1970375" y="119649"/>
                  </a:lnTo>
                  <a:lnTo>
                    <a:pt x="1986500" y="102525"/>
                  </a:lnTo>
                  <a:lnTo>
                    <a:pt x="2002626" y="85394"/>
                  </a:lnTo>
                  <a:lnTo>
                    <a:pt x="2018751" y="68258"/>
                  </a:lnTo>
                  <a:lnTo>
                    <a:pt x="2034877" y="51116"/>
                  </a:lnTo>
                  <a:lnTo>
                    <a:pt x="2051002" y="33969"/>
                  </a:lnTo>
                  <a:lnTo>
                    <a:pt x="2067128" y="16817"/>
                  </a:lnTo>
                  <a:lnTo>
                    <a:pt x="2082933" y="0"/>
                  </a:lnTo>
                  <a:lnTo>
                    <a:pt x="2249423" y="0"/>
                  </a:lnTo>
                  <a:lnTo>
                    <a:pt x="2244508" y="4668"/>
                  </a:lnTo>
                  <a:lnTo>
                    <a:pt x="2228382" y="19989"/>
                  </a:lnTo>
                  <a:lnTo>
                    <a:pt x="2212257" y="35313"/>
                  </a:lnTo>
                  <a:lnTo>
                    <a:pt x="2196131" y="50640"/>
                  </a:lnTo>
                  <a:lnTo>
                    <a:pt x="2180006" y="65972"/>
                  </a:lnTo>
                  <a:lnTo>
                    <a:pt x="2163880" y="81308"/>
                  </a:lnTo>
                  <a:lnTo>
                    <a:pt x="2147755" y="96648"/>
                  </a:lnTo>
                  <a:lnTo>
                    <a:pt x="2131629" y="111992"/>
                  </a:lnTo>
                  <a:lnTo>
                    <a:pt x="2115504" y="127341"/>
                  </a:lnTo>
                  <a:lnTo>
                    <a:pt x="2099379" y="142694"/>
                  </a:lnTo>
                  <a:lnTo>
                    <a:pt x="2083253" y="158053"/>
                  </a:lnTo>
                  <a:lnTo>
                    <a:pt x="2067128" y="173416"/>
                  </a:lnTo>
                  <a:lnTo>
                    <a:pt x="2051002" y="188784"/>
                  </a:lnTo>
                  <a:lnTo>
                    <a:pt x="2034877" y="204158"/>
                  </a:lnTo>
                  <a:lnTo>
                    <a:pt x="2018751" y="219537"/>
                  </a:lnTo>
                  <a:lnTo>
                    <a:pt x="2002626" y="234921"/>
                  </a:lnTo>
                  <a:lnTo>
                    <a:pt x="1986500" y="250312"/>
                  </a:lnTo>
                  <a:lnTo>
                    <a:pt x="1970375" y="265709"/>
                  </a:lnTo>
                  <a:lnTo>
                    <a:pt x="1954249" y="281112"/>
                  </a:lnTo>
                  <a:lnTo>
                    <a:pt x="1938124" y="296521"/>
                  </a:lnTo>
                  <a:lnTo>
                    <a:pt x="1921998" y="311937"/>
                  </a:lnTo>
                  <a:lnTo>
                    <a:pt x="1905873" y="327361"/>
                  </a:lnTo>
                  <a:lnTo>
                    <a:pt x="1889748" y="342791"/>
                  </a:lnTo>
                  <a:lnTo>
                    <a:pt x="1873622" y="358229"/>
                  </a:lnTo>
                  <a:lnTo>
                    <a:pt x="1857497" y="373675"/>
                  </a:lnTo>
                  <a:lnTo>
                    <a:pt x="1841371" y="389129"/>
                  </a:lnTo>
                  <a:lnTo>
                    <a:pt x="1825246" y="404592"/>
                  </a:lnTo>
                  <a:lnTo>
                    <a:pt x="1809120" y="420063"/>
                  </a:lnTo>
                  <a:lnTo>
                    <a:pt x="1792995" y="435543"/>
                  </a:lnTo>
                  <a:lnTo>
                    <a:pt x="1776869" y="451033"/>
                  </a:lnTo>
                  <a:lnTo>
                    <a:pt x="1760744" y="466532"/>
                  </a:lnTo>
                  <a:lnTo>
                    <a:pt x="1744618" y="482041"/>
                  </a:lnTo>
                  <a:lnTo>
                    <a:pt x="1728493" y="497561"/>
                  </a:lnTo>
                  <a:lnTo>
                    <a:pt x="1712367" y="513092"/>
                  </a:lnTo>
                  <a:lnTo>
                    <a:pt x="1696242" y="528634"/>
                  </a:lnTo>
                  <a:lnTo>
                    <a:pt x="1680117" y="544187"/>
                  </a:lnTo>
                  <a:lnTo>
                    <a:pt x="1663991" y="559753"/>
                  </a:lnTo>
                  <a:lnTo>
                    <a:pt x="1647866" y="575331"/>
                  </a:lnTo>
                  <a:lnTo>
                    <a:pt x="1631740" y="590922"/>
                  </a:lnTo>
                  <a:lnTo>
                    <a:pt x="1615615" y="606527"/>
                  </a:lnTo>
                  <a:lnTo>
                    <a:pt x="1599489" y="622145"/>
                  </a:lnTo>
                  <a:lnTo>
                    <a:pt x="1583364" y="637778"/>
                  </a:lnTo>
                  <a:lnTo>
                    <a:pt x="1567238" y="653426"/>
                  </a:lnTo>
                  <a:lnTo>
                    <a:pt x="1551113" y="669089"/>
                  </a:lnTo>
                  <a:lnTo>
                    <a:pt x="1534987" y="684768"/>
                  </a:lnTo>
                  <a:lnTo>
                    <a:pt x="1518862" y="700463"/>
                  </a:lnTo>
                  <a:lnTo>
                    <a:pt x="1502736" y="716176"/>
                  </a:lnTo>
                  <a:lnTo>
                    <a:pt x="1486611" y="731906"/>
                  </a:lnTo>
                  <a:lnTo>
                    <a:pt x="1470486" y="747654"/>
                  </a:lnTo>
                  <a:lnTo>
                    <a:pt x="1454360" y="763421"/>
                  </a:lnTo>
                  <a:lnTo>
                    <a:pt x="1438235" y="779206"/>
                  </a:lnTo>
                  <a:lnTo>
                    <a:pt x="1422109" y="795012"/>
                  </a:lnTo>
                  <a:lnTo>
                    <a:pt x="1405984" y="810838"/>
                  </a:lnTo>
                  <a:lnTo>
                    <a:pt x="1389858" y="826685"/>
                  </a:lnTo>
                  <a:lnTo>
                    <a:pt x="1373733" y="842553"/>
                  </a:lnTo>
                  <a:lnTo>
                    <a:pt x="1357607" y="858443"/>
                  </a:lnTo>
                  <a:lnTo>
                    <a:pt x="1341482" y="874355"/>
                  </a:lnTo>
                  <a:lnTo>
                    <a:pt x="1325356" y="890290"/>
                  </a:lnTo>
                  <a:lnTo>
                    <a:pt x="1309231" y="906249"/>
                  </a:lnTo>
                  <a:lnTo>
                    <a:pt x="1293106" y="922231"/>
                  </a:lnTo>
                  <a:lnTo>
                    <a:pt x="1276980" y="938238"/>
                  </a:lnTo>
                  <a:lnTo>
                    <a:pt x="1260855" y="954269"/>
                  </a:lnTo>
                  <a:lnTo>
                    <a:pt x="1244729" y="970326"/>
                  </a:lnTo>
                  <a:lnTo>
                    <a:pt x="1228604" y="986407"/>
                  </a:lnTo>
                  <a:lnTo>
                    <a:pt x="1212478" y="1002515"/>
                  </a:lnTo>
                  <a:lnTo>
                    <a:pt x="1196353" y="1018648"/>
                  </a:lnTo>
                  <a:lnTo>
                    <a:pt x="1180227" y="1034807"/>
                  </a:lnTo>
                  <a:lnTo>
                    <a:pt x="1164102" y="1050993"/>
                  </a:lnTo>
                  <a:lnTo>
                    <a:pt x="1147976" y="1067205"/>
                  </a:lnTo>
                  <a:lnTo>
                    <a:pt x="1131851" y="1083444"/>
                  </a:lnTo>
                  <a:lnTo>
                    <a:pt x="1115725" y="1099709"/>
                  </a:lnTo>
                  <a:lnTo>
                    <a:pt x="1099600" y="1116001"/>
                  </a:lnTo>
                  <a:lnTo>
                    <a:pt x="1083475" y="1132319"/>
                  </a:lnTo>
                  <a:lnTo>
                    <a:pt x="1067349" y="1148664"/>
                  </a:lnTo>
                  <a:lnTo>
                    <a:pt x="1051224" y="1165035"/>
                  </a:lnTo>
                  <a:lnTo>
                    <a:pt x="1035098" y="1181432"/>
                  </a:lnTo>
                  <a:lnTo>
                    <a:pt x="1018973" y="1197854"/>
                  </a:lnTo>
                  <a:lnTo>
                    <a:pt x="1002847" y="1214303"/>
                  </a:lnTo>
                  <a:lnTo>
                    <a:pt x="986722" y="1230776"/>
                  </a:lnTo>
                  <a:lnTo>
                    <a:pt x="970596" y="1247275"/>
                  </a:lnTo>
                  <a:lnTo>
                    <a:pt x="954471" y="1263798"/>
                  </a:lnTo>
                  <a:lnTo>
                    <a:pt x="938345" y="1280345"/>
                  </a:lnTo>
                  <a:lnTo>
                    <a:pt x="922220" y="1296915"/>
                  </a:lnTo>
                  <a:lnTo>
                    <a:pt x="906094" y="1313509"/>
                  </a:lnTo>
                  <a:lnTo>
                    <a:pt x="889969" y="1330126"/>
                  </a:lnTo>
                  <a:lnTo>
                    <a:pt x="873844" y="1346765"/>
                  </a:lnTo>
                  <a:lnTo>
                    <a:pt x="857718" y="1363425"/>
                  </a:lnTo>
                  <a:lnTo>
                    <a:pt x="841593" y="1380107"/>
                  </a:lnTo>
                  <a:lnTo>
                    <a:pt x="825467" y="1396809"/>
                  </a:lnTo>
                  <a:lnTo>
                    <a:pt x="809342" y="1413532"/>
                  </a:lnTo>
                  <a:lnTo>
                    <a:pt x="793216" y="1430274"/>
                  </a:lnTo>
                  <a:lnTo>
                    <a:pt x="777091" y="1447035"/>
                  </a:lnTo>
                  <a:lnTo>
                    <a:pt x="760965" y="1463814"/>
                  </a:lnTo>
                  <a:lnTo>
                    <a:pt x="744840" y="1480611"/>
                  </a:lnTo>
                  <a:lnTo>
                    <a:pt x="728714" y="1497426"/>
                  </a:lnTo>
                  <a:lnTo>
                    <a:pt x="712589" y="1514257"/>
                  </a:lnTo>
                  <a:lnTo>
                    <a:pt x="696463" y="1531105"/>
                  </a:lnTo>
                  <a:lnTo>
                    <a:pt x="680338" y="1547968"/>
                  </a:lnTo>
                  <a:lnTo>
                    <a:pt x="664213" y="1564847"/>
                  </a:lnTo>
                  <a:lnTo>
                    <a:pt x="648087" y="1581740"/>
                  </a:lnTo>
                  <a:lnTo>
                    <a:pt x="631962" y="1598647"/>
                  </a:lnTo>
                  <a:lnTo>
                    <a:pt x="615836" y="1615568"/>
                  </a:lnTo>
                  <a:lnTo>
                    <a:pt x="599711" y="1632503"/>
                  </a:lnTo>
                  <a:lnTo>
                    <a:pt x="583585" y="1649450"/>
                  </a:lnTo>
                  <a:lnTo>
                    <a:pt x="567460" y="1666410"/>
                  </a:lnTo>
                  <a:lnTo>
                    <a:pt x="551334" y="1683381"/>
                  </a:lnTo>
                  <a:lnTo>
                    <a:pt x="535209" y="1700364"/>
                  </a:lnTo>
                  <a:lnTo>
                    <a:pt x="519083" y="1717358"/>
                  </a:lnTo>
                  <a:lnTo>
                    <a:pt x="502958" y="1734363"/>
                  </a:lnTo>
                  <a:lnTo>
                    <a:pt x="486832" y="1751378"/>
                  </a:lnTo>
                  <a:lnTo>
                    <a:pt x="470707" y="1768403"/>
                  </a:lnTo>
                  <a:lnTo>
                    <a:pt x="454582" y="1785438"/>
                  </a:lnTo>
                  <a:lnTo>
                    <a:pt x="438456" y="1802482"/>
                  </a:lnTo>
                  <a:lnTo>
                    <a:pt x="422331" y="1819535"/>
                  </a:lnTo>
                  <a:lnTo>
                    <a:pt x="406205" y="1836596"/>
                  </a:lnTo>
                  <a:lnTo>
                    <a:pt x="390080" y="1853666"/>
                  </a:lnTo>
                  <a:lnTo>
                    <a:pt x="373954" y="1870744"/>
                  </a:lnTo>
                  <a:lnTo>
                    <a:pt x="357829" y="1887829"/>
                  </a:lnTo>
                  <a:lnTo>
                    <a:pt x="341703" y="1904922"/>
                  </a:lnTo>
                  <a:lnTo>
                    <a:pt x="325578" y="1922022"/>
                  </a:lnTo>
                  <a:lnTo>
                    <a:pt x="309452" y="1939129"/>
                  </a:lnTo>
                  <a:lnTo>
                    <a:pt x="293327" y="1956243"/>
                  </a:lnTo>
                  <a:lnTo>
                    <a:pt x="277201" y="1973363"/>
                  </a:lnTo>
                  <a:lnTo>
                    <a:pt x="261076" y="1990489"/>
                  </a:lnTo>
                  <a:lnTo>
                    <a:pt x="244951" y="2007621"/>
                  </a:lnTo>
                  <a:lnTo>
                    <a:pt x="228825" y="2024760"/>
                  </a:lnTo>
                  <a:lnTo>
                    <a:pt x="212700" y="2041903"/>
                  </a:lnTo>
                  <a:lnTo>
                    <a:pt x="196574" y="2059053"/>
                  </a:lnTo>
                  <a:lnTo>
                    <a:pt x="180449" y="2076207"/>
                  </a:lnTo>
                  <a:lnTo>
                    <a:pt x="166919" y="2090604"/>
                  </a:lnTo>
                  <a:close/>
                </a:path>
              </a:pathLst>
            </a:custGeom>
            <a:solidFill>
              <a:srgbClr val="B17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790635" y="3995990"/>
              <a:ext cx="2082933" cy="2090604"/>
            </a:xfrm>
            <a:custGeom>
              <a:avLst/>
              <a:pathLst>
                <a:path w="2082933" h="2090604">
                  <a:moveTo>
                    <a:pt x="0" y="2090604"/>
                  </a:moveTo>
                  <a:lnTo>
                    <a:pt x="3069" y="2087689"/>
                  </a:lnTo>
                  <a:lnTo>
                    <a:pt x="19194" y="2072370"/>
                  </a:lnTo>
                  <a:lnTo>
                    <a:pt x="35320" y="2057047"/>
                  </a:lnTo>
                  <a:lnTo>
                    <a:pt x="51445" y="2041721"/>
                  </a:lnTo>
                  <a:lnTo>
                    <a:pt x="67570" y="2026390"/>
                  </a:lnTo>
                  <a:lnTo>
                    <a:pt x="83696" y="2011056"/>
                  </a:lnTo>
                  <a:lnTo>
                    <a:pt x="99821" y="1995718"/>
                  </a:lnTo>
                  <a:lnTo>
                    <a:pt x="115947" y="1980375"/>
                  </a:lnTo>
                  <a:lnTo>
                    <a:pt x="132072" y="1965028"/>
                  </a:lnTo>
                  <a:lnTo>
                    <a:pt x="148198" y="1949676"/>
                  </a:lnTo>
                  <a:lnTo>
                    <a:pt x="164323" y="1934320"/>
                  </a:lnTo>
                  <a:lnTo>
                    <a:pt x="180449" y="1918958"/>
                  </a:lnTo>
                  <a:lnTo>
                    <a:pt x="196574" y="1903592"/>
                  </a:lnTo>
                  <a:lnTo>
                    <a:pt x="212700" y="1888220"/>
                  </a:lnTo>
                  <a:lnTo>
                    <a:pt x="228825" y="1872843"/>
                  </a:lnTo>
                  <a:lnTo>
                    <a:pt x="244951" y="1857461"/>
                  </a:lnTo>
                  <a:lnTo>
                    <a:pt x="261076" y="1842072"/>
                  </a:lnTo>
                  <a:lnTo>
                    <a:pt x="277201" y="1826678"/>
                  </a:lnTo>
                  <a:lnTo>
                    <a:pt x="293327" y="1811277"/>
                  </a:lnTo>
                  <a:lnTo>
                    <a:pt x="309452" y="1795870"/>
                  </a:lnTo>
                  <a:lnTo>
                    <a:pt x="325578" y="1780456"/>
                  </a:lnTo>
                  <a:lnTo>
                    <a:pt x="341703" y="1765036"/>
                  </a:lnTo>
                  <a:lnTo>
                    <a:pt x="357829" y="1749608"/>
                  </a:lnTo>
                  <a:lnTo>
                    <a:pt x="373954" y="1734172"/>
                  </a:lnTo>
                  <a:lnTo>
                    <a:pt x="390080" y="1718729"/>
                  </a:lnTo>
                  <a:lnTo>
                    <a:pt x="406205" y="1703278"/>
                  </a:lnTo>
                  <a:lnTo>
                    <a:pt x="422331" y="1687819"/>
                  </a:lnTo>
                  <a:lnTo>
                    <a:pt x="438456" y="1672351"/>
                  </a:lnTo>
                  <a:lnTo>
                    <a:pt x="454582" y="1656874"/>
                  </a:lnTo>
                  <a:lnTo>
                    <a:pt x="470707" y="1641388"/>
                  </a:lnTo>
                  <a:lnTo>
                    <a:pt x="486832" y="1625892"/>
                  </a:lnTo>
                  <a:lnTo>
                    <a:pt x="502958" y="1610386"/>
                  </a:lnTo>
                  <a:lnTo>
                    <a:pt x="519083" y="1594870"/>
                  </a:lnTo>
                  <a:lnTo>
                    <a:pt x="535209" y="1579344"/>
                  </a:lnTo>
                  <a:lnTo>
                    <a:pt x="551334" y="1563806"/>
                  </a:lnTo>
                  <a:lnTo>
                    <a:pt x="567460" y="1548257"/>
                  </a:lnTo>
                  <a:lnTo>
                    <a:pt x="583585" y="1532695"/>
                  </a:lnTo>
                  <a:lnTo>
                    <a:pt x="599711" y="1517122"/>
                  </a:lnTo>
                  <a:lnTo>
                    <a:pt x="615836" y="1501535"/>
                  </a:lnTo>
                  <a:lnTo>
                    <a:pt x="631962" y="1485936"/>
                  </a:lnTo>
                  <a:lnTo>
                    <a:pt x="648087" y="1470323"/>
                  </a:lnTo>
                  <a:lnTo>
                    <a:pt x="664213" y="1454695"/>
                  </a:lnTo>
                  <a:lnTo>
                    <a:pt x="680338" y="1439053"/>
                  </a:lnTo>
                  <a:lnTo>
                    <a:pt x="696463" y="1423395"/>
                  </a:lnTo>
                  <a:lnTo>
                    <a:pt x="712589" y="1407722"/>
                  </a:lnTo>
                  <a:lnTo>
                    <a:pt x="728714" y="1392033"/>
                  </a:lnTo>
                  <a:lnTo>
                    <a:pt x="744840" y="1376326"/>
                  </a:lnTo>
                  <a:lnTo>
                    <a:pt x="760965" y="1360603"/>
                  </a:lnTo>
                  <a:lnTo>
                    <a:pt x="777091" y="1344861"/>
                  </a:lnTo>
                  <a:lnTo>
                    <a:pt x="793216" y="1329102"/>
                  </a:lnTo>
                  <a:lnTo>
                    <a:pt x="809342" y="1313323"/>
                  </a:lnTo>
                  <a:lnTo>
                    <a:pt x="825467" y="1297524"/>
                  </a:lnTo>
                  <a:lnTo>
                    <a:pt x="841593" y="1281706"/>
                  </a:lnTo>
                  <a:lnTo>
                    <a:pt x="857718" y="1265867"/>
                  </a:lnTo>
                  <a:lnTo>
                    <a:pt x="873844" y="1250006"/>
                  </a:lnTo>
                  <a:lnTo>
                    <a:pt x="889969" y="1234125"/>
                  </a:lnTo>
                  <a:lnTo>
                    <a:pt x="906094" y="1218220"/>
                  </a:lnTo>
                  <a:lnTo>
                    <a:pt x="922220" y="1202293"/>
                  </a:lnTo>
                  <a:lnTo>
                    <a:pt x="938345" y="1186343"/>
                  </a:lnTo>
                  <a:lnTo>
                    <a:pt x="954471" y="1170370"/>
                  </a:lnTo>
                  <a:lnTo>
                    <a:pt x="970596" y="1154372"/>
                  </a:lnTo>
                  <a:lnTo>
                    <a:pt x="986722" y="1138349"/>
                  </a:lnTo>
                  <a:lnTo>
                    <a:pt x="1002847" y="1122302"/>
                  </a:lnTo>
                  <a:lnTo>
                    <a:pt x="1018973" y="1106230"/>
                  </a:lnTo>
                  <a:lnTo>
                    <a:pt x="1035098" y="1090132"/>
                  </a:lnTo>
                  <a:lnTo>
                    <a:pt x="1051224" y="1074008"/>
                  </a:lnTo>
                  <a:lnTo>
                    <a:pt x="1067349" y="1057858"/>
                  </a:lnTo>
                  <a:lnTo>
                    <a:pt x="1083475" y="1041682"/>
                  </a:lnTo>
                  <a:lnTo>
                    <a:pt x="1099600" y="1025479"/>
                  </a:lnTo>
                  <a:lnTo>
                    <a:pt x="1115725" y="1009250"/>
                  </a:lnTo>
                  <a:lnTo>
                    <a:pt x="1131851" y="992995"/>
                  </a:lnTo>
                  <a:lnTo>
                    <a:pt x="1147976" y="976713"/>
                  </a:lnTo>
                  <a:lnTo>
                    <a:pt x="1164102" y="960404"/>
                  </a:lnTo>
                  <a:lnTo>
                    <a:pt x="1180227" y="944069"/>
                  </a:lnTo>
                  <a:lnTo>
                    <a:pt x="1196353" y="927707"/>
                  </a:lnTo>
                  <a:lnTo>
                    <a:pt x="1212478" y="911320"/>
                  </a:lnTo>
                  <a:lnTo>
                    <a:pt x="1228604" y="894906"/>
                  </a:lnTo>
                  <a:lnTo>
                    <a:pt x="1244729" y="878467"/>
                  </a:lnTo>
                  <a:lnTo>
                    <a:pt x="1260855" y="862003"/>
                  </a:lnTo>
                  <a:lnTo>
                    <a:pt x="1276980" y="845513"/>
                  </a:lnTo>
                  <a:lnTo>
                    <a:pt x="1293106" y="828999"/>
                  </a:lnTo>
                  <a:lnTo>
                    <a:pt x="1309231" y="812461"/>
                  </a:lnTo>
                  <a:lnTo>
                    <a:pt x="1325356" y="795899"/>
                  </a:lnTo>
                  <a:lnTo>
                    <a:pt x="1341482" y="779313"/>
                  </a:lnTo>
                  <a:lnTo>
                    <a:pt x="1357607" y="762705"/>
                  </a:lnTo>
                  <a:lnTo>
                    <a:pt x="1373733" y="746074"/>
                  </a:lnTo>
                  <a:lnTo>
                    <a:pt x="1389858" y="729421"/>
                  </a:lnTo>
                  <a:lnTo>
                    <a:pt x="1405984" y="712747"/>
                  </a:lnTo>
                  <a:lnTo>
                    <a:pt x="1422109" y="696052"/>
                  </a:lnTo>
                  <a:lnTo>
                    <a:pt x="1438235" y="679337"/>
                  </a:lnTo>
                  <a:lnTo>
                    <a:pt x="1454360" y="662602"/>
                  </a:lnTo>
                  <a:lnTo>
                    <a:pt x="1470486" y="645848"/>
                  </a:lnTo>
                  <a:lnTo>
                    <a:pt x="1486611" y="629075"/>
                  </a:lnTo>
                  <a:lnTo>
                    <a:pt x="1502736" y="612284"/>
                  </a:lnTo>
                  <a:lnTo>
                    <a:pt x="1518862" y="595476"/>
                  </a:lnTo>
                  <a:lnTo>
                    <a:pt x="1534987" y="578651"/>
                  </a:lnTo>
                  <a:lnTo>
                    <a:pt x="1551113" y="561809"/>
                  </a:lnTo>
                  <a:lnTo>
                    <a:pt x="1567238" y="544951"/>
                  </a:lnTo>
                  <a:lnTo>
                    <a:pt x="1583364" y="528078"/>
                  </a:lnTo>
                  <a:lnTo>
                    <a:pt x="1599489" y="511190"/>
                  </a:lnTo>
                  <a:lnTo>
                    <a:pt x="1615615" y="494288"/>
                  </a:lnTo>
                  <a:lnTo>
                    <a:pt x="1631740" y="477372"/>
                  </a:lnTo>
                  <a:lnTo>
                    <a:pt x="1647866" y="460442"/>
                  </a:lnTo>
                  <a:lnTo>
                    <a:pt x="1663991" y="443499"/>
                  </a:lnTo>
                  <a:lnTo>
                    <a:pt x="1680117" y="426544"/>
                  </a:lnTo>
                  <a:lnTo>
                    <a:pt x="1696242" y="409577"/>
                  </a:lnTo>
                  <a:lnTo>
                    <a:pt x="1712367" y="392598"/>
                  </a:lnTo>
                  <a:lnTo>
                    <a:pt x="1728493" y="375608"/>
                  </a:lnTo>
                  <a:lnTo>
                    <a:pt x="1744618" y="358607"/>
                  </a:lnTo>
                  <a:lnTo>
                    <a:pt x="1760744" y="341595"/>
                  </a:lnTo>
                  <a:lnTo>
                    <a:pt x="1776869" y="324574"/>
                  </a:lnTo>
                  <a:lnTo>
                    <a:pt x="1792995" y="307543"/>
                  </a:lnTo>
                  <a:lnTo>
                    <a:pt x="1809120" y="290502"/>
                  </a:lnTo>
                  <a:lnTo>
                    <a:pt x="1825246" y="273453"/>
                  </a:lnTo>
                  <a:lnTo>
                    <a:pt x="1841371" y="256394"/>
                  </a:lnTo>
                  <a:lnTo>
                    <a:pt x="1857497" y="239327"/>
                  </a:lnTo>
                  <a:lnTo>
                    <a:pt x="1873622" y="222253"/>
                  </a:lnTo>
                  <a:lnTo>
                    <a:pt x="1889748" y="205170"/>
                  </a:lnTo>
                  <a:lnTo>
                    <a:pt x="1905873" y="188080"/>
                  </a:lnTo>
                  <a:lnTo>
                    <a:pt x="1921998" y="170982"/>
                  </a:lnTo>
                  <a:lnTo>
                    <a:pt x="1938124" y="153878"/>
                  </a:lnTo>
                  <a:lnTo>
                    <a:pt x="1954249" y="136766"/>
                  </a:lnTo>
                  <a:lnTo>
                    <a:pt x="1970375" y="119649"/>
                  </a:lnTo>
                  <a:lnTo>
                    <a:pt x="1986500" y="102525"/>
                  </a:lnTo>
                  <a:lnTo>
                    <a:pt x="2002626" y="85394"/>
                  </a:lnTo>
                  <a:lnTo>
                    <a:pt x="2018751" y="68258"/>
                  </a:lnTo>
                  <a:lnTo>
                    <a:pt x="2034877" y="51116"/>
                  </a:lnTo>
                  <a:lnTo>
                    <a:pt x="2051002" y="33969"/>
                  </a:lnTo>
                  <a:lnTo>
                    <a:pt x="2067128" y="16817"/>
                  </a:lnTo>
                  <a:lnTo>
                    <a:pt x="208293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957555" y="3995990"/>
              <a:ext cx="2082503" cy="2090604"/>
            </a:xfrm>
            <a:custGeom>
              <a:avLst/>
              <a:pathLst>
                <a:path w="2082503" h="2090604">
                  <a:moveTo>
                    <a:pt x="2082503" y="0"/>
                  </a:moveTo>
                  <a:lnTo>
                    <a:pt x="2077588" y="4668"/>
                  </a:lnTo>
                  <a:lnTo>
                    <a:pt x="2061462" y="19989"/>
                  </a:lnTo>
                  <a:lnTo>
                    <a:pt x="2045337" y="35313"/>
                  </a:lnTo>
                  <a:lnTo>
                    <a:pt x="2029212" y="50640"/>
                  </a:lnTo>
                  <a:lnTo>
                    <a:pt x="2013086" y="65972"/>
                  </a:lnTo>
                  <a:lnTo>
                    <a:pt x="1996961" y="81308"/>
                  </a:lnTo>
                  <a:lnTo>
                    <a:pt x="1980835" y="96648"/>
                  </a:lnTo>
                  <a:lnTo>
                    <a:pt x="1964710" y="111992"/>
                  </a:lnTo>
                  <a:lnTo>
                    <a:pt x="1948584" y="127341"/>
                  </a:lnTo>
                  <a:lnTo>
                    <a:pt x="1932459" y="142694"/>
                  </a:lnTo>
                  <a:lnTo>
                    <a:pt x="1916333" y="158053"/>
                  </a:lnTo>
                  <a:lnTo>
                    <a:pt x="1900208" y="173416"/>
                  </a:lnTo>
                  <a:lnTo>
                    <a:pt x="1884082" y="188784"/>
                  </a:lnTo>
                  <a:lnTo>
                    <a:pt x="1867957" y="204158"/>
                  </a:lnTo>
                  <a:lnTo>
                    <a:pt x="1851831" y="219537"/>
                  </a:lnTo>
                  <a:lnTo>
                    <a:pt x="1835706" y="234921"/>
                  </a:lnTo>
                  <a:lnTo>
                    <a:pt x="1819581" y="250312"/>
                  </a:lnTo>
                  <a:lnTo>
                    <a:pt x="1803455" y="265709"/>
                  </a:lnTo>
                  <a:lnTo>
                    <a:pt x="1787330" y="281112"/>
                  </a:lnTo>
                  <a:lnTo>
                    <a:pt x="1771204" y="296521"/>
                  </a:lnTo>
                  <a:lnTo>
                    <a:pt x="1755079" y="311937"/>
                  </a:lnTo>
                  <a:lnTo>
                    <a:pt x="1738953" y="327361"/>
                  </a:lnTo>
                  <a:lnTo>
                    <a:pt x="1722828" y="342791"/>
                  </a:lnTo>
                  <a:lnTo>
                    <a:pt x="1706702" y="358229"/>
                  </a:lnTo>
                  <a:lnTo>
                    <a:pt x="1690577" y="373675"/>
                  </a:lnTo>
                  <a:lnTo>
                    <a:pt x="1674451" y="389129"/>
                  </a:lnTo>
                  <a:lnTo>
                    <a:pt x="1658326" y="404592"/>
                  </a:lnTo>
                  <a:lnTo>
                    <a:pt x="1642200" y="420063"/>
                  </a:lnTo>
                  <a:lnTo>
                    <a:pt x="1626075" y="435543"/>
                  </a:lnTo>
                  <a:lnTo>
                    <a:pt x="1609950" y="451033"/>
                  </a:lnTo>
                  <a:lnTo>
                    <a:pt x="1593824" y="466532"/>
                  </a:lnTo>
                  <a:lnTo>
                    <a:pt x="1577699" y="482041"/>
                  </a:lnTo>
                  <a:lnTo>
                    <a:pt x="1561573" y="497561"/>
                  </a:lnTo>
                  <a:lnTo>
                    <a:pt x="1545448" y="513092"/>
                  </a:lnTo>
                  <a:lnTo>
                    <a:pt x="1529322" y="528634"/>
                  </a:lnTo>
                  <a:lnTo>
                    <a:pt x="1513197" y="544187"/>
                  </a:lnTo>
                  <a:lnTo>
                    <a:pt x="1497071" y="559753"/>
                  </a:lnTo>
                  <a:lnTo>
                    <a:pt x="1480946" y="575331"/>
                  </a:lnTo>
                  <a:lnTo>
                    <a:pt x="1464820" y="590922"/>
                  </a:lnTo>
                  <a:lnTo>
                    <a:pt x="1448695" y="606527"/>
                  </a:lnTo>
                  <a:lnTo>
                    <a:pt x="1432569" y="622145"/>
                  </a:lnTo>
                  <a:lnTo>
                    <a:pt x="1416444" y="637778"/>
                  </a:lnTo>
                  <a:lnTo>
                    <a:pt x="1400319" y="653426"/>
                  </a:lnTo>
                  <a:lnTo>
                    <a:pt x="1384193" y="669089"/>
                  </a:lnTo>
                  <a:lnTo>
                    <a:pt x="1368068" y="684768"/>
                  </a:lnTo>
                  <a:lnTo>
                    <a:pt x="1351942" y="700463"/>
                  </a:lnTo>
                  <a:lnTo>
                    <a:pt x="1335817" y="716176"/>
                  </a:lnTo>
                  <a:lnTo>
                    <a:pt x="1319691" y="731906"/>
                  </a:lnTo>
                  <a:lnTo>
                    <a:pt x="1303566" y="747654"/>
                  </a:lnTo>
                  <a:lnTo>
                    <a:pt x="1287440" y="763421"/>
                  </a:lnTo>
                  <a:lnTo>
                    <a:pt x="1271315" y="779206"/>
                  </a:lnTo>
                  <a:lnTo>
                    <a:pt x="1255189" y="795012"/>
                  </a:lnTo>
                  <a:lnTo>
                    <a:pt x="1239064" y="810838"/>
                  </a:lnTo>
                  <a:lnTo>
                    <a:pt x="1222939" y="826685"/>
                  </a:lnTo>
                  <a:lnTo>
                    <a:pt x="1206813" y="842553"/>
                  </a:lnTo>
                  <a:lnTo>
                    <a:pt x="1190688" y="858443"/>
                  </a:lnTo>
                  <a:lnTo>
                    <a:pt x="1174562" y="874355"/>
                  </a:lnTo>
                  <a:lnTo>
                    <a:pt x="1158437" y="890290"/>
                  </a:lnTo>
                  <a:lnTo>
                    <a:pt x="1142311" y="906249"/>
                  </a:lnTo>
                  <a:lnTo>
                    <a:pt x="1126186" y="922231"/>
                  </a:lnTo>
                  <a:lnTo>
                    <a:pt x="1110060" y="938238"/>
                  </a:lnTo>
                  <a:lnTo>
                    <a:pt x="1093935" y="954269"/>
                  </a:lnTo>
                  <a:lnTo>
                    <a:pt x="1077809" y="970326"/>
                  </a:lnTo>
                  <a:lnTo>
                    <a:pt x="1061684" y="986407"/>
                  </a:lnTo>
                  <a:lnTo>
                    <a:pt x="1045558" y="1002515"/>
                  </a:lnTo>
                  <a:lnTo>
                    <a:pt x="1029433" y="1018648"/>
                  </a:lnTo>
                  <a:lnTo>
                    <a:pt x="1013308" y="1034807"/>
                  </a:lnTo>
                  <a:lnTo>
                    <a:pt x="997182" y="1050993"/>
                  </a:lnTo>
                  <a:lnTo>
                    <a:pt x="981057" y="1067205"/>
                  </a:lnTo>
                  <a:lnTo>
                    <a:pt x="964931" y="1083444"/>
                  </a:lnTo>
                  <a:lnTo>
                    <a:pt x="948806" y="1099709"/>
                  </a:lnTo>
                  <a:lnTo>
                    <a:pt x="932680" y="1116001"/>
                  </a:lnTo>
                  <a:lnTo>
                    <a:pt x="916555" y="1132319"/>
                  </a:lnTo>
                  <a:lnTo>
                    <a:pt x="900429" y="1148664"/>
                  </a:lnTo>
                  <a:lnTo>
                    <a:pt x="884304" y="1165035"/>
                  </a:lnTo>
                  <a:lnTo>
                    <a:pt x="868178" y="1181432"/>
                  </a:lnTo>
                  <a:lnTo>
                    <a:pt x="852053" y="1197854"/>
                  </a:lnTo>
                  <a:lnTo>
                    <a:pt x="835927" y="1214303"/>
                  </a:lnTo>
                  <a:lnTo>
                    <a:pt x="819802" y="1230776"/>
                  </a:lnTo>
                  <a:lnTo>
                    <a:pt x="803677" y="1247275"/>
                  </a:lnTo>
                  <a:lnTo>
                    <a:pt x="787551" y="1263798"/>
                  </a:lnTo>
                  <a:lnTo>
                    <a:pt x="771426" y="1280345"/>
                  </a:lnTo>
                  <a:lnTo>
                    <a:pt x="755300" y="1296915"/>
                  </a:lnTo>
                  <a:lnTo>
                    <a:pt x="739175" y="1313509"/>
                  </a:lnTo>
                  <a:lnTo>
                    <a:pt x="723049" y="1330126"/>
                  </a:lnTo>
                  <a:lnTo>
                    <a:pt x="706924" y="1346765"/>
                  </a:lnTo>
                  <a:lnTo>
                    <a:pt x="690798" y="1363425"/>
                  </a:lnTo>
                  <a:lnTo>
                    <a:pt x="674673" y="1380107"/>
                  </a:lnTo>
                  <a:lnTo>
                    <a:pt x="658547" y="1396809"/>
                  </a:lnTo>
                  <a:lnTo>
                    <a:pt x="642422" y="1413532"/>
                  </a:lnTo>
                  <a:lnTo>
                    <a:pt x="626296" y="1430274"/>
                  </a:lnTo>
                  <a:lnTo>
                    <a:pt x="610171" y="1447035"/>
                  </a:lnTo>
                  <a:lnTo>
                    <a:pt x="594046" y="1463814"/>
                  </a:lnTo>
                  <a:lnTo>
                    <a:pt x="577920" y="1480611"/>
                  </a:lnTo>
                  <a:lnTo>
                    <a:pt x="561795" y="1497426"/>
                  </a:lnTo>
                  <a:lnTo>
                    <a:pt x="545669" y="1514257"/>
                  </a:lnTo>
                  <a:lnTo>
                    <a:pt x="529544" y="1531105"/>
                  </a:lnTo>
                  <a:lnTo>
                    <a:pt x="513418" y="1547968"/>
                  </a:lnTo>
                  <a:lnTo>
                    <a:pt x="497293" y="1564847"/>
                  </a:lnTo>
                  <a:lnTo>
                    <a:pt x="481167" y="1581740"/>
                  </a:lnTo>
                  <a:lnTo>
                    <a:pt x="465042" y="1598647"/>
                  </a:lnTo>
                  <a:lnTo>
                    <a:pt x="448916" y="1615568"/>
                  </a:lnTo>
                  <a:lnTo>
                    <a:pt x="432791" y="1632503"/>
                  </a:lnTo>
                  <a:lnTo>
                    <a:pt x="416665" y="1649450"/>
                  </a:lnTo>
                  <a:lnTo>
                    <a:pt x="400540" y="1666410"/>
                  </a:lnTo>
                  <a:lnTo>
                    <a:pt x="384415" y="1683381"/>
                  </a:lnTo>
                  <a:lnTo>
                    <a:pt x="368289" y="1700364"/>
                  </a:lnTo>
                  <a:lnTo>
                    <a:pt x="352164" y="1717358"/>
                  </a:lnTo>
                  <a:lnTo>
                    <a:pt x="336038" y="1734363"/>
                  </a:lnTo>
                  <a:lnTo>
                    <a:pt x="319913" y="1751378"/>
                  </a:lnTo>
                  <a:lnTo>
                    <a:pt x="303787" y="1768403"/>
                  </a:lnTo>
                  <a:lnTo>
                    <a:pt x="287662" y="1785438"/>
                  </a:lnTo>
                  <a:lnTo>
                    <a:pt x="271536" y="1802482"/>
                  </a:lnTo>
                  <a:lnTo>
                    <a:pt x="255411" y="1819535"/>
                  </a:lnTo>
                  <a:lnTo>
                    <a:pt x="239285" y="1836596"/>
                  </a:lnTo>
                  <a:lnTo>
                    <a:pt x="223160" y="1853666"/>
                  </a:lnTo>
                  <a:lnTo>
                    <a:pt x="207034" y="1870744"/>
                  </a:lnTo>
                  <a:lnTo>
                    <a:pt x="190909" y="1887829"/>
                  </a:lnTo>
                  <a:lnTo>
                    <a:pt x="174784" y="1904922"/>
                  </a:lnTo>
                  <a:lnTo>
                    <a:pt x="158658" y="1922022"/>
                  </a:lnTo>
                  <a:lnTo>
                    <a:pt x="142533" y="1939129"/>
                  </a:lnTo>
                  <a:lnTo>
                    <a:pt x="126407" y="1956243"/>
                  </a:lnTo>
                  <a:lnTo>
                    <a:pt x="110282" y="1973363"/>
                  </a:lnTo>
                  <a:lnTo>
                    <a:pt x="94156" y="1990489"/>
                  </a:lnTo>
                  <a:lnTo>
                    <a:pt x="78031" y="2007621"/>
                  </a:lnTo>
                  <a:lnTo>
                    <a:pt x="61905" y="2024760"/>
                  </a:lnTo>
                  <a:lnTo>
                    <a:pt x="45780" y="2041903"/>
                  </a:lnTo>
                  <a:lnTo>
                    <a:pt x="29654" y="2059053"/>
                  </a:lnTo>
                  <a:lnTo>
                    <a:pt x="13529" y="2076207"/>
                  </a:lnTo>
                  <a:lnTo>
                    <a:pt x="0" y="209060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990187" y="3995990"/>
              <a:ext cx="2125583" cy="2090604"/>
            </a:xfrm>
            <a:custGeom>
              <a:avLst/>
              <a:pathLst>
                <a:path w="2125583" h="2090604">
                  <a:moveTo>
                    <a:pt x="0" y="2090604"/>
                  </a:moveTo>
                  <a:lnTo>
                    <a:pt x="13148" y="2077943"/>
                  </a:lnTo>
                  <a:lnTo>
                    <a:pt x="29273" y="2062408"/>
                  </a:lnTo>
                  <a:lnTo>
                    <a:pt x="45399" y="2046867"/>
                  </a:lnTo>
                  <a:lnTo>
                    <a:pt x="61524" y="2031318"/>
                  </a:lnTo>
                  <a:lnTo>
                    <a:pt x="77650" y="2015763"/>
                  </a:lnTo>
                  <a:lnTo>
                    <a:pt x="93775" y="2000201"/>
                  </a:lnTo>
                  <a:lnTo>
                    <a:pt x="109901" y="1984632"/>
                  </a:lnTo>
                  <a:lnTo>
                    <a:pt x="126026" y="1969055"/>
                  </a:lnTo>
                  <a:lnTo>
                    <a:pt x="142152" y="1953470"/>
                  </a:lnTo>
                  <a:lnTo>
                    <a:pt x="158277" y="1937878"/>
                  </a:lnTo>
                  <a:lnTo>
                    <a:pt x="174403" y="1922278"/>
                  </a:lnTo>
                  <a:lnTo>
                    <a:pt x="190528" y="1906670"/>
                  </a:lnTo>
                  <a:lnTo>
                    <a:pt x="206653" y="1891053"/>
                  </a:lnTo>
                  <a:lnTo>
                    <a:pt x="222779" y="1875428"/>
                  </a:lnTo>
                  <a:lnTo>
                    <a:pt x="238904" y="1859795"/>
                  </a:lnTo>
                  <a:lnTo>
                    <a:pt x="255030" y="1844153"/>
                  </a:lnTo>
                  <a:lnTo>
                    <a:pt x="271155" y="1828502"/>
                  </a:lnTo>
                  <a:lnTo>
                    <a:pt x="287281" y="1812841"/>
                  </a:lnTo>
                  <a:lnTo>
                    <a:pt x="303406" y="1797172"/>
                  </a:lnTo>
                  <a:lnTo>
                    <a:pt x="319532" y="1781493"/>
                  </a:lnTo>
                  <a:lnTo>
                    <a:pt x="335657" y="1765805"/>
                  </a:lnTo>
                  <a:lnTo>
                    <a:pt x="351783" y="1750106"/>
                  </a:lnTo>
                  <a:lnTo>
                    <a:pt x="367908" y="1734398"/>
                  </a:lnTo>
                  <a:lnTo>
                    <a:pt x="384033" y="1718679"/>
                  </a:lnTo>
                  <a:lnTo>
                    <a:pt x="400159" y="1702950"/>
                  </a:lnTo>
                  <a:lnTo>
                    <a:pt x="416284" y="1687210"/>
                  </a:lnTo>
                  <a:lnTo>
                    <a:pt x="432410" y="1671460"/>
                  </a:lnTo>
                  <a:lnTo>
                    <a:pt x="448535" y="1655699"/>
                  </a:lnTo>
                  <a:lnTo>
                    <a:pt x="464661" y="1639926"/>
                  </a:lnTo>
                  <a:lnTo>
                    <a:pt x="480786" y="1624142"/>
                  </a:lnTo>
                  <a:lnTo>
                    <a:pt x="496912" y="1608346"/>
                  </a:lnTo>
                  <a:lnTo>
                    <a:pt x="513037" y="1592539"/>
                  </a:lnTo>
                  <a:lnTo>
                    <a:pt x="529163" y="1576720"/>
                  </a:lnTo>
                  <a:lnTo>
                    <a:pt x="545288" y="1560889"/>
                  </a:lnTo>
                  <a:lnTo>
                    <a:pt x="561414" y="1545045"/>
                  </a:lnTo>
                  <a:lnTo>
                    <a:pt x="577539" y="1529189"/>
                  </a:lnTo>
                  <a:lnTo>
                    <a:pt x="593664" y="1513320"/>
                  </a:lnTo>
                  <a:lnTo>
                    <a:pt x="609790" y="1497438"/>
                  </a:lnTo>
                  <a:lnTo>
                    <a:pt x="625915" y="1481544"/>
                  </a:lnTo>
                  <a:lnTo>
                    <a:pt x="642041" y="1465636"/>
                  </a:lnTo>
                  <a:lnTo>
                    <a:pt x="658166" y="1449714"/>
                  </a:lnTo>
                  <a:lnTo>
                    <a:pt x="674292" y="1433779"/>
                  </a:lnTo>
                  <a:lnTo>
                    <a:pt x="690417" y="1417830"/>
                  </a:lnTo>
                  <a:lnTo>
                    <a:pt x="706543" y="1401868"/>
                  </a:lnTo>
                  <a:lnTo>
                    <a:pt x="722668" y="1385891"/>
                  </a:lnTo>
                  <a:lnTo>
                    <a:pt x="738794" y="1369900"/>
                  </a:lnTo>
                  <a:lnTo>
                    <a:pt x="754919" y="1353895"/>
                  </a:lnTo>
                  <a:lnTo>
                    <a:pt x="771045" y="1337875"/>
                  </a:lnTo>
                  <a:lnTo>
                    <a:pt x="787170" y="1321841"/>
                  </a:lnTo>
                  <a:lnTo>
                    <a:pt x="803295" y="1305791"/>
                  </a:lnTo>
                  <a:lnTo>
                    <a:pt x="819421" y="1289727"/>
                  </a:lnTo>
                  <a:lnTo>
                    <a:pt x="835546" y="1273648"/>
                  </a:lnTo>
                  <a:lnTo>
                    <a:pt x="851672" y="1257554"/>
                  </a:lnTo>
                  <a:lnTo>
                    <a:pt x="867797" y="1241445"/>
                  </a:lnTo>
                  <a:lnTo>
                    <a:pt x="883923" y="1225320"/>
                  </a:lnTo>
                  <a:lnTo>
                    <a:pt x="900048" y="1209180"/>
                  </a:lnTo>
                  <a:lnTo>
                    <a:pt x="916174" y="1193024"/>
                  </a:lnTo>
                  <a:lnTo>
                    <a:pt x="932299" y="1176853"/>
                  </a:lnTo>
                  <a:lnTo>
                    <a:pt x="948425" y="1160667"/>
                  </a:lnTo>
                  <a:lnTo>
                    <a:pt x="964550" y="1144465"/>
                  </a:lnTo>
                  <a:lnTo>
                    <a:pt x="980676" y="1128247"/>
                  </a:lnTo>
                  <a:lnTo>
                    <a:pt x="996801" y="1112013"/>
                  </a:lnTo>
                  <a:lnTo>
                    <a:pt x="1012926" y="1095764"/>
                  </a:lnTo>
                  <a:lnTo>
                    <a:pt x="1029052" y="1079499"/>
                  </a:lnTo>
                  <a:lnTo>
                    <a:pt x="1045177" y="1063219"/>
                  </a:lnTo>
                  <a:lnTo>
                    <a:pt x="1061303" y="1046923"/>
                  </a:lnTo>
                  <a:lnTo>
                    <a:pt x="1077428" y="1030611"/>
                  </a:lnTo>
                  <a:lnTo>
                    <a:pt x="1093554" y="1014283"/>
                  </a:lnTo>
                  <a:lnTo>
                    <a:pt x="1109679" y="997940"/>
                  </a:lnTo>
                  <a:lnTo>
                    <a:pt x="1125805" y="981582"/>
                  </a:lnTo>
                  <a:lnTo>
                    <a:pt x="1141930" y="965208"/>
                  </a:lnTo>
                  <a:lnTo>
                    <a:pt x="1158056" y="948818"/>
                  </a:lnTo>
                  <a:lnTo>
                    <a:pt x="1174181" y="932413"/>
                  </a:lnTo>
                  <a:lnTo>
                    <a:pt x="1190307" y="915993"/>
                  </a:lnTo>
                  <a:lnTo>
                    <a:pt x="1206432" y="899558"/>
                  </a:lnTo>
                  <a:lnTo>
                    <a:pt x="1222557" y="883108"/>
                  </a:lnTo>
                  <a:lnTo>
                    <a:pt x="1238683" y="866643"/>
                  </a:lnTo>
                  <a:lnTo>
                    <a:pt x="1254808" y="850163"/>
                  </a:lnTo>
                  <a:lnTo>
                    <a:pt x="1270934" y="833668"/>
                  </a:lnTo>
                  <a:lnTo>
                    <a:pt x="1287059" y="817159"/>
                  </a:lnTo>
                  <a:lnTo>
                    <a:pt x="1303185" y="800635"/>
                  </a:lnTo>
                  <a:lnTo>
                    <a:pt x="1319310" y="784097"/>
                  </a:lnTo>
                  <a:lnTo>
                    <a:pt x="1335436" y="767545"/>
                  </a:lnTo>
                  <a:lnTo>
                    <a:pt x="1351561" y="750979"/>
                  </a:lnTo>
                  <a:lnTo>
                    <a:pt x="1367687" y="734399"/>
                  </a:lnTo>
                  <a:lnTo>
                    <a:pt x="1383812" y="717806"/>
                  </a:lnTo>
                  <a:lnTo>
                    <a:pt x="1399938" y="701199"/>
                  </a:lnTo>
                  <a:lnTo>
                    <a:pt x="1416063" y="684578"/>
                  </a:lnTo>
                  <a:lnTo>
                    <a:pt x="1432188" y="667945"/>
                  </a:lnTo>
                  <a:lnTo>
                    <a:pt x="1448314" y="651299"/>
                  </a:lnTo>
                  <a:lnTo>
                    <a:pt x="1464439" y="634639"/>
                  </a:lnTo>
                  <a:lnTo>
                    <a:pt x="1480565" y="617968"/>
                  </a:lnTo>
                  <a:lnTo>
                    <a:pt x="1496690" y="601284"/>
                  </a:lnTo>
                  <a:lnTo>
                    <a:pt x="1512816" y="584587"/>
                  </a:lnTo>
                  <a:lnTo>
                    <a:pt x="1528941" y="567879"/>
                  </a:lnTo>
                  <a:lnTo>
                    <a:pt x="1545067" y="551159"/>
                  </a:lnTo>
                  <a:lnTo>
                    <a:pt x="1561192" y="534427"/>
                  </a:lnTo>
                  <a:lnTo>
                    <a:pt x="1577318" y="517683"/>
                  </a:lnTo>
                  <a:lnTo>
                    <a:pt x="1593443" y="500929"/>
                  </a:lnTo>
                  <a:lnTo>
                    <a:pt x="1609569" y="484163"/>
                  </a:lnTo>
                  <a:lnTo>
                    <a:pt x="1625694" y="467387"/>
                  </a:lnTo>
                  <a:lnTo>
                    <a:pt x="1641819" y="450599"/>
                  </a:lnTo>
                  <a:lnTo>
                    <a:pt x="1657945" y="433802"/>
                  </a:lnTo>
                  <a:lnTo>
                    <a:pt x="1674070" y="416994"/>
                  </a:lnTo>
                  <a:lnTo>
                    <a:pt x="1690196" y="400176"/>
                  </a:lnTo>
                  <a:lnTo>
                    <a:pt x="1706321" y="383348"/>
                  </a:lnTo>
                  <a:lnTo>
                    <a:pt x="1722447" y="366510"/>
                  </a:lnTo>
                  <a:lnTo>
                    <a:pt x="1738572" y="349663"/>
                  </a:lnTo>
                  <a:lnTo>
                    <a:pt x="1754698" y="332806"/>
                  </a:lnTo>
                  <a:lnTo>
                    <a:pt x="1770823" y="315940"/>
                  </a:lnTo>
                  <a:lnTo>
                    <a:pt x="1786949" y="299066"/>
                  </a:lnTo>
                  <a:lnTo>
                    <a:pt x="1803074" y="282182"/>
                  </a:lnTo>
                  <a:lnTo>
                    <a:pt x="1819199" y="265290"/>
                  </a:lnTo>
                  <a:lnTo>
                    <a:pt x="1835325" y="248389"/>
                  </a:lnTo>
                  <a:lnTo>
                    <a:pt x="1851450" y="231480"/>
                  </a:lnTo>
                  <a:lnTo>
                    <a:pt x="1867576" y="214563"/>
                  </a:lnTo>
                  <a:lnTo>
                    <a:pt x="1883701" y="197638"/>
                  </a:lnTo>
                  <a:lnTo>
                    <a:pt x="1899827" y="180705"/>
                  </a:lnTo>
                  <a:lnTo>
                    <a:pt x="1915952" y="163764"/>
                  </a:lnTo>
                  <a:lnTo>
                    <a:pt x="1932078" y="146816"/>
                  </a:lnTo>
                  <a:lnTo>
                    <a:pt x="1948203" y="129860"/>
                  </a:lnTo>
                  <a:lnTo>
                    <a:pt x="1964329" y="112898"/>
                  </a:lnTo>
                  <a:lnTo>
                    <a:pt x="1980454" y="95928"/>
                  </a:lnTo>
                  <a:lnTo>
                    <a:pt x="1996580" y="78952"/>
                  </a:lnTo>
                  <a:lnTo>
                    <a:pt x="2012705" y="61968"/>
                  </a:lnTo>
                  <a:lnTo>
                    <a:pt x="2028830" y="44979"/>
                  </a:lnTo>
                  <a:lnTo>
                    <a:pt x="2044956" y="27982"/>
                  </a:lnTo>
                  <a:lnTo>
                    <a:pt x="2061081" y="10980"/>
                  </a:lnTo>
                  <a:lnTo>
                    <a:pt x="2071491" y="0"/>
                  </a:lnTo>
                  <a:lnTo>
                    <a:pt x="2125583" y="0"/>
                  </a:lnTo>
                  <a:lnTo>
                    <a:pt x="2125583" y="157798"/>
                  </a:lnTo>
                  <a:lnTo>
                    <a:pt x="2109458" y="173293"/>
                  </a:lnTo>
                  <a:lnTo>
                    <a:pt x="2093332" y="188793"/>
                  </a:lnTo>
                  <a:lnTo>
                    <a:pt x="2077207" y="204299"/>
                  </a:lnTo>
                  <a:lnTo>
                    <a:pt x="2061081" y="219811"/>
                  </a:lnTo>
                  <a:lnTo>
                    <a:pt x="2044956" y="235329"/>
                  </a:lnTo>
                  <a:lnTo>
                    <a:pt x="2028830" y="250853"/>
                  </a:lnTo>
                  <a:lnTo>
                    <a:pt x="2012705" y="266384"/>
                  </a:lnTo>
                  <a:lnTo>
                    <a:pt x="1996580" y="281922"/>
                  </a:lnTo>
                  <a:lnTo>
                    <a:pt x="1980454" y="297466"/>
                  </a:lnTo>
                  <a:lnTo>
                    <a:pt x="1964329" y="313017"/>
                  </a:lnTo>
                  <a:lnTo>
                    <a:pt x="1948203" y="328575"/>
                  </a:lnTo>
                  <a:lnTo>
                    <a:pt x="1932078" y="344141"/>
                  </a:lnTo>
                  <a:lnTo>
                    <a:pt x="1915952" y="359713"/>
                  </a:lnTo>
                  <a:lnTo>
                    <a:pt x="1899827" y="375294"/>
                  </a:lnTo>
                  <a:lnTo>
                    <a:pt x="1883701" y="390881"/>
                  </a:lnTo>
                  <a:lnTo>
                    <a:pt x="1867576" y="406477"/>
                  </a:lnTo>
                  <a:lnTo>
                    <a:pt x="1851450" y="422081"/>
                  </a:lnTo>
                  <a:lnTo>
                    <a:pt x="1835325" y="437692"/>
                  </a:lnTo>
                  <a:lnTo>
                    <a:pt x="1819199" y="453312"/>
                  </a:lnTo>
                  <a:lnTo>
                    <a:pt x="1803074" y="468941"/>
                  </a:lnTo>
                  <a:lnTo>
                    <a:pt x="1786949" y="484578"/>
                  </a:lnTo>
                  <a:lnTo>
                    <a:pt x="1770823" y="500224"/>
                  </a:lnTo>
                  <a:lnTo>
                    <a:pt x="1754698" y="515879"/>
                  </a:lnTo>
                  <a:lnTo>
                    <a:pt x="1738572" y="531543"/>
                  </a:lnTo>
                  <a:lnTo>
                    <a:pt x="1722447" y="547217"/>
                  </a:lnTo>
                  <a:lnTo>
                    <a:pt x="1706321" y="562900"/>
                  </a:lnTo>
                  <a:lnTo>
                    <a:pt x="1690196" y="578593"/>
                  </a:lnTo>
                  <a:lnTo>
                    <a:pt x="1674070" y="594295"/>
                  </a:lnTo>
                  <a:lnTo>
                    <a:pt x="1657945" y="610008"/>
                  </a:lnTo>
                  <a:lnTo>
                    <a:pt x="1641819" y="625731"/>
                  </a:lnTo>
                  <a:lnTo>
                    <a:pt x="1625694" y="641465"/>
                  </a:lnTo>
                  <a:lnTo>
                    <a:pt x="1609569" y="657209"/>
                  </a:lnTo>
                  <a:lnTo>
                    <a:pt x="1593443" y="672965"/>
                  </a:lnTo>
                  <a:lnTo>
                    <a:pt x="1577318" y="688731"/>
                  </a:lnTo>
                  <a:lnTo>
                    <a:pt x="1561192" y="704508"/>
                  </a:lnTo>
                  <a:lnTo>
                    <a:pt x="1545067" y="720297"/>
                  </a:lnTo>
                  <a:lnTo>
                    <a:pt x="1528941" y="736098"/>
                  </a:lnTo>
                  <a:lnTo>
                    <a:pt x="1512816" y="751910"/>
                  </a:lnTo>
                  <a:lnTo>
                    <a:pt x="1496690" y="767735"/>
                  </a:lnTo>
                  <a:lnTo>
                    <a:pt x="1480565" y="783571"/>
                  </a:lnTo>
                  <a:lnTo>
                    <a:pt x="1464439" y="799420"/>
                  </a:lnTo>
                  <a:lnTo>
                    <a:pt x="1448314" y="815282"/>
                  </a:lnTo>
                  <a:lnTo>
                    <a:pt x="1432188" y="831156"/>
                  </a:lnTo>
                  <a:lnTo>
                    <a:pt x="1416063" y="847044"/>
                  </a:lnTo>
                  <a:lnTo>
                    <a:pt x="1399938" y="862944"/>
                  </a:lnTo>
                  <a:lnTo>
                    <a:pt x="1383812" y="878858"/>
                  </a:lnTo>
                  <a:lnTo>
                    <a:pt x="1367687" y="894785"/>
                  </a:lnTo>
                  <a:lnTo>
                    <a:pt x="1351561" y="910726"/>
                  </a:lnTo>
                  <a:lnTo>
                    <a:pt x="1335436" y="926681"/>
                  </a:lnTo>
                  <a:lnTo>
                    <a:pt x="1319310" y="942650"/>
                  </a:lnTo>
                  <a:lnTo>
                    <a:pt x="1303185" y="958632"/>
                  </a:lnTo>
                  <a:lnTo>
                    <a:pt x="1287059" y="974630"/>
                  </a:lnTo>
                  <a:lnTo>
                    <a:pt x="1270934" y="990641"/>
                  </a:lnTo>
                  <a:lnTo>
                    <a:pt x="1254808" y="1006667"/>
                  </a:lnTo>
                  <a:lnTo>
                    <a:pt x="1238683" y="1022708"/>
                  </a:lnTo>
                  <a:lnTo>
                    <a:pt x="1222557" y="1038764"/>
                  </a:lnTo>
                  <a:lnTo>
                    <a:pt x="1206432" y="1054834"/>
                  </a:lnTo>
                  <a:lnTo>
                    <a:pt x="1190307" y="1070920"/>
                  </a:lnTo>
                  <a:lnTo>
                    <a:pt x="1174181" y="1087021"/>
                  </a:lnTo>
                  <a:lnTo>
                    <a:pt x="1158056" y="1103137"/>
                  </a:lnTo>
                  <a:lnTo>
                    <a:pt x="1141930" y="1119268"/>
                  </a:lnTo>
                  <a:lnTo>
                    <a:pt x="1125805" y="1135415"/>
                  </a:lnTo>
                  <a:lnTo>
                    <a:pt x="1109679" y="1151577"/>
                  </a:lnTo>
                  <a:lnTo>
                    <a:pt x="1093554" y="1167755"/>
                  </a:lnTo>
                  <a:lnTo>
                    <a:pt x="1077428" y="1183948"/>
                  </a:lnTo>
                  <a:lnTo>
                    <a:pt x="1061303" y="1200157"/>
                  </a:lnTo>
                  <a:lnTo>
                    <a:pt x="1045177" y="1216381"/>
                  </a:lnTo>
                  <a:lnTo>
                    <a:pt x="1029052" y="1232622"/>
                  </a:lnTo>
                  <a:lnTo>
                    <a:pt x="1012926" y="1248878"/>
                  </a:lnTo>
                  <a:lnTo>
                    <a:pt x="996801" y="1265149"/>
                  </a:lnTo>
                  <a:lnTo>
                    <a:pt x="980676" y="1281437"/>
                  </a:lnTo>
                  <a:lnTo>
                    <a:pt x="964550" y="1297740"/>
                  </a:lnTo>
                  <a:lnTo>
                    <a:pt x="948425" y="1314058"/>
                  </a:lnTo>
                  <a:lnTo>
                    <a:pt x="932299" y="1330392"/>
                  </a:lnTo>
                  <a:lnTo>
                    <a:pt x="916174" y="1346742"/>
                  </a:lnTo>
                  <a:lnTo>
                    <a:pt x="900048" y="1363108"/>
                  </a:lnTo>
                  <a:lnTo>
                    <a:pt x="883923" y="1379488"/>
                  </a:lnTo>
                  <a:lnTo>
                    <a:pt x="867797" y="1395884"/>
                  </a:lnTo>
                  <a:lnTo>
                    <a:pt x="851672" y="1412296"/>
                  </a:lnTo>
                  <a:lnTo>
                    <a:pt x="835546" y="1428722"/>
                  </a:lnTo>
                  <a:lnTo>
                    <a:pt x="819421" y="1445164"/>
                  </a:lnTo>
                  <a:lnTo>
                    <a:pt x="803295" y="1461621"/>
                  </a:lnTo>
                  <a:lnTo>
                    <a:pt x="787170" y="1478092"/>
                  </a:lnTo>
                  <a:lnTo>
                    <a:pt x="771045" y="1494579"/>
                  </a:lnTo>
                  <a:lnTo>
                    <a:pt x="754919" y="1511080"/>
                  </a:lnTo>
                  <a:lnTo>
                    <a:pt x="738794" y="1527595"/>
                  </a:lnTo>
                  <a:lnTo>
                    <a:pt x="722668" y="1544125"/>
                  </a:lnTo>
                  <a:lnTo>
                    <a:pt x="706543" y="1560669"/>
                  </a:lnTo>
                  <a:lnTo>
                    <a:pt x="690417" y="1577227"/>
                  </a:lnTo>
                  <a:lnTo>
                    <a:pt x="674292" y="1593799"/>
                  </a:lnTo>
                  <a:lnTo>
                    <a:pt x="658166" y="1610385"/>
                  </a:lnTo>
                  <a:lnTo>
                    <a:pt x="642041" y="1626985"/>
                  </a:lnTo>
                  <a:lnTo>
                    <a:pt x="625915" y="1643597"/>
                  </a:lnTo>
                  <a:lnTo>
                    <a:pt x="609790" y="1660223"/>
                  </a:lnTo>
                  <a:lnTo>
                    <a:pt x="593664" y="1676862"/>
                  </a:lnTo>
                  <a:lnTo>
                    <a:pt x="577539" y="1693514"/>
                  </a:lnTo>
                  <a:lnTo>
                    <a:pt x="561414" y="1710179"/>
                  </a:lnTo>
                  <a:lnTo>
                    <a:pt x="545288" y="1726856"/>
                  </a:lnTo>
                  <a:lnTo>
                    <a:pt x="529163" y="1743546"/>
                  </a:lnTo>
                  <a:lnTo>
                    <a:pt x="513037" y="1760247"/>
                  </a:lnTo>
                  <a:lnTo>
                    <a:pt x="496912" y="1776961"/>
                  </a:lnTo>
                  <a:lnTo>
                    <a:pt x="480786" y="1793686"/>
                  </a:lnTo>
                  <a:lnTo>
                    <a:pt x="464661" y="1810423"/>
                  </a:lnTo>
                  <a:lnTo>
                    <a:pt x="448535" y="1827171"/>
                  </a:lnTo>
                  <a:lnTo>
                    <a:pt x="432410" y="1843931"/>
                  </a:lnTo>
                  <a:lnTo>
                    <a:pt x="416284" y="1860701"/>
                  </a:lnTo>
                  <a:lnTo>
                    <a:pt x="400159" y="1877482"/>
                  </a:lnTo>
                  <a:lnTo>
                    <a:pt x="384033" y="1894274"/>
                  </a:lnTo>
                  <a:lnTo>
                    <a:pt x="367908" y="1911076"/>
                  </a:lnTo>
                  <a:lnTo>
                    <a:pt x="351783" y="1927888"/>
                  </a:lnTo>
                  <a:lnTo>
                    <a:pt x="335657" y="1944711"/>
                  </a:lnTo>
                  <a:lnTo>
                    <a:pt x="319532" y="1961543"/>
                  </a:lnTo>
                  <a:lnTo>
                    <a:pt x="303406" y="1978385"/>
                  </a:lnTo>
                  <a:lnTo>
                    <a:pt x="287281" y="1995236"/>
                  </a:lnTo>
                  <a:lnTo>
                    <a:pt x="271155" y="2012097"/>
                  </a:lnTo>
                  <a:lnTo>
                    <a:pt x="255030" y="2028966"/>
                  </a:lnTo>
                  <a:lnTo>
                    <a:pt x="238904" y="2045845"/>
                  </a:lnTo>
                  <a:lnTo>
                    <a:pt x="222779" y="2062733"/>
                  </a:lnTo>
                  <a:lnTo>
                    <a:pt x="206653" y="2079628"/>
                  </a:lnTo>
                  <a:lnTo>
                    <a:pt x="196184" y="2090604"/>
                  </a:lnTo>
                  <a:close/>
                </a:path>
              </a:pathLst>
            </a:custGeom>
            <a:solidFill>
              <a:srgbClr val="7886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990187" y="3995990"/>
              <a:ext cx="2071491" cy="2090604"/>
            </a:xfrm>
            <a:custGeom>
              <a:avLst/>
              <a:pathLst>
                <a:path w="2071491" h="2090604">
                  <a:moveTo>
                    <a:pt x="0" y="2090604"/>
                  </a:moveTo>
                  <a:lnTo>
                    <a:pt x="13148" y="2077943"/>
                  </a:lnTo>
                  <a:lnTo>
                    <a:pt x="29273" y="2062408"/>
                  </a:lnTo>
                  <a:lnTo>
                    <a:pt x="45399" y="2046867"/>
                  </a:lnTo>
                  <a:lnTo>
                    <a:pt x="61524" y="2031318"/>
                  </a:lnTo>
                  <a:lnTo>
                    <a:pt x="77650" y="2015763"/>
                  </a:lnTo>
                  <a:lnTo>
                    <a:pt x="93775" y="2000201"/>
                  </a:lnTo>
                  <a:lnTo>
                    <a:pt x="109901" y="1984632"/>
                  </a:lnTo>
                  <a:lnTo>
                    <a:pt x="126026" y="1969055"/>
                  </a:lnTo>
                  <a:lnTo>
                    <a:pt x="142152" y="1953470"/>
                  </a:lnTo>
                  <a:lnTo>
                    <a:pt x="158277" y="1937878"/>
                  </a:lnTo>
                  <a:lnTo>
                    <a:pt x="174403" y="1922278"/>
                  </a:lnTo>
                  <a:lnTo>
                    <a:pt x="190528" y="1906670"/>
                  </a:lnTo>
                  <a:lnTo>
                    <a:pt x="206653" y="1891053"/>
                  </a:lnTo>
                  <a:lnTo>
                    <a:pt x="222779" y="1875428"/>
                  </a:lnTo>
                  <a:lnTo>
                    <a:pt x="238904" y="1859795"/>
                  </a:lnTo>
                  <a:lnTo>
                    <a:pt x="255030" y="1844153"/>
                  </a:lnTo>
                  <a:lnTo>
                    <a:pt x="271155" y="1828502"/>
                  </a:lnTo>
                  <a:lnTo>
                    <a:pt x="287281" y="1812841"/>
                  </a:lnTo>
                  <a:lnTo>
                    <a:pt x="303406" y="1797172"/>
                  </a:lnTo>
                  <a:lnTo>
                    <a:pt x="319532" y="1781493"/>
                  </a:lnTo>
                  <a:lnTo>
                    <a:pt x="335657" y="1765805"/>
                  </a:lnTo>
                  <a:lnTo>
                    <a:pt x="351783" y="1750106"/>
                  </a:lnTo>
                  <a:lnTo>
                    <a:pt x="367908" y="1734398"/>
                  </a:lnTo>
                  <a:lnTo>
                    <a:pt x="384033" y="1718679"/>
                  </a:lnTo>
                  <a:lnTo>
                    <a:pt x="400159" y="1702950"/>
                  </a:lnTo>
                  <a:lnTo>
                    <a:pt x="416284" y="1687210"/>
                  </a:lnTo>
                  <a:lnTo>
                    <a:pt x="432410" y="1671460"/>
                  </a:lnTo>
                  <a:lnTo>
                    <a:pt x="448535" y="1655699"/>
                  </a:lnTo>
                  <a:lnTo>
                    <a:pt x="464661" y="1639926"/>
                  </a:lnTo>
                  <a:lnTo>
                    <a:pt x="480786" y="1624142"/>
                  </a:lnTo>
                  <a:lnTo>
                    <a:pt x="496912" y="1608346"/>
                  </a:lnTo>
                  <a:lnTo>
                    <a:pt x="513037" y="1592539"/>
                  </a:lnTo>
                  <a:lnTo>
                    <a:pt x="529163" y="1576720"/>
                  </a:lnTo>
                  <a:lnTo>
                    <a:pt x="545288" y="1560889"/>
                  </a:lnTo>
                  <a:lnTo>
                    <a:pt x="561414" y="1545045"/>
                  </a:lnTo>
                  <a:lnTo>
                    <a:pt x="577539" y="1529189"/>
                  </a:lnTo>
                  <a:lnTo>
                    <a:pt x="593664" y="1513320"/>
                  </a:lnTo>
                  <a:lnTo>
                    <a:pt x="609790" y="1497438"/>
                  </a:lnTo>
                  <a:lnTo>
                    <a:pt x="625915" y="1481544"/>
                  </a:lnTo>
                  <a:lnTo>
                    <a:pt x="642041" y="1465636"/>
                  </a:lnTo>
                  <a:lnTo>
                    <a:pt x="658166" y="1449714"/>
                  </a:lnTo>
                  <a:lnTo>
                    <a:pt x="674292" y="1433779"/>
                  </a:lnTo>
                  <a:lnTo>
                    <a:pt x="690417" y="1417830"/>
                  </a:lnTo>
                  <a:lnTo>
                    <a:pt x="706543" y="1401868"/>
                  </a:lnTo>
                  <a:lnTo>
                    <a:pt x="722668" y="1385891"/>
                  </a:lnTo>
                  <a:lnTo>
                    <a:pt x="738794" y="1369900"/>
                  </a:lnTo>
                  <a:lnTo>
                    <a:pt x="754919" y="1353895"/>
                  </a:lnTo>
                  <a:lnTo>
                    <a:pt x="771045" y="1337875"/>
                  </a:lnTo>
                  <a:lnTo>
                    <a:pt x="787170" y="1321841"/>
                  </a:lnTo>
                  <a:lnTo>
                    <a:pt x="803295" y="1305791"/>
                  </a:lnTo>
                  <a:lnTo>
                    <a:pt x="819421" y="1289727"/>
                  </a:lnTo>
                  <a:lnTo>
                    <a:pt x="835546" y="1273648"/>
                  </a:lnTo>
                  <a:lnTo>
                    <a:pt x="851672" y="1257554"/>
                  </a:lnTo>
                  <a:lnTo>
                    <a:pt x="867797" y="1241445"/>
                  </a:lnTo>
                  <a:lnTo>
                    <a:pt x="883923" y="1225320"/>
                  </a:lnTo>
                  <a:lnTo>
                    <a:pt x="900048" y="1209180"/>
                  </a:lnTo>
                  <a:lnTo>
                    <a:pt x="916174" y="1193024"/>
                  </a:lnTo>
                  <a:lnTo>
                    <a:pt x="932299" y="1176853"/>
                  </a:lnTo>
                  <a:lnTo>
                    <a:pt x="948425" y="1160667"/>
                  </a:lnTo>
                  <a:lnTo>
                    <a:pt x="964550" y="1144465"/>
                  </a:lnTo>
                  <a:lnTo>
                    <a:pt x="980676" y="1128247"/>
                  </a:lnTo>
                  <a:lnTo>
                    <a:pt x="996801" y="1112013"/>
                  </a:lnTo>
                  <a:lnTo>
                    <a:pt x="1012926" y="1095764"/>
                  </a:lnTo>
                  <a:lnTo>
                    <a:pt x="1029052" y="1079499"/>
                  </a:lnTo>
                  <a:lnTo>
                    <a:pt x="1045177" y="1063219"/>
                  </a:lnTo>
                  <a:lnTo>
                    <a:pt x="1061303" y="1046923"/>
                  </a:lnTo>
                  <a:lnTo>
                    <a:pt x="1077428" y="1030611"/>
                  </a:lnTo>
                  <a:lnTo>
                    <a:pt x="1093554" y="1014283"/>
                  </a:lnTo>
                  <a:lnTo>
                    <a:pt x="1109679" y="997940"/>
                  </a:lnTo>
                  <a:lnTo>
                    <a:pt x="1125805" y="981582"/>
                  </a:lnTo>
                  <a:lnTo>
                    <a:pt x="1141930" y="965208"/>
                  </a:lnTo>
                  <a:lnTo>
                    <a:pt x="1158056" y="948818"/>
                  </a:lnTo>
                  <a:lnTo>
                    <a:pt x="1174181" y="932413"/>
                  </a:lnTo>
                  <a:lnTo>
                    <a:pt x="1190307" y="915993"/>
                  </a:lnTo>
                  <a:lnTo>
                    <a:pt x="1206432" y="899558"/>
                  </a:lnTo>
                  <a:lnTo>
                    <a:pt x="1222557" y="883108"/>
                  </a:lnTo>
                  <a:lnTo>
                    <a:pt x="1238683" y="866643"/>
                  </a:lnTo>
                  <a:lnTo>
                    <a:pt x="1254808" y="850163"/>
                  </a:lnTo>
                  <a:lnTo>
                    <a:pt x="1270934" y="833668"/>
                  </a:lnTo>
                  <a:lnTo>
                    <a:pt x="1287059" y="817159"/>
                  </a:lnTo>
                  <a:lnTo>
                    <a:pt x="1303185" y="800635"/>
                  </a:lnTo>
                  <a:lnTo>
                    <a:pt x="1319310" y="784097"/>
                  </a:lnTo>
                  <a:lnTo>
                    <a:pt x="1335436" y="767545"/>
                  </a:lnTo>
                  <a:lnTo>
                    <a:pt x="1351561" y="750979"/>
                  </a:lnTo>
                  <a:lnTo>
                    <a:pt x="1367687" y="734399"/>
                  </a:lnTo>
                  <a:lnTo>
                    <a:pt x="1383812" y="717806"/>
                  </a:lnTo>
                  <a:lnTo>
                    <a:pt x="1399938" y="701199"/>
                  </a:lnTo>
                  <a:lnTo>
                    <a:pt x="1416063" y="684578"/>
                  </a:lnTo>
                  <a:lnTo>
                    <a:pt x="1432188" y="667945"/>
                  </a:lnTo>
                  <a:lnTo>
                    <a:pt x="1448314" y="651299"/>
                  </a:lnTo>
                  <a:lnTo>
                    <a:pt x="1464439" y="634639"/>
                  </a:lnTo>
                  <a:lnTo>
                    <a:pt x="1480565" y="617968"/>
                  </a:lnTo>
                  <a:lnTo>
                    <a:pt x="1496690" y="601284"/>
                  </a:lnTo>
                  <a:lnTo>
                    <a:pt x="1512816" y="584587"/>
                  </a:lnTo>
                  <a:lnTo>
                    <a:pt x="1528941" y="567879"/>
                  </a:lnTo>
                  <a:lnTo>
                    <a:pt x="1545067" y="551159"/>
                  </a:lnTo>
                  <a:lnTo>
                    <a:pt x="1561192" y="534427"/>
                  </a:lnTo>
                  <a:lnTo>
                    <a:pt x="1577318" y="517683"/>
                  </a:lnTo>
                  <a:lnTo>
                    <a:pt x="1593443" y="500929"/>
                  </a:lnTo>
                  <a:lnTo>
                    <a:pt x="1609569" y="484163"/>
                  </a:lnTo>
                  <a:lnTo>
                    <a:pt x="1625694" y="467387"/>
                  </a:lnTo>
                  <a:lnTo>
                    <a:pt x="1641819" y="450599"/>
                  </a:lnTo>
                  <a:lnTo>
                    <a:pt x="1657945" y="433802"/>
                  </a:lnTo>
                  <a:lnTo>
                    <a:pt x="1674070" y="416994"/>
                  </a:lnTo>
                  <a:lnTo>
                    <a:pt x="1690196" y="400176"/>
                  </a:lnTo>
                  <a:lnTo>
                    <a:pt x="1706321" y="383348"/>
                  </a:lnTo>
                  <a:lnTo>
                    <a:pt x="1722447" y="366510"/>
                  </a:lnTo>
                  <a:lnTo>
                    <a:pt x="1738572" y="349663"/>
                  </a:lnTo>
                  <a:lnTo>
                    <a:pt x="1754698" y="332806"/>
                  </a:lnTo>
                  <a:lnTo>
                    <a:pt x="1770823" y="315940"/>
                  </a:lnTo>
                  <a:lnTo>
                    <a:pt x="1786949" y="299066"/>
                  </a:lnTo>
                  <a:lnTo>
                    <a:pt x="1803074" y="282182"/>
                  </a:lnTo>
                  <a:lnTo>
                    <a:pt x="1819199" y="265290"/>
                  </a:lnTo>
                  <a:lnTo>
                    <a:pt x="1835325" y="248389"/>
                  </a:lnTo>
                  <a:lnTo>
                    <a:pt x="1851450" y="231480"/>
                  </a:lnTo>
                  <a:lnTo>
                    <a:pt x="1867576" y="214563"/>
                  </a:lnTo>
                  <a:lnTo>
                    <a:pt x="1883701" y="197638"/>
                  </a:lnTo>
                  <a:lnTo>
                    <a:pt x="1899827" y="180705"/>
                  </a:lnTo>
                  <a:lnTo>
                    <a:pt x="1915952" y="163764"/>
                  </a:lnTo>
                  <a:lnTo>
                    <a:pt x="1932078" y="146816"/>
                  </a:lnTo>
                  <a:lnTo>
                    <a:pt x="1948203" y="129860"/>
                  </a:lnTo>
                  <a:lnTo>
                    <a:pt x="1964329" y="112898"/>
                  </a:lnTo>
                  <a:lnTo>
                    <a:pt x="1980454" y="95928"/>
                  </a:lnTo>
                  <a:lnTo>
                    <a:pt x="1996580" y="78952"/>
                  </a:lnTo>
                  <a:lnTo>
                    <a:pt x="2012705" y="61968"/>
                  </a:lnTo>
                  <a:lnTo>
                    <a:pt x="2028830" y="44979"/>
                  </a:lnTo>
                  <a:lnTo>
                    <a:pt x="2044956" y="27982"/>
                  </a:lnTo>
                  <a:lnTo>
                    <a:pt x="2061081" y="10980"/>
                  </a:lnTo>
                  <a:lnTo>
                    <a:pt x="207149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186371" y="4153789"/>
              <a:ext cx="1929399" cy="1932805"/>
            </a:xfrm>
            <a:custGeom>
              <a:avLst/>
              <a:pathLst>
                <a:path w="1929399" h="1932805">
                  <a:moveTo>
                    <a:pt x="1929399" y="0"/>
                  </a:moveTo>
                  <a:lnTo>
                    <a:pt x="1929399" y="0"/>
                  </a:lnTo>
                  <a:lnTo>
                    <a:pt x="1913274" y="15494"/>
                  </a:lnTo>
                  <a:lnTo>
                    <a:pt x="1897148" y="30994"/>
                  </a:lnTo>
                  <a:lnTo>
                    <a:pt x="1881023" y="46500"/>
                  </a:lnTo>
                  <a:lnTo>
                    <a:pt x="1864897" y="62012"/>
                  </a:lnTo>
                  <a:lnTo>
                    <a:pt x="1848772" y="77530"/>
                  </a:lnTo>
                  <a:lnTo>
                    <a:pt x="1832646" y="93054"/>
                  </a:lnTo>
                  <a:lnTo>
                    <a:pt x="1816521" y="108585"/>
                  </a:lnTo>
                  <a:lnTo>
                    <a:pt x="1800395" y="124123"/>
                  </a:lnTo>
                  <a:lnTo>
                    <a:pt x="1784270" y="139667"/>
                  </a:lnTo>
                  <a:lnTo>
                    <a:pt x="1768145" y="155218"/>
                  </a:lnTo>
                  <a:lnTo>
                    <a:pt x="1752019" y="170777"/>
                  </a:lnTo>
                  <a:lnTo>
                    <a:pt x="1735894" y="186342"/>
                  </a:lnTo>
                  <a:lnTo>
                    <a:pt x="1719768" y="201915"/>
                  </a:lnTo>
                  <a:lnTo>
                    <a:pt x="1703643" y="217495"/>
                  </a:lnTo>
                  <a:lnTo>
                    <a:pt x="1687517" y="233083"/>
                  </a:lnTo>
                  <a:lnTo>
                    <a:pt x="1671392" y="248678"/>
                  </a:lnTo>
                  <a:lnTo>
                    <a:pt x="1655266" y="264282"/>
                  </a:lnTo>
                  <a:lnTo>
                    <a:pt x="1639141" y="279894"/>
                  </a:lnTo>
                  <a:lnTo>
                    <a:pt x="1623015" y="295514"/>
                  </a:lnTo>
                  <a:lnTo>
                    <a:pt x="1606890" y="311142"/>
                  </a:lnTo>
                  <a:lnTo>
                    <a:pt x="1590764" y="326779"/>
                  </a:lnTo>
                  <a:lnTo>
                    <a:pt x="1574639" y="342425"/>
                  </a:lnTo>
                  <a:lnTo>
                    <a:pt x="1558514" y="358080"/>
                  </a:lnTo>
                  <a:lnTo>
                    <a:pt x="1542388" y="373745"/>
                  </a:lnTo>
                  <a:lnTo>
                    <a:pt x="1526263" y="389418"/>
                  </a:lnTo>
                  <a:lnTo>
                    <a:pt x="1510137" y="405101"/>
                  </a:lnTo>
                  <a:lnTo>
                    <a:pt x="1494012" y="420794"/>
                  </a:lnTo>
                  <a:lnTo>
                    <a:pt x="1477886" y="436497"/>
                  </a:lnTo>
                  <a:lnTo>
                    <a:pt x="1461761" y="452209"/>
                  </a:lnTo>
                  <a:lnTo>
                    <a:pt x="1445635" y="467933"/>
                  </a:lnTo>
                  <a:lnTo>
                    <a:pt x="1429510" y="483666"/>
                  </a:lnTo>
                  <a:lnTo>
                    <a:pt x="1413384" y="499411"/>
                  </a:lnTo>
                  <a:lnTo>
                    <a:pt x="1397259" y="515166"/>
                  </a:lnTo>
                  <a:lnTo>
                    <a:pt x="1381133" y="530932"/>
                  </a:lnTo>
                  <a:lnTo>
                    <a:pt x="1365008" y="546709"/>
                  </a:lnTo>
                  <a:lnTo>
                    <a:pt x="1348883" y="562498"/>
                  </a:lnTo>
                  <a:lnTo>
                    <a:pt x="1332757" y="578299"/>
                  </a:lnTo>
                  <a:lnTo>
                    <a:pt x="1316632" y="594111"/>
                  </a:lnTo>
                  <a:lnTo>
                    <a:pt x="1300506" y="609936"/>
                  </a:lnTo>
                  <a:lnTo>
                    <a:pt x="1284381" y="625772"/>
                  </a:lnTo>
                  <a:lnTo>
                    <a:pt x="1268255" y="641621"/>
                  </a:lnTo>
                  <a:lnTo>
                    <a:pt x="1252130" y="657483"/>
                  </a:lnTo>
                  <a:lnTo>
                    <a:pt x="1236004" y="673357"/>
                  </a:lnTo>
                  <a:lnTo>
                    <a:pt x="1219879" y="689245"/>
                  </a:lnTo>
                  <a:lnTo>
                    <a:pt x="1203753" y="705145"/>
                  </a:lnTo>
                  <a:lnTo>
                    <a:pt x="1187628" y="721059"/>
                  </a:lnTo>
                  <a:lnTo>
                    <a:pt x="1171502" y="736986"/>
                  </a:lnTo>
                  <a:lnTo>
                    <a:pt x="1155377" y="752927"/>
                  </a:lnTo>
                  <a:lnTo>
                    <a:pt x="1139252" y="768882"/>
                  </a:lnTo>
                  <a:lnTo>
                    <a:pt x="1123126" y="784851"/>
                  </a:lnTo>
                  <a:lnTo>
                    <a:pt x="1107001" y="800834"/>
                  </a:lnTo>
                  <a:lnTo>
                    <a:pt x="1090875" y="816831"/>
                  </a:lnTo>
                  <a:lnTo>
                    <a:pt x="1074750" y="832842"/>
                  </a:lnTo>
                  <a:lnTo>
                    <a:pt x="1058624" y="848868"/>
                  </a:lnTo>
                  <a:lnTo>
                    <a:pt x="1042499" y="864909"/>
                  </a:lnTo>
                  <a:lnTo>
                    <a:pt x="1026373" y="880965"/>
                  </a:lnTo>
                  <a:lnTo>
                    <a:pt x="1010248" y="897035"/>
                  </a:lnTo>
                  <a:lnTo>
                    <a:pt x="994122" y="913121"/>
                  </a:lnTo>
                  <a:lnTo>
                    <a:pt x="977997" y="929222"/>
                  </a:lnTo>
                  <a:lnTo>
                    <a:pt x="961871" y="945338"/>
                  </a:lnTo>
                  <a:lnTo>
                    <a:pt x="945746" y="961469"/>
                  </a:lnTo>
                  <a:lnTo>
                    <a:pt x="929621" y="977616"/>
                  </a:lnTo>
                  <a:lnTo>
                    <a:pt x="913495" y="993778"/>
                  </a:lnTo>
                  <a:lnTo>
                    <a:pt x="897370" y="1009956"/>
                  </a:lnTo>
                  <a:lnTo>
                    <a:pt x="881244" y="1026149"/>
                  </a:lnTo>
                  <a:lnTo>
                    <a:pt x="865119" y="1042358"/>
                  </a:lnTo>
                  <a:lnTo>
                    <a:pt x="848993" y="1058583"/>
                  </a:lnTo>
                  <a:lnTo>
                    <a:pt x="832868" y="1074823"/>
                  </a:lnTo>
                  <a:lnTo>
                    <a:pt x="816742" y="1091079"/>
                  </a:lnTo>
                  <a:lnTo>
                    <a:pt x="800617" y="1107350"/>
                  </a:lnTo>
                  <a:lnTo>
                    <a:pt x="784491" y="1123638"/>
                  </a:lnTo>
                  <a:lnTo>
                    <a:pt x="768366" y="1139941"/>
                  </a:lnTo>
                  <a:lnTo>
                    <a:pt x="752240" y="1156259"/>
                  </a:lnTo>
                  <a:lnTo>
                    <a:pt x="736115" y="1172594"/>
                  </a:lnTo>
                  <a:lnTo>
                    <a:pt x="719990" y="1188943"/>
                  </a:lnTo>
                  <a:lnTo>
                    <a:pt x="703864" y="1205309"/>
                  </a:lnTo>
                  <a:lnTo>
                    <a:pt x="687739" y="1221689"/>
                  </a:lnTo>
                  <a:lnTo>
                    <a:pt x="671613" y="1238086"/>
                  </a:lnTo>
                  <a:lnTo>
                    <a:pt x="655488" y="1254497"/>
                  </a:lnTo>
                  <a:lnTo>
                    <a:pt x="639362" y="1270924"/>
                  </a:lnTo>
                  <a:lnTo>
                    <a:pt x="623237" y="1287365"/>
                  </a:lnTo>
                  <a:lnTo>
                    <a:pt x="607111" y="1303822"/>
                  </a:lnTo>
                  <a:lnTo>
                    <a:pt x="590986" y="1320294"/>
                  </a:lnTo>
                  <a:lnTo>
                    <a:pt x="574860" y="1336780"/>
                  </a:lnTo>
                  <a:lnTo>
                    <a:pt x="558735" y="1353281"/>
                  </a:lnTo>
                  <a:lnTo>
                    <a:pt x="542610" y="1369796"/>
                  </a:lnTo>
                  <a:lnTo>
                    <a:pt x="526484" y="1386326"/>
                  </a:lnTo>
                  <a:lnTo>
                    <a:pt x="510359" y="1402870"/>
                  </a:lnTo>
                  <a:lnTo>
                    <a:pt x="494233" y="1419429"/>
                  </a:lnTo>
                  <a:lnTo>
                    <a:pt x="478108" y="1436001"/>
                  </a:lnTo>
                  <a:lnTo>
                    <a:pt x="461982" y="1452586"/>
                  </a:lnTo>
                  <a:lnTo>
                    <a:pt x="445857" y="1469186"/>
                  </a:lnTo>
                  <a:lnTo>
                    <a:pt x="429731" y="1485799"/>
                  </a:lnTo>
                  <a:lnTo>
                    <a:pt x="413606" y="1502425"/>
                  </a:lnTo>
                  <a:lnTo>
                    <a:pt x="397480" y="1519064"/>
                  </a:lnTo>
                  <a:lnTo>
                    <a:pt x="381355" y="1535716"/>
                  </a:lnTo>
                  <a:lnTo>
                    <a:pt x="365229" y="1552380"/>
                  </a:lnTo>
                  <a:lnTo>
                    <a:pt x="349104" y="1569057"/>
                  </a:lnTo>
                  <a:lnTo>
                    <a:pt x="332979" y="1585747"/>
                  </a:lnTo>
                  <a:lnTo>
                    <a:pt x="316853" y="1602448"/>
                  </a:lnTo>
                  <a:lnTo>
                    <a:pt x="300728" y="1619162"/>
                  </a:lnTo>
                  <a:lnTo>
                    <a:pt x="284602" y="1635887"/>
                  </a:lnTo>
                  <a:lnTo>
                    <a:pt x="268477" y="1652624"/>
                  </a:lnTo>
                  <a:lnTo>
                    <a:pt x="252351" y="1669372"/>
                  </a:lnTo>
                  <a:lnTo>
                    <a:pt x="236226" y="1686132"/>
                  </a:lnTo>
                  <a:lnTo>
                    <a:pt x="220100" y="1702902"/>
                  </a:lnTo>
                  <a:lnTo>
                    <a:pt x="203975" y="1719683"/>
                  </a:lnTo>
                  <a:lnTo>
                    <a:pt x="187849" y="1736475"/>
                  </a:lnTo>
                  <a:lnTo>
                    <a:pt x="171724" y="1753277"/>
                  </a:lnTo>
                  <a:lnTo>
                    <a:pt x="155598" y="1770089"/>
                  </a:lnTo>
                  <a:lnTo>
                    <a:pt x="139473" y="1786912"/>
                  </a:lnTo>
                  <a:lnTo>
                    <a:pt x="123348" y="1803744"/>
                  </a:lnTo>
                  <a:lnTo>
                    <a:pt x="107222" y="1820586"/>
                  </a:lnTo>
                  <a:lnTo>
                    <a:pt x="91097" y="1837437"/>
                  </a:lnTo>
                  <a:lnTo>
                    <a:pt x="74971" y="1854298"/>
                  </a:lnTo>
                  <a:lnTo>
                    <a:pt x="58846" y="1871168"/>
                  </a:lnTo>
                  <a:lnTo>
                    <a:pt x="42720" y="1888046"/>
                  </a:lnTo>
                  <a:lnTo>
                    <a:pt x="26595" y="1904934"/>
                  </a:lnTo>
                  <a:lnTo>
                    <a:pt x="10469" y="1921830"/>
                  </a:lnTo>
                  <a:lnTo>
                    <a:pt x="0" y="193280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123457" y="4066435"/>
              <a:ext cx="1992313" cy="2020159"/>
            </a:xfrm>
            <a:custGeom>
              <a:avLst/>
              <a:pathLst>
                <a:path w="1992313" h="2020159">
                  <a:moveTo>
                    <a:pt x="0" y="2020159"/>
                  </a:moveTo>
                  <a:lnTo>
                    <a:pt x="8881" y="2011644"/>
                  </a:lnTo>
                  <a:lnTo>
                    <a:pt x="25007" y="1996179"/>
                  </a:lnTo>
                  <a:lnTo>
                    <a:pt x="41132" y="1980706"/>
                  </a:lnTo>
                  <a:lnTo>
                    <a:pt x="57258" y="1965226"/>
                  </a:lnTo>
                  <a:lnTo>
                    <a:pt x="73383" y="1949738"/>
                  </a:lnTo>
                  <a:lnTo>
                    <a:pt x="89509" y="1934243"/>
                  </a:lnTo>
                  <a:lnTo>
                    <a:pt x="105634" y="1918740"/>
                  </a:lnTo>
                  <a:lnTo>
                    <a:pt x="121760" y="1903228"/>
                  </a:lnTo>
                  <a:lnTo>
                    <a:pt x="137885" y="1887708"/>
                  </a:lnTo>
                  <a:lnTo>
                    <a:pt x="154010" y="1872180"/>
                  </a:lnTo>
                  <a:lnTo>
                    <a:pt x="170136" y="1856643"/>
                  </a:lnTo>
                  <a:lnTo>
                    <a:pt x="186261" y="1841096"/>
                  </a:lnTo>
                  <a:lnTo>
                    <a:pt x="202387" y="1825540"/>
                  </a:lnTo>
                  <a:lnTo>
                    <a:pt x="218512" y="1809974"/>
                  </a:lnTo>
                  <a:lnTo>
                    <a:pt x="234638" y="1794398"/>
                  </a:lnTo>
                  <a:lnTo>
                    <a:pt x="250763" y="1778812"/>
                  </a:lnTo>
                  <a:lnTo>
                    <a:pt x="266889" y="1763215"/>
                  </a:lnTo>
                  <a:lnTo>
                    <a:pt x="283014" y="1747608"/>
                  </a:lnTo>
                  <a:lnTo>
                    <a:pt x="299140" y="1731989"/>
                  </a:lnTo>
                  <a:lnTo>
                    <a:pt x="315265" y="1716358"/>
                  </a:lnTo>
                  <a:lnTo>
                    <a:pt x="331391" y="1700716"/>
                  </a:lnTo>
                  <a:lnTo>
                    <a:pt x="347516" y="1685062"/>
                  </a:lnTo>
                  <a:lnTo>
                    <a:pt x="363641" y="1669395"/>
                  </a:lnTo>
                  <a:lnTo>
                    <a:pt x="379767" y="1653715"/>
                  </a:lnTo>
                  <a:lnTo>
                    <a:pt x="395892" y="1638022"/>
                  </a:lnTo>
                  <a:lnTo>
                    <a:pt x="412018" y="1622315"/>
                  </a:lnTo>
                  <a:lnTo>
                    <a:pt x="428143" y="1606595"/>
                  </a:lnTo>
                  <a:lnTo>
                    <a:pt x="444269" y="1590860"/>
                  </a:lnTo>
                  <a:lnTo>
                    <a:pt x="460394" y="1575111"/>
                  </a:lnTo>
                  <a:lnTo>
                    <a:pt x="476520" y="1559347"/>
                  </a:lnTo>
                  <a:lnTo>
                    <a:pt x="492645" y="1543567"/>
                  </a:lnTo>
                  <a:lnTo>
                    <a:pt x="508771" y="1527772"/>
                  </a:lnTo>
                  <a:lnTo>
                    <a:pt x="524896" y="1511961"/>
                  </a:lnTo>
                  <a:lnTo>
                    <a:pt x="541022" y="1496133"/>
                  </a:lnTo>
                  <a:lnTo>
                    <a:pt x="557147" y="1480289"/>
                  </a:lnTo>
                  <a:lnTo>
                    <a:pt x="573272" y="1464428"/>
                  </a:lnTo>
                  <a:lnTo>
                    <a:pt x="589398" y="1448549"/>
                  </a:lnTo>
                  <a:lnTo>
                    <a:pt x="605523" y="1432653"/>
                  </a:lnTo>
                  <a:lnTo>
                    <a:pt x="621649" y="1416738"/>
                  </a:lnTo>
                  <a:lnTo>
                    <a:pt x="637774" y="1400805"/>
                  </a:lnTo>
                  <a:lnTo>
                    <a:pt x="653900" y="1384854"/>
                  </a:lnTo>
                  <a:lnTo>
                    <a:pt x="670025" y="1368883"/>
                  </a:lnTo>
                  <a:lnTo>
                    <a:pt x="686151" y="1352893"/>
                  </a:lnTo>
                  <a:lnTo>
                    <a:pt x="702276" y="1336884"/>
                  </a:lnTo>
                  <a:lnTo>
                    <a:pt x="718402" y="1320854"/>
                  </a:lnTo>
                  <a:lnTo>
                    <a:pt x="734527" y="1304805"/>
                  </a:lnTo>
                  <a:lnTo>
                    <a:pt x="750653" y="1288736"/>
                  </a:lnTo>
                  <a:lnTo>
                    <a:pt x="766778" y="1272646"/>
                  </a:lnTo>
                  <a:lnTo>
                    <a:pt x="782903" y="1256535"/>
                  </a:lnTo>
                  <a:lnTo>
                    <a:pt x="799029" y="1240403"/>
                  </a:lnTo>
                  <a:lnTo>
                    <a:pt x="815154" y="1224251"/>
                  </a:lnTo>
                  <a:lnTo>
                    <a:pt x="831280" y="1208078"/>
                  </a:lnTo>
                  <a:lnTo>
                    <a:pt x="847405" y="1191883"/>
                  </a:lnTo>
                  <a:lnTo>
                    <a:pt x="863531" y="1175667"/>
                  </a:lnTo>
                  <a:lnTo>
                    <a:pt x="879656" y="1159430"/>
                  </a:lnTo>
                  <a:lnTo>
                    <a:pt x="895782" y="1143171"/>
                  </a:lnTo>
                  <a:lnTo>
                    <a:pt x="911907" y="1126891"/>
                  </a:lnTo>
                  <a:lnTo>
                    <a:pt x="928033" y="1110590"/>
                  </a:lnTo>
                  <a:lnTo>
                    <a:pt x="944158" y="1094267"/>
                  </a:lnTo>
                  <a:lnTo>
                    <a:pt x="960284" y="1077924"/>
                  </a:lnTo>
                  <a:lnTo>
                    <a:pt x="976409" y="1061559"/>
                  </a:lnTo>
                  <a:lnTo>
                    <a:pt x="992534" y="1045173"/>
                  </a:lnTo>
                  <a:lnTo>
                    <a:pt x="1008660" y="1028767"/>
                  </a:lnTo>
                  <a:lnTo>
                    <a:pt x="1024785" y="1012339"/>
                  </a:lnTo>
                  <a:lnTo>
                    <a:pt x="1040911" y="995891"/>
                  </a:lnTo>
                  <a:lnTo>
                    <a:pt x="1057036" y="979423"/>
                  </a:lnTo>
                  <a:lnTo>
                    <a:pt x="1073162" y="962935"/>
                  </a:lnTo>
                  <a:lnTo>
                    <a:pt x="1089287" y="946427"/>
                  </a:lnTo>
                  <a:lnTo>
                    <a:pt x="1105413" y="929900"/>
                  </a:lnTo>
                  <a:lnTo>
                    <a:pt x="1121538" y="913353"/>
                  </a:lnTo>
                  <a:lnTo>
                    <a:pt x="1137664" y="896787"/>
                  </a:lnTo>
                  <a:lnTo>
                    <a:pt x="1153789" y="880202"/>
                  </a:lnTo>
                  <a:lnTo>
                    <a:pt x="1169914" y="863599"/>
                  </a:lnTo>
                  <a:lnTo>
                    <a:pt x="1186040" y="846977"/>
                  </a:lnTo>
                  <a:lnTo>
                    <a:pt x="1202165" y="830338"/>
                  </a:lnTo>
                  <a:lnTo>
                    <a:pt x="1218291" y="813682"/>
                  </a:lnTo>
                  <a:lnTo>
                    <a:pt x="1234416" y="797008"/>
                  </a:lnTo>
                  <a:lnTo>
                    <a:pt x="1250542" y="780318"/>
                  </a:lnTo>
                  <a:lnTo>
                    <a:pt x="1266667" y="763611"/>
                  </a:lnTo>
                  <a:lnTo>
                    <a:pt x="1282793" y="746888"/>
                  </a:lnTo>
                  <a:lnTo>
                    <a:pt x="1298918" y="730149"/>
                  </a:lnTo>
                  <a:lnTo>
                    <a:pt x="1315044" y="713395"/>
                  </a:lnTo>
                  <a:lnTo>
                    <a:pt x="1331169" y="696626"/>
                  </a:lnTo>
                  <a:lnTo>
                    <a:pt x="1347295" y="679842"/>
                  </a:lnTo>
                  <a:lnTo>
                    <a:pt x="1363420" y="663044"/>
                  </a:lnTo>
                  <a:lnTo>
                    <a:pt x="1379545" y="646232"/>
                  </a:lnTo>
                  <a:lnTo>
                    <a:pt x="1395671" y="629407"/>
                  </a:lnTo>
                  <a:lnTo>
                    <a:pt x="1411796" y="612568"/>
                  </a:lnTo>
                  <a:lnTo>
                    <a:pt x="1427922" y="595716"/>
                  </a:lnTo>
                  <a:lnTo>
                    <a:pt x="1444047" y="578852"/>
                  </a:lnTo>
                  <a:lnTo>
                    <a:pt x="1460173" y="561976"/>
                  </a:lnTo>
                  <a:lnTo>
                    <a:pt x="1476298" y="545087"/>
                  </a:lnTo>
                  <a:lnTo>
                    <a:pt x="1492424" y="528187"/>
                  </a:lnTo>
                  <a:lnTo>
                    <a:pt x="1508549" y="511276"/>
                  </a:lnTo>
                  <a:lnTo>
                    <a:pt x="1524675" y="494354"/>
                  </a:lnTo>
                  <a:lnTo>
                    <a:pt x="1540800" y="477421"/>
                  </a:lnTo>
                  <a:lnTo>
                    <a:pt x="1556926" y="460478"/>
                  </a:lnTo>
                  <a:lnTo>
                    <a:pt x="1573051" y="443524"/>
                  </a:lnTo>
                  <a:lnTo>
                    <a:pt x="1589176" y="426561"/>
                  </a:lnTo>
                  <a:lnTo>
                    <a:pt x="1605302" y="409589"/>
                  </a:lnTo>
                  <a:lnTo>
                    <a:pt x="1621427" y="392607"/>
                  </a:lnTo>
                  <a:lnTo>
                    <a:pt x="1637553" y="375616"/>
                  </a:lnTo>
                  <a:lnTo>
                    <a:pt x="1653678" y="358617"/>
                  </a:lnTo>
                  <a:lnTo>
                    <a:pt x="1669804" y="341609"/>
                  </a:lnTo>
                  <a:lnTo>
                    <a:pt x="1685929" y="324593"/>
                  </a:lnTo>
                  <a:lnTo>
                    <a:pt x="1702055" y="307568"/>
                  </a:lnTo>
                  <a:lnTo>
                    <a:pt x="1718180" y="290536"/>
                  </a:lnTo>
                  <a:lnTo>
                    <a:pt x="1734306" y="273497"/>
                  </a:lnTo>
                  <a:lnTo>
                    <a:pt x="1750431" y="256450"/>
                  </a:lnTo>
                  <a:lnTo>
                    <a:pt x="1766557" y="239396"/>
                  </a:lnTo>
                  <a:lnTo>
                    <a:pt x="1782682" y="222336"/>
                  </a:lnTo>
                  <a:lnTo>
                    <a:pt x="1798807" y="205268"/>
                  </a:lnTo>
                  <a:lnTo>
                    <a:pt x="1814933" y="188194"/>
                  </a:lnTo>
                  <a:lnTo>
                    <a:pt x="1831058" y="171114"/>
                  </a:lnTo>
                  <a:lnTo>
                    <a:pt x="1847184" y="154027"/>
                  </a:lnTo>
                  <a:lnTo>
                    <a:pt x="1863309" y="136935"/>
                  </a:lnTo>
                  <a:lnTo>
                    <a:pt x="1879435" y="119836"/>
                  </a:lnTo>
                  <a:lnTo>
                    <a:pt x="1895560" y="102733"/>
                  </a:lnTo>
                  <a:lnTo>
                    <a:pt x="1911686" y="85623"/>
                  </a:lnTo>
                  <a:lnTo>
                    <a:pt x="1927811" y="68509"/>
                  </a:lnTo>
                  <a:lnTo>
                    <a:pt x="1943937" y="51389"/>
                  </a:lnTo>
                  <a:lnTo>
                    <a:pt x="1960062" y="34264"/>
                  </a:lnTo>
                  <a:lnTo>
                    <a:pt x="1976188" y="17134"/>
                  </a:lnTo>
                  <a:lnTo>
                    <a:pt x="1992313" y="0"/>
                  </a:lnTo>
                  <a:lnTo>
                    <a:pt x="1992313" y="187542"/>
                  </a:lnTo>
                  <a:lnTo>
                    <a:pt x="1976188" y="202929"/>
                  </a:lnTo>
                  <a:lnTo>
                    <a:pt x="1960062" y="218320"/>
                  </a:lnTo>
                  <a:lnTo>
                    <a:pt x="1943937" y="233716"/>
                  </a:lnTo>
                  <a:lnTo>
                    <a:pt x="1927811" y="249117"/>
                  </a:lnTo>
                  <a:lnTo>
                    <a:pt x="1911686" y="264523"/>
                  </a:lnTo>
                  <a:lnTo>
                    <a:pt x="1895560" y="279934"/>
                  </a:lnTo>
                  <a:lnTo>
                    <a:pt x="1879435" y="295351"/>
                  </a:lnTo>
                  <a:lnTo>
                    <a:pt x="1863309" y="310774"/>
                  </a:lnTo>
                  <a:lnTo>
                    <a:pt x="1847184" y="326202"/>
                  </a:lnTo>
                  <a:lnTo>
                    <a:pt x="1831058" y="341636"/>
                  </a:lnTo>
                  <a:lnTo>
                    <a:pt x="1814933" y="357077"/>
                  </a:lnTo>
                  <a:lnTo>
                    <a:pt x="1798807" y="372523"/>
                  </a:lnTo>
                  <a:lnTo>
                    <a:pt x="1782682" y="387977"/>
                  </a:lnTo>
                  <a:lnTo>
                    <a:pt x="1766557" y="403437"/>
                  </a:lnTo>
                  <a:lnTo>
                    <a:pt x="1750431" y="418904"/>
                  </a:lnTo>
                  <a:lnTo>
                    <a:pt x="1734306" y="434378"/>
                  </a:lnTo>
                  <a:lnTo>
                    <a:pt x="1718180" y="449859"/>
                  </a:lnTo>
                  <a:lnTo>
                    <a:pt x="1702055" y="465348"/>
                  </a:lnTo>
                  <a:lnTo>
                    <a:pt x="1685929" y="480844"/>
                  </a:lnTo>
                  <a:lnTo>
                    <a:pt x="1669804" y="496349"/>
                  </a:lnTo>
                  <a:lnTo>
                    <a:pt x="1653678" y="511862"/>
                  </a:lnTo>
                  <a:lnTo>
                    <a:pt x="1637553" y="527383"/>
                  </a:lnTo>
                  <a:lnTo>
                    <a:pt x="1621427" y="542913"/>
                  </a:lnTo>
                  <a:lnTo>
                    <a:pt x="1605302" y="558452"/>
                  </a:lnTo>
                  <a:lnTo>
                    <a:pt x="1589176" y="574000"/>
                  </a:lnTo>
                  <a:lnTo>
                    <a:pt x="1573051" y="589558"/>
                  </a:lnTo>
                  <a:lnTo>
                    <a:pt x="1556926" y="605126"/>
                  </a:lnTo>
                  <a:lnTo>
                    <a:pt x="1540800" y="620703"/>
                  </a:lnTo>
                  <a:lnTo>
                    <a:pt x="1524675" y="636291"/>
                  </a:lnTo>
                  <a:lnTo>
                    <a:pt x="1508549" y="651890"/>
                  </a:lnTo>
                  <a:lnTo>
                    <a:pt x="1492424" y="667499"/>
                  </a:lnTo>
                  <a:lnTo>
                    <a:pt x="1476298" y="683120"/>
                  </a:lnTo>
                  <a:lnTo>
                    <a:pt x="1460173" y="698753"/>
                  </a:lnTo>
                  <a:lnTo>
                    <a:pt x="1444047" y="714397"/>
                  </a:lnTo>
                  <a:lnTo>
                    <a:pt x="1427922" y="730053"/>
                  </a:lnTo>
                  <a:lnTo>
                    <a:pt x="1411796" y="745722"/>
                  </a:lnTo>
                  <a:lnTo>
                    <a:pt x="1395671" y="761405"/>
                  </a:lnTo>
                  <a:lnTo>
                    <a:pt x="1379545" y="777100"/>
                  </a:lnTo>
                  <a:lnTo>
                    <a:pt x="1363420" y="792809"/>
                  </a:lnTo>
                  <a:lnTo>
                    <a:pt x="1347295" y="808531"/>
                  </a:lnTo>
                  <a:lnTo>
                    <a:pt x="1331169" y="824269"/>
                  </a:lnTo>
                  <a:lnTo>
                    <a:pt x="1315044" y="840020"/>
                  </a:lnTo>
                  <a:lnTo>
                    <a:pt x="1298918" y="855787"/>
                  </a:lnTo>
                  <a:lnTo>
                    <a:pt x="1282793" y="871569"/>
                  </a:lnTo>
                  <a:lnTo>
                    <a:pt x="1266667" y="887367"/>
                  </a:lnTo>
                  <a:lnTo>
                    <a:pt x="1250542" y="903181"/>
                  </a:lnTo>
                  <a:lnTo>
                    <a:pt x="1234416" y="919011"/>
                  </a:lnTo>
                  <a:lnTo>
                    <a:pt x="1218291" y="934858"/>
                  </a:lnTo>
                  <a:lnTo>
                    <a:pt x="1202165" y="950723"/>
                  </a:lnTo>
                  <a:lnTo>
                    <a:pt x="1186040" y="966604"/>
                  </a:lnTo>
                  <a:lnTo>
                    <a:pt x="1169914" y="982504"/>
                  </a:lnTo>
                  <a:lnTo>
                    <a:pt x="1153789" y="998421"/>
                  </a:lnTo>
                  <a:lnTo>
                    <a:pt x="1137664" y="1014358"/>
                  </a:lnTo>
                  <a:lnTo>
                    <a:pt x="1121538" y="1030312"/>
                  </a:lnTo>
                  <a:lnTo>
                    <a:pt x="1105413" y="1046286"/>
                  </a:lnTo>
                  <a:lnTo>
                    <a:pt x="1089287" y="1062279"/>
                  </a:lnTo>
                  <a:lnTo>
                    <a:pt x="1073162" y="1078292"/>
                  </a:lnTo>
                  <a:lnTo>
                    <a:pt x="1057036" y="1094325"/>
                  </a:lnTo>
                  <a:lnTo>
                    <a:pt x="1040911" y="1110377"/>
                  </a:lnTo>
                  <a:lnTo>
                    <a:pt x="1024785" y="1126450"/>
                  </a:lnTo>
                  <a:lnTo>
                    <a:pt x="1008660" y="1142544"/>
                  </a:lnTo>
                  <a:lnTo>
                    <a:pt x="992534" y="1158658"/>
                  </a:lnTo>
                  <a:lnTo>
                    <a:pt x="976409" y="1174793"/>
                  </a:lnTo>
                  <a:lnTo>
                    <a:pt x="960284" y="1190949"/>
                  </a:lnTo>
                  <a:lnTo>
                    <a:pt x="944158" y="1207126"/>
                  </a:lnTo>
                  <a:lnTo>
                    <a:pt x="928033" y="1223325"/>
                  </a:lnTo>
                  <a:lnTo>
                    <a:pt x="911907" y="1239544"/>
                  </a:lnTo>
                  <a:lnTo>
                    <a:pt x="895782" y="1255785"/>
                  </a:lnTo>
                  <a:lnTo>
                    <a:pt x="879656" y="1272047"/>
                  </a:lnTo>
                  <a:lnTo>
                    <a:pt x="863531" y="1288331"/>
                  </a:lnTo>
                  <a:lnTo>
                    <a:pt x="847405" y="1304636"/>
                  </a:lnTo>
                  <a:lnTo>
                    <a:pt x="831280" y="1320962"/>
                  </a:lnTo>
                  <a:lnTo>
                    <a:pt x="815154" y="1337309"/>
                  </a:lnTo>
                  <a:lnTo>
                    <a:pt x="799029" y="1353677"/>
                  </a:lnTo>
                  <a:lnTo>
                    <a:pt x="782903" y="1370067"/>
                  </a:lnTo>
                  <a:lnTo>
                    <a:pt x="766778" y="1386477"/>
                  </a:lnTo>
                  <a:lnTo>
                    <a:pt x="750653" y="1402908"/>
                  </a:lnTo>
                  <a:lnTo>
                    <a:pt x="734527" y="1419359"/>
                  </a:lnTo>
                  <a:lnTo>
                    <a:pt x="718402" y="1435830"/>
                  </a:lnTo>
                  <a:lnTo>
                    <a:pt x="702276" y="1452322"/>
                  </a:lnTo>
                  <a:lnTo>
                    <a:pt x="686151" y="1468833"/>
                  </a:lnTo>
                  <a:lnTo>
                    <a:pt x="670025" y="1485364"/>
                  </a:lnTo>
                  <a:lnTo>
                    <a:pt x="653900" y="1501914"/>
                  </a:lnTo>
                  <a:lnTo>
                    <a:pt x="637774" y="1518484"/>
                  </a:lnTo>
                  <a:lnTo>
                    <a:pt x="621649" y="1535071"/>
                  </a:lnTo>
                  <a:lnTo>
                    <a:pt x="605523" y="1551678"/>
                  </a:lnTo>
                  <a:lnTo>
                    <a:pt x="589398" y="1568302"/>
                  </a:lnTo>
                  <a:lnTo>
                    <a:pt x="573272" y="1584944"/>
                  </a:lnTo>
                  <a:lnTo>
                    <a:pt x="557147" y="1601604"/>
                  </a:lnTo>
                  <a:lnTo>
                    <a:pt x="541022" y="1618280"/>
                  </a:lnTo>
                  <a:lnTo>
                    <a:pt x="524896" y="1634973"/>
                  </a:lnTo>
                  <a:lnTo>
                    <a:pt x="508771" y="1651683"/>
                  </a:lnTo>
                  <a:lnTo>
                    <a:pt x="492645" y="1668409"/>
                  </a:lnTo>
                  <a:lnTo>
                    <a:pt x="476520" y="1685150"/>
                  </a:lnTo>
                  <a:lnTo>
                    <a:pt x="460394" y="1701907"/>
                  </a:lnTo>
                  <a:lnTo>
                    <a:pt x="444269" y="1718678"/>
                  </a:lnTo>
                  <a:lnTo>
                    <a:pt x="428143" y="1735464"/>
                  </a:lnTo>
                  <a:lnTo>
                    <a:pt x="412018" y="1752265"/>
                  </a:lnTo>
                  <a:lnTo>
                    <a:pt x="395892" y="1769079"/>
                  </a:lnTo>
                  <a:lnTo>
                    <a:pt x="379767" y="1785907"/>
                  </a:lnTo>
                  <a:lnTo>
                    <a:pt x="363641" y="1802748"/>
                  </a:lnTo>
                  <a:lnTo>
                    <a:pt x="347516" y="1819602"/>
                  </a:lnTo>
                  <a:lnTo>
                    <a:pt x="331391" y="1836468"/>
                  </a:lnTo>
                  <a:lnTo>
                    <a:pt x="315265" y="1853346"/>
                  </a:lnTo>
                  <a:lnTo>
                    <a:pt x="299140" y="1870237"/>
                  </a:lnTo>
                  <a:lnTo>
                    <a:pt x="283014" y="1887139"/>
                  </a:lnTo>
                  <a:lnTo>
                    <a:pt x="266889" y="1904052"/>
                  </a:lnTo>
                  <a:lnTo>
                    <a:pt x="250763" y="1920976"/>
                  </a:lnTo>
                  <a:lnTo>
                    <a:pt x="234638" y="1937910"/>
                  </a:lnTo>
                  <a:lnTo>
                    <a:pt x="218512" y="1954855"/>
                  </a:lnTo>
                  <a:lnTo>
                    <a:pt x="202387" y="1971810"/>
                  </a:lnTo>
                  <a:lnTo>
                    <a:pt x="186261" y="1988775"/>
                  </a:lnTo>
                  <a:lnTo>
                    <a:pt x="170136" y="2005749"/>
                  </a:lnTo>
                  <a:lnTo>
                    <a:pt x="156454" y="2020159"/>
                  </a:lnTo>
                  <a:close/>
                </a:path>
              </a:pathLst>
            </a:custGeom>
            <a:solidFill>
              <a:srgbClr val="0097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123457" y="4066435"/>
              <a:ext cx="1992313" cy="2020159"/>
            </a:xfrm>
            <a:custGeom>
              <a:avLst/>
              <a:pathLst>
                <a:path w="1992313" h="2020159">
                  <a:moveTo>
                    <a:pt x="0" y="2020159"/>
                  </a:moveTo>
                  <a:lnTo>
                    <a:pt x="8881" y="2011644"/>
                  </a:lnTo>
                  <a:lnTo>
                    <a:pt x="25007" y="1996179"/>
                  </a:lnTo>
                  <a:lnTo>
                    <a:pt x="41132" y="1980706"/>
                  </a:lnTo>
                  <a:lnTo>
                    <a:pt x="57258" y="1965226"/>
                  </a:lnTo>
                  <a:lnTo>
                    <a:pt x="73383" y="1949738"/>
                  </a:lnTo>
                  <a:lnTo>
                    <a:pt x="89509" y="1934243"/>
                  </a:lnTo>
                  <a:lnTo>
                    <a:pt x="105634" y="1918740"/>
                  </a:lnTo>
                  <a:lnTo>
                    <a:pt x="121760" y="1903228"/>
                  </a:lnTo>
                  <a:lnTo>
                    <a:pt x="137885" y="1887708"/>
                  </a:lnTo>
                  <a:lnTo>
                    <a:pt x="154010" y="1872180"/>
                  </a:lnTo>
                  <a:lnTo>
                    <a:pt x="170136" y="1856643"/>
                  </a:lnTo>
                  <a:lnTo>
                    <a:pt x="186261" y="1841096"/>
                  </a:lnTo>
                  <a:lnTo>
                    <a:pt x="202387" y="1825540"/>
                  </a:lnTo>
                  <a:lnTo>
                    <a:pt x="218512" y="1809974"/>
                  </a:lnTo>
                  <a:lnTo>
                    <a:pt x="234638" y="1794398"/>
                  </a:lnTo>
                  <a:lnTo>
                    <a:pt x="250763" y="1778812"/>
                  </a:lnTo>
                  <a:lnTo>
                    <a:pt x="266889" y="1763215"/>
                  </a:lnTo>
                  <a:lnTo>
                    <a:pt x="283014" y="1747608"/>
                  </a:lnTo>
                  <a:lnTo>
                    <a:pt x="299140" y="1731989"/>
                  </a:lnTo>
                  <a:lnTo>
                    <a:pt x="315265" y="1716358"/>
                  </a:lnTo>
                  <a:lnTo>
                    <a:pt x="331391" y="1700716"/>
                  </a:lnTo>
                  <a:lnTo>
                    <a:pt x="347516" y="1685062"/>
                  </a:lnTo>
                  <a:lnTo>
                    <a:pt x="363641" y="1669395"/>
                  </a:lnTo>
                  <a:lnTo>
                    <a:pt x="379767" y="1653715"/>
                  </a:lnTo>
                  <a:lnTo>
                    <a:pt x="395892" y="1638022"/>
                  </a:lnTo>
                  <a:lnTo>
                    <a:pt x="412018" y="1622315"/>
                  </a:lnTo>
                  <a:lnTo>
                    <a:pt x="428143" y="1606595"/>
                  </a:lnTo>
                  <a:lnTo>
                    <a:pt x="444269" y="1590860"/>
                  </a:lnTo>
                  <a:lnTo>
                    <a:pt x="460394" y="1575111"/>
                  </a:lnTo>
                  <a:lnTo>
                    <a:pt x="476520" y="1559347"/>
                  </a:lnTo>
                  <a:lnTo>
                    <a:pt x="492645" y="1543567"/>
                  </a:lnTo>
                  <a:lnTo>
                    <a:pt x="508771" y="1527772"/>
                  </a:lnTo>
                  <a:lnTo>
                    <a:pt x="524896" y="1511961"/>
                  </a:lnTo>
                  <a:lnTo>
                    <a:pt x="541022" y="1496133"/>
                  </a:lnTo>
                  <a:lnTo>
                    <a:pt x="557147" y="1480289"/>
                  </a:lnTo>
                  <a:lnTo>
                    <a:pt x="573272" y="1464428"/>
                  </a:lnTo>
                  <a:lnTo>
                    <a:pt x="589398" y="1448549"/>
                  </a:lnTo>
                  <a:lnTo>
                    <a:pt x="605523" y="1432653"/>
                  </a:lnTo>
                  <a:lnTo>
                    <a:pt x="621649" y="1416738"/>
                  </a:lnTo>
                  <a:lnTo>
                    <a:pt x="637774" y="1400805"/>
                  </a:lnTo>
                  <a:lnTo>
                    <a:pt x="653900" y="1384854"/>
                  </a:lnTo>
                  <a:lnTo>
                    <a:pt x="670025" y="1368883"/>
                  </a:lnTo>
                  <a:lnTo>
                    <a:pt x="686151" y="1352893"/>
                  </a:lnTo>
                  <a:lnTo>
                    <a:pt x="702276" y="1336884"/>
                  </a:lnTo>
                  <a:lnTo>
                    <a:pt x="718402" y="1320854"/>
                  </a:lnTo>
                  <a:lnTo>
                    <a:pt x="734527" y="1304805"/>
                  </a:lnTo>
                  <a:lnTo>
                    <a:pt x="750653" y="1288736"/>
                  </a:lnTo>
                  <a:lnTo>
                    <a:pt x="766778" y="1272646"/>
                  </a:lnTo>
                  <a:lnTo>
                    <a:pt x="782903" y="1256535"/>
                  </a:lnTo>
                  <a:lnTo>
                    <a:pt x="799029" y="1240403"/>
                  </a:lnTo>
                  <a:lnTo>
                    <a:pt x="815154" y="1224251"/>
                  </a:lnTo>
                  <a:lnTo>
                    <a:pt x="831280" y="1208078"/>
                  </a:lnTo>
                  <a:lnTo>
                    <a:pt x="847405" y="1191883"/>
                  </a:lnTo>
                  <a:lnTo>
                    <a:pt x="863531" y="1175667"/>
                  </a:lnTo>
                  <a:lnTo>
                    <a:pt x="879656" y="1159430"/>
                  </a:lnTo>
                  <a:lnTo>
                    <a:pt x="895782" y="1143171"/>
                  </a:lnTo>
                  <a:lnTo>
                    <a:pt x="911907" y="1126891"/>
                  </a:lnTo>
                  <a:lnTo>
                    <a:pt x="928033" y="1110590"/>
                  </a:lnTo>
                  <a:lnTo>
                    <a:pt x="944158" y="1094267"/>
                  </a:lnTo>
                  <a:lnTo>
                    <a:pt x="960284" y="1077924"/>
                  </a:lnTo>
                  <a:lnTo>
                    <a:pt x="976409" y="1061559"/>
                  </a:lnTo>
                  <a:lnTo>
                    <a:pt x="992534" y="1045173"/>
                  </a:lnTo>
                  <a:lnTo>
                    <a:pt x="1008660" y="1028767"/>
                  </a:lnTo>
                  <a:lnTo>
                    <a:pt x="1024785" y="1012339"/>
                  </a:lnTo>
                  <a:lnTo>
                    <a:pt x="1040911" y="995891"/>
                  </a:lnTo>
                  <a:lnTo>
                    <a:pt x="1057036" y="979423"/>
                  </a:lnTo>
                  <a:lnTo>
                    <a:pt x="1073162" y="962935"/>
                  </a:lnTo>
                  <a:lnTo>
                    <a:pt x="1089287" y="946427"/>
                  </a:lnTo>
                  <a:lnTo>
                    <a:pt x="1105413" y="929900"/>
                  </a:lnTo>
                  <a:lnTo>
                    <a:pt x="1121538" y="913353"/>
                  </a:lnTo>
                  <a:lnTo>
                    <a:pt x="1137664" y="896787"/>
                  </a:lnTo>
                  <a:lnTo>
                    <a:pt x="1153789" y="880202"/>
                  </a:lnTo>
                  <a:lnTo>
                    <a:pt x="1169914" y="863599"/>
                  </a:lnTo>
                  <a:lnTo>
                    <a:pt x="1186040" y="846977"/>
                  </a:lnTo>
                  <a:lnTo>
                    <a:pt x="1202165" y="830338"/>
                  </a:lnTo>
                  <a:lnTo>
                    <a:pt x="1218291" y="813682"/>
                  </a:lnTo>
                  <a:lnTo>
                    <a:pt x="1234416" y="797008"/>
                  </a:lnTo>
                  <a:lnTo>
                    <a:pt x="1250542" y="780318"/>
                  </a:lnTo>
                  <a:lnTo>
                    <a:pt x="1266667" y="763611"/>
                  </a:lnTo>
                  <a:lnTo>
                    <a:pt x="1282793" y="746888"/>
                  </a:lnTo>
                  <a:lnTo>
                    <a:pt x="1298918" y="730149"/>
                  </a:lnTo>
                  <a:lnTo>
                    <a:pt x="1315044" y="713395"/>
                  </a:lnTo>
                  <a:lnTo>
                    <a:pt x="1331169" y="696626"/>
                  </a:lnTo>
                  <a:lnTo>
                    <a:pt x="1347295" y="679842"/>
                  </a:lnTo>
                  <a:lnTo>
                    <a:pt x="1363420" y="663044"/>
                  </a:lnTo>
                  <a:lnTo>
                    <a:pt x="1379545" y="646232"/>
                  </a:lnTo>
                  <a:lnTo>
                    <a:pt x="1395671" y="629407"/>
                  </a:lnTo>
                  <a:lnTo>
                    <a:pt x="1411796" y="612568"/>
                  </a:lnTo>
                  <a:lnTo>
                    <a:pt x="1427922" y="595716"/>
                  </a:lnTo>
                  <a:lnTo>
                    <a:pt x="1444047" y="578852"/>
                  </a:lnTo>
                  <a:lnTo>
                    <a:pt x="1460173" y="561976"/>
                  </a:lnTo>
                  <a:lnTo>
                    <a:pt x="1476298" y="545087"/>
                  </a:lnTo>
                  <a:lnTo>
                    <a:pt x="1492424" y="528187"/>
                  </a:lnTo>
                  <a:lnTo>
                    <a:pt x="1508549" y="511276"/>
                  </a:lnTo>
                  <a:lnTo>
                    <a:pt x="1524675" y="494354"/>
                  </a:lnTo>
                  <a:lnTo>
                    <a:pt x="1540800" y="477421"/>
                  </a:lnTo>
                  <a:lnTo>
                    <a:pt x="1556926" y="460478"/>
                  </a:lnTo>
                  <a:lnTo>
                    <a:pt x="1573051" y="443524"/>
                  </a:lnTo>
                  <a:lnTo>
                    <a:pt x="1589176" y="426561"/>
                  </a:lnTo>
                  <a:lnTo>
                    <a:pt x="1605302" y="409589"/>
                  </a:lnTo>
                  <a:lnTo>
                    <a:pt x="1621427" y="392607"/>
                  </a:lnTo>
                  <a:lnTo>
                    <a:pt x="1637553" y="375616"/>
                  </a:lnTo>
                  <a:lnTo>
                    <a:pt x="1653678" y="358617"/>
                  </a:lnTo>
                  <a:lnTo>
                    <a:pt x="1669804" y="341609"/>
                  </a:lnTo>
                  <a:lnTo>
                    <a:pt x="1685929" y="324593"/>
                  </a:lnTo>
                  <a:lnTo>
                    <a:pt x="1702055" y="307568"/>
                  </a:lnTo>
                  <a:lnTo>
                    <a:pt x="1718180" y="290536"/>
                  </a:lnTo>
                  <a:lnTo>
                    <a:pt x="1734306" y="273497"/>
                  </a:lnTo>
                  <a:lnTo>
                    <a:pt x="1750431" y="256450"/>
                  </a:lnTo>
                  <a:lnTo>
                    <a:pt x="1766557" y="239396"/>
                  </a:lnTo>
                  <a:lnTo>
                    <a:pt x="1782682" y="222336"/>
                  </a:lnTo>
                  <a:lnTo>
                    <a:pt x="1798807" y="205268"/>
                  </a:lnTo>
                  <a:lnTo>
                    <a:pt x="1814933" y="188194"/>
                  </a:lnTo>
                  <a:lnTo>
                    <a:pt x="1831058" y="171114"/>
                  </a:lnTo>
                  <a:lnTo>
                    <a:pt x="1847184" y="154027"/>
                  </a:lnTo>
                  <a:lnTo>
                    <a:pt x="1863309" y="136935"/>
                  </a:lnTo>
                  <a:lnTo>
                    <a:pt x="1879435" y="119836"/>
                  </a:lnTo>
                  <a:lnTo>
                    <a:pt x="1895560" y="102733"/>
                  </a:lnTo>
                  <a:lnTo>
                    <a:pt x="1911686" y="85623"/>
                  </a:lnTo>
                  <a:lnTo>
                    <a:pt x="1927811" y="68509"/>
                  </a:lnTo>
                  <a:lnTo>
                    <a:pt x="1943937" y="51389"/>
                  </a:lnTo>
                  <a:lnTo>
                    <a:pt x="1960062" y="34264"/>
                  </a:lnTo>
                  <a:lnTo>
                    <a:pt x="1976188" y="17134"/>
                  </a:lnTo>
                  <a:lnTo>
                    <a:pt x="1992313" y="0"/>
                  </a:lnTo>
                  <a:lnTo>
                    <a:pt x="199231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279912" y="4253978"/>
              <a:ext cx="1835858" cy="1832616"/>
            </a:xfrm>
            <a:custGeom>
              <a:avLst/>
              <a:pathLst>
                <a:path w="1835858" h="1832616">
                  <a:moveTo>
                    <a:pt x="1835858" y="0"/>
                  </a:moveTo>
                  <a:lnTo>
                    <a:pt x="1835858" y="0"/>
                  </a:lnTo>
                  <a:lnTo>
                    <a:pt x="1819733" y="15386"/>
                  </a:lnTo>
                  <a:lnTo>
                    <a:pt x="1803608" y="30777"/>
                  </a:lnTo>
                  <a:lnTo>
                    <a:pt x="1787482" y="46173"/>
                  </a:lnTo>
                  <a:lnTo>
                    <a:pt x="1771357" y="61574"/>
                  </a:lnTo>
                  <a:lnTo>
                    <a:pt x="1755231" y="76980"/>
                  </a:lnTo>
                  <a:lnTo>
                    <a:pt x="1739106" y="92391"/>
                  </a:lnTo>
                  <a:lnTo>
                    <a:pt x="1722980" y="107808"/>
                  </a:lnTo>
                  <a:lnTo>
                    <a:pt x="1706855" y="123231"/>
                  </a:lnTo>
                  <a:lnTo>
                    <a:pt x="1690729" y="138659"/>
                  </a:lnTo>
                  <a:lnTo>
                    <a:pt x="1674604" y="154093"/>
                  </a:lnTo>
                  <a:lnTo>
                    <a:pt x="1658478" y="169534"/>
                  </a:lnTo>
                  <a:lnTo>
                    <a:pt x="1642353" y="184981"/>
                  </a:lnTo>
                  <a:lnTo>
                    <a:pt x="1626227" y="200434"/>
                  </a:lnTo>
                  <a:lnTo>
                    <a:pt x="1610102" y="215894"/>
                  </a:lnTo>
                  <a:lnTo>
                    <a:pt x="1593977" y="231361"/>
                  </a:lnTo>
                  <a:lnTo>
                    <a:pt x="1577851" y="246835"/>
                  </a:lnTo>
                  <a:lnTo>
                    <a:pt x="1561726" y="262316"/>
                  </a:lnTo>
                  <a:lnTo>
                    <a:pt x="1545600" y="277805"/>
                  </a:lnTo>
                  <a:lnTo>
                    <a:pt x="1529475" y="293302"/>
                  </a:lnTo>
                  <a:lnTo>
                    <a:pt x="1513349" y="308806"/>
                  </a:lnTo>
                  <a:lnTo>
                    <a:pt x="1497224" y="324319"/>
                  </a:lnTo>
                  <a:lnTo>
                    <a:pt x="1481098" y="339840"/>
                  </a:lnTo>
                  <a:lnTo>
                    <a:pt x="1464973" y="355370"/>
                  </a:lnTo>
                  <a:lnTo>
                    <a:pt x="1448847" y="370909"/>
                  </a:lnTo>
                  <a:lnTo>
                    <a:pt x="1432722" y="386457"/>
                  </a:lnTo>
                  <a:lnTo>
                    <a:pt x="1416596" y="402015"/>
                  </a:lnTo>
                  <a:lnTo>
                    <a:pt x="1400471" y="417583"/>
                  </a:lnTo>
                  <a:lnTo>
                    <a:pt x="1384346" y="433160"/>
                  </a:lnTo>
                  <a:lnTo>
                    <a:pt x="1368220" y="448748"/>
                  </a:lnTo>
                  <a:lnTo>
                    <a:pt x="1352095" y="464347"/>
                  </a:lnTo>
                  <a:lnTo>
                    <a:pt x="1335969" y="479956"/>
                  </a:lnTo>
                  <a:lnTo>
                    <a:pt x="1319844" y="495577"/>
                  </a:lnTo>
                  <a:lnTo>
                    <a:pt x="1303718" y="511210"/>
                  </a:lnTo>
                  <a:lnTo>
                    <a:pt x="1287593" y="526854"/>
                  </a:lnTo>
                  <a:lnTo>
                    <a:pt x="1271467" y="542510"/>
                  </a:lnTo>
                  <a:lnTo>
                    <a:pt x="1255342" y="558180"/>
                  </a:lnTo>
                  <a:lnTo>
                    <a:pt x="1239216" y="573862"/>
                  </a:lnTo>
                  <a:lnTo>
                    <a:pt x="1223091" y="589557"/>
                  </a:lnTo>
                  <a:lnTo>
                    <a:pt x="1206965" y="605266"/>
                  </a:lnTo>
                  <a:lnTo>
                    <a:pt x="1190840" y="620988"/>
                  </a:lnTo>
                  <a:lnTo>
                    <a:pt x="1174715" y="636726"/>
                  </a:lnTo>
                  <a:lnTo>
                    <a:pt x="1158589" y="652477"/>
                  </a:lnTo>
                  <a:lnTo>
                    <a:pt x="1142464" y="668244"/>
                  </a:lnTo>
                  <a:lnTo>
                    <a:pt x="1126338" y="684026"/>
                  </a:lnTo>
                  <a:lnTo>
                    <a:pt x="1110213" y="699824"/>
                  </a:lnTo>
                  <a:lnTo>
                    <a:pt x="1094087" y="715638"/>
                  </a:lnTo>
                  <a:lnTo>
                    <a:pt x="1077962" y="731468"/>
                  </a:lnTo>
                  <a:lnTo>
                    <a:pt x="1061836" y="747315"/>
                  </a:lnTo>
                  <a:lnTo>
                    <a:pt x="1045711" y="763180"/>
                  </a:lnTo>
                  <a:lnTo>
                    <a:pt x="1029585" y="779061"/>
                  </a:lnTo>
                  <a:lnTo>
                    <a:pt x="1013460" y="794961"/>
                  </a:lnTo>
                  <a:lnTo>
                    <a:pt x="997334" y="810878"/>
                  </a:lnTo>
                  <a:lnTo>
                    <a:pt x="981209" y="826815"/>
                  </a:lnTo>
                  <a:lnTo>
                    <a:pt x="965084" y="842769"/>
                  </a:lnTo>
                  <a:lnTo>
                    <a:pt x="948958" y="858743"/>
                  </a:lnTo>
                  <a:lnTo>
                    <a:pt x="932833" y="874736"/>
                  </a:lnTo>
                  <a:lnTo>
                    <a:pt x="916707" y="890749"/>
                  </a:lnTo>
                  <a:lnTo>
                    <a:pt x="900582" y="906782"/>
                  </a:lnTo>
                  <a:lnTo>
                    <a:pt x="884456" y="922834"/>
                  </a:lnTo>
                  <a:lnTo>
                    <a:pt x="868331" y="938907"/>
                  </a:lnTo>
                  <a:lnTo>
                    <a:pt x="852205" y="955001"/>
                  </a:lnTo>
                  <a:lnTo>
                    <a:pt x="836080" y="971115"/>
                  </a:lnTo>
                  <a:lnTo>
                    <a:pt x="819954" y="987250"/>
                  </a:lnTo>
                  <a:lnTo>
                    <a:pt x="803829" y="1003406"/>
                  </a:lnTo>
                  <a:lnTo>
                    <a:pt x="787704" y="1019583"/>
                  </a:lnTo>
                  <a:lnTo>
                    <a:pt x="771578" y="1035782"/>
                  </a:lnTo>
                  <a:lnTo>
                    <a:pt x="755453" y="1052001"/>
                  </a:lnTo>
                  <a:lnTo>
                    <a:pt x="739327" y="1068242"/>
                  </a:lnTo>
                  <a:lnTo>
                    <a:pt x="723202" y="1084504"/>
                  </a:lnTo>
                  <a:lnTo>
                    <a:pt x="707076" y="1100788"/>
                  </a:lnTo>
                  <a:lnTo>
                    <a:pt x="690951" y="1117093"/>
                  </a:lnTo>
                  <a:lnTo>
                    <a:pt x="674825" y="1133419"/>
                  </a:lnTo>
                  <a:lnTo>
                    <a:pt x="658700" y="1149766"/>
                  </a:lnTo>
                  <a:lnTo>
                    <a:pt x="642574" y="1166134"/>
                  </a:lnTo>
                  <a:lnTo>
                    <a:pt x="626449" y="1182524"/>
                  </a:lnTo>
                  <a:lnTo>
                    <a:pt x="610323" y="1198934"/>
                  </a:lnTo>
                  <a:lnTo>
                    <a:pt x="594198" y="1215365"/>
                  </a:lnTo>
                  <a:lnTo>
                    <a:pt x="578073" y="1231816"/>
                  </a:lnTo>
                  <a:lnTo>
                    <a:pt x="561947" y="1248287"/>
                  </a:lnTo>
                  <a:lnTo>
                    <a:pt x="545822" y="1264779"/>
                  </a:lnTo>
                  <a:lnTo>
                    <a:pt x="529696" y="1281290"/>
                  </a:lnTo>
                  <a:lnTo>
                    <a:pt x="513571" y="1297821"/>
                  </a:lnTo>
                  <a:lnTo>
                    <a:pt x="497445" y="1314371"/>
                  </a:lnTo>
                  <a:lnTo>
                    <a:pt x="481320" y="1330941"/>
                  </a:lnTo>
                  <a:lnTo>
                    <a:pt x="465194" y="1347528"/>
                  </a:lnTo>
                  <a:lnTo>
                    <a:pt x="449069" y="1364135"/>
                  </a:lnTo>
                  <a:lnTo>
                    <a:pt x="432943" y="1380759"/>
                  </a:lnTo>
                  <a:lnTo>
                    <a:pt x="416818" y="1397401"/>
                  </a:lnTo>
                  <a:lnTo>
                    <a:pt x="400692" y="1414061"/>
                  </a:lnTo>
                  <a:lnTo>
                    <a:pt x="384567" y="1430737"/>
                  </a:lnTo>
                  <a:lnTo>
                    <a:pt x="368442" y="1447430"/>
                  </a:lnTo>
                  <a:lnTo>
                    <a:pt x="352316" y="1464140"/>
                  </a:lnTo>
                  <a:lnTo>
                    <a:pt x="336191" y="1480866"/>
                  </a:lnTo>
                  <a:lnTo>
                    <a:pt x="320065" y="1497607"/>
                  </a:lnTo>
                  <a:lnTo>
                    <a:pt x="303940" y="1514364"/>
                  </a:lnTo>
                  <a:lnTo>
                    <a:pt x="287814" y="1531135"/>
                  </a:lnTo>
                  <a:lnTo>
                    <a:pt x="271689" y="1547921"/>
                  </a:lnTo>
                  <a:lnTo>
                    <a:pt x="255563" y="1564722"/>
                  </a:lnTo>
                  <a:lnTo>
                    <a:pt x="239438" y="1581536"/>
                  </a:lnTo>
                  <a:lnTo>
                    <a:pt x="223312" y="1598364"/>
                  </a:lnTo>
                  <a:lnTo>
                    <a:pt x="207187" y="1615205"/>
                  </a:lnTo>
                  <a:lnTo>
                    <a:pt x="191061" y="1632059"/>
                  </a:lnTo>
                  <a:lnTo>
                    <a:pt x="174936" y="1648925"/>
                  </a:lnTo>
                  <a:lnTo>
                    <a:pt x="158811" y="1665803"/>
                  </a:lnTo>
                  <a:lnTo>
                    <a:pt x="142685" y="1682694"/>
                  </a:lnTo>
                  <a:lnTo>
                    <a:pt x="126560" y="1699596"/>
                  </a:lnTo>
                  <a:lnTo>
                    <a:pt x="110434" y="1716509"/>
                  </a:lnTo>
                  <a:lnTo>
                    <a:pt x="94309" y="1733433"/>
                  </a:lnTo>
                  <a:lnTo>
                    <a:pt x="78183" y="1750368"/>
                  </a:lnTo>
                  <a:lnTo>
                    <a:pt x="62058" y="1767312"/>
                  </a:lnTo>
                  <a:lnTo>
                    <a:pt x="45932" y="1784267"/>
                  </a:lnTo>
                  <a:lnTo>
                    <a:pt x="29807" y="1801232"/>
                  </a:lnTo>
                  <a:lnTo>
                    <a:pt x="13681" y="1818206"/>
                  </a:lnTo>
                  <a:lnTo>
                    <a:pt x="0" y="183261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176924" y="4121343"/>
              <a:ext cx="1938846" cy="1965252"/>
            </a:xfrm>
            <a:custGeom>
              <a:avLst/>
              <a:pathLst>
                <a:path w="1938846" h="1965252">
                  <a:moveTo>
                    <a:pt x="0" y="1965252"/>
                  </a:moveTo>
                  <a:lnTo>
                    <a:pt x="3791" y="1961615"/>
                  </a:lnTo>
                  <a:lnTo>
                    <a:pt x="19916" y="1946143"/>
                  </a:lnTo>
                  <a:lnTo>
                    <a:pt x="36042" y="1930664"/>
                  </a:lnTo>
                  <a:lnTo>
                    <a:pt x="52167" y="1915177"/>
                  </a:lnTo>
                  <a:lnTo>
                    <a:pt x="68293" y="1899682"/>
                  </a:lnTo>
                  <a:lnTo>
                    <a:pt x="84418" y="1884180"/>
                  </a:lnTo>
                  <a:lnTo>
                    <a:pt x="100544" y="1868669"/>
                  </a:lnTo>
                  <a:lnTo>
                    <a:pt x="116669" y="1853150"/>
                  </a:lnTo>
                  <a:lnTo>
                    <a:pt x="132795" y="1837622"/>
                  </a:lnTo>
                  <a:lnTo>
                    <a:pt x="148920" y="1822086"/>
                  </a:lnTo>
                  <a:lnTo>
                    <a:pt x="165046" y="1806540"/>
                  </a:lnTo>
                  <a:lnTo>
                    <a:pt x="181171" y="1790985"/>
                  </a:lnTo>
                  <a:lnTo>
                    <a:pt x="197297" y="1775420"/>
                  </a:lnTo>
                  <a:lnTo>
                    <a:pt x="213422" y="1759845"/>
                  </a:lnTo>
                  <a:lnTo>
                    <a:pt x="229547" y="1744260"/>
                  </a:lnTo>
                  <a:lnTo>
                    <a:pt x="245673" y="1728665"/>
                  </a:lnTo>
                  <a:lnTo>
                    <a:pt x="261798" y="1713058"/>
                  </a:lnTo>
                  <a:lnTo>
                    <a:pt x="277924" y="1697441"/>
                  </a:lnTo>
                  <a:lnTo>
                    <a:pt x="294049" y="1681812"/>
                  </a:lnTo>
                  <a:lnTo>
                    <a:pt x="310175" y="1666171"/>
                  </a:lnTo>
                  <a:lnTo>
                    <a:pt x="326300" y="1650518"/>
                  </a:lnTo>
                  <a:lnTo>
                    <a:pt x="342426" y="1634852"/>
                  </a:lnTo>
                  <a:lnTo>
                    <a:pt x="358551" y="1619174"/>
                  </a:lnTo>
                  <a:lnTo>
                    <a:pt x="374677" y="1603483"/>
                  </a:lnTo>
                  <a:lnTo>
                    <a:pt x="390802" y="1587778"/>
                  </a:lnTo>
                  <a:lnTo>
                    <a:pt x="406928" y="1572059"/>
                  </a:lnTo>
                  <a:lnTo>
                    <a:pt x="423053" y="1556326"/>
                  </a:lnTo>
                  <a:lnTo>
                    <a:pt x="439178" y="1540579"/>
                  </a:lnTo>
                  <a:lnTo>
                    <a:pt x="455304" y="1524817"/>
                  </a:lnTo>
                  <a:lnTo>
                    <a:pt x="471429" y="1509039"/>
                  </a:lnTo>
                  <a:lnTo>
                    <a:pt x="487555" y="1493246"/>
                  </a:lnTo>
                  <a:lnTo>
                    <a:pt x="503680" y="1477437"/>
                  </a:lnTo>
                  <a:lnTo>
                    <a:pt x="519806" y="1461612"/>
                  </a:lnTo>
                  <a:lnTo>
                    <a:pt x="535931" y="1445770"/>
                  </a:lnTo>
                  <a:lnTo>
                    <a:pt x="552057" y="1429911"/>
                  </a:lnTo>
                  <a:lnTo>
                    <a:pt x="568182" y="1414035"/>
                  </a:lnTo>
                  <a:lnTo>
                    <a:pt x="584308" y="1398141"/>
                  </a:lnTo>
                  <a:lnTo>
                    <a:pt x="600433" y="1382229"/>
                  </a:lnTo>
                  <a:lnTo>
                    <a:pt x="616559" y="1366299"/>
                  </a:lnTo>
                  <a:lnTo>
                    <a:pt x="632684" y="1350350"/>
                  </a:lnTo>
                  <a:lnTo>
                    <a:pt x="648809" y="1334383"/>
                  </a:lnTo>
                  <a:lnTo>
                    <a:pt x="664935" y="1318396"/>
                  </a:lnTo>
                  <a:lnTo>
                    <a:pt x="681060" y="1302389"/>
                  </a:lnTo>
                  <a:lnTo>
                    <a:pt x="697186" y="1286363"/>
                  </a:lnTo>
                  <a:lnTo>
                    <a:pt x="713311" y="1270317"/>
                  </a:lnTo>
                  <a:lnTo>
                    <a:pt x="729437" y="1254251"/>
                  </a:lnTo>
                  <a:lnTo>
                    <a:pt x="745562" y="1238164"/>
                  </a:lnTo>
                  <a:lnTo>
                    <a:pt x="761688" y="1222057"/>
                  </a:lnTo>
                  <a:lnTo>
                    <a:pt x="777813" y="1205929"/>
                  </a:lnTo>
                  <a:lnTo>
                    <a:pt x="793939" y="1189780"/>
                  </a:lnTo>
                  <a:lnTo>
                    <a:pt x="810064" y="1173610"/>
                  </a:lnTo>
                  <a:lnTo>
                    <a:pt x="826190" y="1157419"/>
                  </a:lnTo>
                  <a:lnTo>
                    <a:pt x="842315" y="1141207"/>
                  </a:lnTo>
                  <a:lnTo>
                    <a:pt x="858440" y="1124973"/>
                  </a:lnTo>
                  <a:lnTo>
                    <a:pt x="874566" y="1108718"/>
                  </a:lnTo>
                  <a:lnTo>
                    <a:pt x="890691" y="1092442"/>
                  </a:lnTo>
                  <a:lnTo>
                    <a:pt x="906817" y="1076145"/>
                  </a:lnTo>
                  <a:lnTo>
                    <a:pt x="922942" y="1059826"/>
                  </a:lnTo>
                  <a:lnTo>
                    <a:pt x="939068" y="1043486"/>
                  </a:lnTo>
                  <a:lnTo>
                    <a:pt x="955193" y="1027125"/>
                  </a:lnTo>
                  <a:lnTo>
                    <a:pt x="971319" y="1010743"/>
                  </a:lnTo>
                  <a:lnTo>
                    <a:pt x="987444" y="994341"/>
                  </a:lnTo>
                  <a:lnTo>
                    <a:pt x="1003570" y="977917"/>
                  </a:lnTo>
                  <a:lnTo>
                    <a:pt x="1019695" y="961473"/>
                  </a:lnTo>
                  <a:lnTo>
                    <a:pt x="1035820" y="945009"/>
                  </a:lnTo>
                  <a:lnTo>
                    <a:pt x="1051946" y="928525"/>
                  </a:lnTo>
                  <a:lnTo>
                    <a:pt x="1068071" y="912021"/>
                  </a:lnTo>
                  <a:lnTo>
                    <a:pt x="1084197" y="895497"/>
                  </a:lnTo>
                  <a:lnTo>
                    <a:pt x="1100322" y="878954"/>
                  </a:lnTo>
                  <a:lnTo>
                    <a:pt x="1116448" y="862392"/>
                  </a:lnTo>
                  <a:lnTo>
                    <a:pt x="1132573" y="845811"/>
                  </a:lnTo>
                  <a:lnTo>
                    <a:pt x="1148699" y="829211"/>
                  </a:lnTo>
                  <a:lnTo>
                    <a:pt x="1164824" y="812594"/>
                  </a:lnTo>
                  <a:lnTo>
                    <a:pt x="1180950" y="795958"/>
                  </a:lnTo>
                  <a:lnTo>
                    <a:pt x="1197075" y="779305"/>
                  </a:lnTo>
                  <a:lnTo>
                    <a:pt x="1213201" y="762635"/>
                  </a:lnTo>
                  <a:lnTo>
                    <a:pt x="1229326" y="745948"/>
                  </a:lnTo>
                  <a:lnTo>
                    <a:pt x="1245451" y="729245"/>
                  </a:lnTo>
                  <a:lnTo>
                    <a:pt x="1261577" y="712525"/>
                  </a:lnTo>
                  <a:lnTo>
                    <a:pt x="1277702" y="695790"/>
                  </a:lnTo>
                  <a:lnTo>
                    <a:pt x="1293828" y="679040"/>
                  </a:lnTo>
                  <a:lnTo>
                    <a:pt x="1309953" y="662274"/>
                  </a:lnTo>
                  <a:lnTo>
                    <a:pt x="1326079" y="645493"/>
                  </a:lnTo>
                  <a:lnTo>
                    <a:pt x="1342204" y="628698"/>
                  </a:lnTo>
                  <a:lnTo>
                    <a:pt x="1358330" y="611890"/>
                  </a:lnTo>
                  <a:lnTo>
                    <a:pt x="1374455" y="595067"/>
                  </a:lnTo>
                  <a:lnTo>
                    <a:pt x="1390581" y="578231"/>
                  </a:lnTo>
                  <a:lnTo>
                    <a:pt x="1406706" y="561383"/>
                  </a:lnTo>
                  <a:lnTo>
                    <a:pt x="1422832" y="544521"/>
                  </a:lnTo>
                  <a:lnTo>
                    <a:pt x="1438957" y="527648"/>
                  </a:lnTo>
                  <a:lnTo>
                    <a:pt x="1455082" y="510762"/>
                  </a:lnTo>
                  <a:lnTo>
                    <a:pt x="1471208" y="493865"/>
                  </a:lnTo>
                  <a:lnTo>
                    <a:pt x="1487333" y="476956"/>
                  </a:lnTo>
                  <a:lnTo>
                    <a:pt x="1503459" y="460037"/>
                  </a:lnTo>
                  <a:lnTo>
                    <a:pt x="1519584" y="443107"/>
                  </a:lnTo>
                  <a:lnTo>
                    <a:pt x="1535710" y="426166"/>
                  </a:lnTo>
                  <a:lnTo>
                    <a:pt x="1551835" y="409215"/>
                  </a:lnTo>
                  <a:lnTo>
                    <a:pt x="1567961" y="392254"/>
                  </a:lnTo>
                  <a:lnTo>
                    <a:pt x="1584086" y="375284"/>
                  </a:lnTo>
                  <a:lnTo>
                    <a:pt x="1600212" y="358305"/>
                  </a:lnTo>
                  <a:lnTo>
                    <a:pt x="1616337" y="341316"/>
                  </a:lnTo>
                  <a:lnTo>
                    <a:pt x="1632463" y="324319"/>
                  </a:lnTo>
                  <a:lnTo>
                    <a:pt x="1648588" y="307313"/>
                  </a:lnTo>
                  <a:lnTo>
                    <a:pt x="1664713" y="290299"/>
                  </a:lnTo>
                  <a:lnTo>
                    <a:pt x="1680839" y="273277"/>
                  </a:lnTo>
                  <a:lnTo>
                    <a:pt x="1696964" y="256247"/>
                  </a:lnTo>
                  <a:lnTo>
                    <a:pt x="1713090" y="239209"/>
                  </a:lnTo>
                  <a:lnTo>
                    <a:pt x="1729215" y="222164"/>
                  </a:lnTo>
                  <a:lnTo>
                    <a:pt x="1745341" y="205112"/>
                  </a:lnTo>
                  <a:lnTo>
                    <a:pt x="1761466" y="188054"/>
                  </a:lnTo>
                  <a:lnTo>
                    <a:pt x="1777592" y="170988"/>
                  </a:lnTo>
                  <a:lnTo>
                    <a:pt x="1793717" y="153916"/>
                  </a:lnTo>
                  <a:lnTo>
                    <a:pt x="1809843" y="136837"/>
                  </a:lnTo>
                  <a:lnTo>
                    <a:pt x="1825968" y="119752"/>
                  </a:lnTo>
                  <a:lnTo>
                    <a:pt x="1842094" y="102661"/>
                  </a:lnTo>
                  <a:lnTo>
                    <a:pt x="1858219" y="85565"/>
                  </a:lnTo>
                  <a:lnTo>
                    <a:pt x="1874344" y="68462"/>
                  </a:lnTo>
                  <a:lnTo>
                    <a:pt x="1890470" y="51355"/>
                  </a:lnTo>
                  <a:lnTo>
                    <a:pt x="1906595" y="34241"/>
                  </a:lnTo>
                  <a:lnTo>
                    <a:pt x="1922721" y="17123"/>
                  </a:lnTo>
                  <a:lnTo>
                    <a:pt x="1938846" y="0"/>
                  </a:lnTo>
                  <a:lnTo>
                    <a:pt x="1938846" y="183869"/>
                  </a:lnTo>
                  <a:lnTo>
                    <a:pt x="1922721" y="199267"/>
                  </a:lnTo>
                  <a:lnTo>
                    <a:pt x="1906595" y="214669"/>
                  </a:lnTo>
                  <a:lnTo>
                    <a:pt x="1890470" y="230077"/>
                  </a:lnTo>
                  <a:lnTo>
                    <a:pt x="1874344" y="245490"/>
                  </a:lnTo>
                  <a:lnTo>
                    <a:pt x="1858219" y="260908"/>
                  </a:lnTo>
                  <a:lnTo>
                    <a:pt x="1842094" y="276332"/>
                  </a:lnTo>
                  <a:lnTo>
                    <a:pt x="1825968" y="291762"/>
                  </a:lnTo>
                  <a:lnTo>
                    <a:pt x="1809843" y="307198"/>
                  </a:lnTo>
                  <a:lnTo>
                    <a:pt x="1793717" y="322640"/>
                  </a:lnTo>
                  <a:lnTo>
                    <a:pt x="1777592" y="338089"/>
                  </a:lnTo>
                  <a:lnTo>
                    <a:pt x="1761466" y="353544"/>
                  </a:lnTo>
                  <a:lnTo>
                    <a:pt x="1745341" y="369006"/>
                  </a:lnTo>
                  <a:lnTo>
                    <a:pt x="1729215" y="384475"/>
                  </a:lnTo>
                  <a:lnTo>
                    <a:pt x="1713090" y="399951"/>
                  </a:lnTo>
                  <a:lnTo>
                    <a:pt x="1696964" y="415434"/>
                  </a:lnTo>
                  <a:lnTo>
                    <a:pt x="1680839" y="430925"/>
                  </a:lnTo>
                  <a:lnTo>
                    <a:pt x="1664713" y="446423"/>
                  </a:lnTo>
                  <a:lnTo>
                    <a:pt x="1648588" y="461930"/>
                  </a:lnTo>
                  <a:lnTo>
                    <a:pt x="1632463" y="477445"/>
                  </a:lnTo>
                  <a:lnTo>
                    <a:pt x="1616337" y="492969"/>
                  </a:lnTo>
                  <a:lnTo>
                    <a:pt x="1600212" y="508501"/>
                  </a:lnTo>
                  <a:lnTo>
                    <a:pt x="1584086" y="524042"/>
                  </a:lnTo>
                  <a:lnTo>
                    <a:pt x="1567961" y="539593"/>
                  </a:lnTo>
                  <a:lnTo>
                    <a:pt x="1551835" y="555153"/>
                  </a:lnTo>
                  <a:lnTo>
                    <a:pt x="1535710" y="570723"/>
                  </a:lnTo>
                  <a:lnTo>
                    <a:pt x="1519584" y="586303"/>
                  </a:lnTo>
                  <a:lnTo>
                    <a:pt x="1503459" y="601893"/>
                  </a:lnTo>
                  <a:lnTo>
                    <a:pt x="1487333" y="617495"/>
                  </a:lnTo>
                  <a:lnTo>
                    <a:pt x="1471208" y="633107"/>
                  </a:lnTo>
                  <a:lnTo>
                    <a:pt x="1455082" y="648730"/>
                  </a:lnTo>
                  <a:lnTo>
                    <a:pt x="1438957" y="664366"/>
                  </a:lnTo>
                  <a:lnTo>
                    <a:pt x="1422832" y="680013"/>
                  </a:lnTo>
                  <a:lnTo>
                    <a:pt x="1406706" y="695672"/>
                  </a:lnTo>
                  <a:lnTo>
                    <a:pt x="1390581" y="711344"/>
                  </a:lnTo>
                  <a:lnTo>
                    <a:pt x="1374455" y="727029"/>
                  </a:lnTo>
                  <a:lnTo>
                    <a:pt x="1358330" y="742728"/>
                  </a:lnTo>
                  <a:lnTo>
                    <a:pt x="1342204" y="758440"/>
                  </a:lnTo>
                  <a:lnTo>
                    <a:pt x="1326079" y="774166"/>
                  </a:lnTo>
                  <a:lnTo>
                    <a:pt x="1309953" y="789906"/>
                  </a:lnTo>
                  <a:lnTo>
                    <a:pt x="1293828" y="805661"/>
                  </a:lnTo>
                  <a:lnTo>
                    <a:pt x="1277702" y="821431"/>
                  </a:lnTo>
                  <a:lnTo>
                    <a:pt x="1261577" y="837217"/>
                  </a:lnTo>
                  <a:lnTo>
                    <a:pt x="1245451" y="853018"/>
                  </a:lnTo>
                  <a:lnTo>
                    <a:pt x="1229326" y="868835"/>
                  </a:lnTo>
                  <a:lnTo>
                    <a:pt x="1213201" y="884669"/>
                  </a:lnTo>
                  <a:lnTo>
                    <a:pt x="1197075" y="900520"/>
                  </a:lnTo>
                  <a:lnTo>
                    <a:pt x="1180950" y="916388"/>
                  </a:lnTo>
                  <a:lnTo>
                    <a:pt x="1164824" y="932273"/>
                  </a:lnTo>
                  <a:lnTo>
                    <a:pt x="1148699" y="948176"/>
                  </a:lnTo>
                  <a:lnTo>
                    <a:pt x="1132573" y="964098"/>
                  </a:lnTo>
                  <a:lnTo>
                    <a:pt x="1116448" y="980038"/>
                  </a:lnTo>
                  <a:lnTo>
                    <a:pt x="1100322" y="995996"/>
                  </a:lnTo>
                  <a:lnTo>
                    <a:pt x="1084197" y="1011974"/>
                  </a:lnTo>
                  <a:lnTo>
                    <a:pt x="1068071" y="1027971"/>
                  </a:lnTo>
                  <a:lnTo>
                    <a:pt x="1051946" y="1043988"/>
                  </a:lnTo>
                  <a:lnTo>
                    <a:pt x="1035820" y="1060024"/>
                  </a:lnTo>
                  <a:lnTo>
                    <a:pt x="1019695" y="1076081"/>
                  </a:lnTo>
                  <a:lnTo>
                    <a:pt x="1003570" y="1092158"/>
                  </a:lnTo>
                  <a:lnTo>
                    <a:pt x="987444" y="1108255"/>
                  </a:lnTo>
                  <a:lnTo>
                    <a:pt x="971319" y="1124373"/>
                  </a:lnTo>
                  <a:lnTo>
                    <a:pt x="955193" y="1140512"/>
                  </a:lnTo>
                  <a:lnTo>
                    <a:pt x="939068" y="1156672"/>
                  </a:lnTo>
                  <a:lnTo>
                    <a:pt x="922942" y="1172853"/>
                  </a:lnTo>
                  <a:lnTo>
                    <a:pt x="906817" y="1189055"/>
                  </a:lnTo>
                  <a:lnTo>
                    <a:pt x="890691" y="1205278"/>
                  </a:lnTo>
                  <a:lnTo>
                    <a:pt x="874566" y="1221523"/>
                  </a:lnTo>
                  <a:lnTo>
                    <a:pt x="858440" y="1237789"/>
                  </a:lnTo>
                  <a:lnTo>
                    <a:pt x="842315" y="1254076"/>
                  </a:lnTo>
                  <a:lnTo>
                    <a:pt x="826190" y="1270385"/>
                  </a:lnTo>
                  <a:lnTo>
                    <a:pt x="810064" y="1286714"/>
                  </a:lnTo>
                  <a:lnTo>
                    <a:pt x="793939" y="1303065"/>
                  </a:lnTo>
                  <a:lnTo>
                    <a:pt x="777813" y="1319437"/>
                  </a:lnTo>
                  <a:lnTo>
                    <a:pt x="761688" y="1335830"/>
                  </a:lnTo>
                  <a:lnTo>
                    <a:pt x="745562" y="1352243"/>
                  </a:lnTo>
                  <a:lnTo>
                    <a:pt x="729437" y="1368677"/>
                  </a:lnTo>
                  <a:lnTo>
                    <a:pt x="713311" y="1385132"/>
                  </a:lnTo>
                  <a:lnTo>
                    <a:pt x="697186" y="1401607"/>
                  </a:lnTo>
                  <a:lnTo>
                    <a:pt x="681060" y="1418101"/>
                  </a:lnTo>
                  <a:lnTo>
                    <a:pt x="664935" y="1434616"/>
                  </a:lnTo>
                  <a:lnTo>
                    <a:pt x="648809" y="1451150"/>
                  </a:lnTo>
                  <a:lnTo>
                    <a:pt x="632684" y="1467703"/>
                  </a:lnTo>
                  <a:lnTo>
                    <a:pt x="616559" y="1484275"/>
                  </a:lnTo>
                  <a:lnTo>
                    <a:pt x="600433" y="1500865"/>
                  </a:lnTo>
                  <a:lnTo>
                    <a:pt x="584308" y="1517474"/>
                  </a:lnTo>
                  <a:lnTo>
                    <a:pt x="568182" y="1534101"/>
                  </a:lnTo>
                  <a:lnTo>
                    <a:pt x="552057" y="1550746"/>
                  </a:lnTo>
                  <a:lnTo>
                    <a:pt x="535931" y="1567408"/>
                  </a:lnTo>
                  <a:lnTo>
                    <a:pt x="519806" y="1584087"/>
                  </a:lnTo>
                  <a:lnTo>
                    <a:pt x="503680" y="1600782"/>
                  </a:lnTo>
                  <a:lnTo>
                    <a:pt x="487555" y="1617494"/>
                  </a:lnTo>
                  <a:lnTo>
                    <a:pt x="471429" y="1634222"/>
                  </a:lnTo>
                  <a:lnTo>
                    <a:pt x="455304" y="1650965"/>
                  </a:lnTo>
                  <a:lnTo>
                    <a:pt x="439178" y="1667724"/>
                  </a:lnTo>
                  <a:lnTo>
                    <a:pt x="423053" y="1684497"/>
                  </a:lnTo>
                  <a:lnTo>
                    <a:pt x="406928" y="1701285"/>
                  </a:lnTo>
                  <a:lnTo>
                    <a:pt x="390802" y="1718087"/>
                  </a:lnTo>
                  <a:lnTo>
                    <a:pt x="374677" y="1734903"/>
                  </a:lnTo>
                  <a:lnTo>
                    <a:pt x="358551" y="1751733"/>
                  </a:lnTo>
                  <a:lnTo>
                    <a:pt x="342426" y="1768575"/>
                  </a:lnTo>
                  <a:lnTo>
                    <a:pt x="326300" y="1785430"/>
                  </a:lnTo>
                  <a:lnTo>
                    <a:pt x="310175" y="1802298"/>
                  </a:lnTo>
                  <a:lnTo>
                    <a:pt x="294049" y="1819178"/>
                  </a:lnTo>
                  <a:lnTo>
                    <a:pt x="277924" y="1836070"/>
                  </a:lnTo>
                  <a:lnTo>
                    <a:pt x="261798" y="1852973"/>
                  </a:lnTo>
                  <a:lnTo>
                    <a:pt x="245673" y="1869887"/>
                  </a:lnTo>
                  <a:lnTo>
                    <a:pt x="229547" y="1886813"/>
                  </a:lnTo>
                  <a:lnTo>
                    <a:pt x="213422" y="1903748"/>
                  </a:lnTo>
                  <a:lnTo>
                    <a:pt x="197297" y="1920694"/>
                  </a:lnTo>
                  <a:lnTo>
                    <a:pt x="181171" y="1937650"/>
                  </a:lnTo>
                  <a:lnTo>
                    <a:pt x="165046" y="1954616"/>
                  </a:lnTo>
                  <a:lnTo>
                    <a:pt x="154942" y="1965252"/>
                  </a:lnTo>
                  <a:close/>
                </a:path>
              </a:pathLst>
            </a:custGeom>
            <a:solidFill>
              <a:srgbClr val="00A5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176924" y="4121343"/>
              <a:ext cx="1938846" cy="1965252"/>
            </a:xfrm>
            <a:custGeom>
              <a:avLst/>
              <a:pathLst>
                <a:path w="1938846" h="1965252">
                  <a:moveTo>
                    <a:pt x="0" y="1965252"/>
                  </a:moveTo>
                  <a:lnTo>
                    <a:pt x="3791" y="1961615"/>
                  </a:lnTo>
                  <a:lnTo>
                    <a:pt x="19916" y="1946143"/>
                  </a:lnTo>
                  <a:lnTo>
                    <a:pt x="36042" y="1930664"/>
                  </a:lnTo>
                  <a:lnTo>
                    <a:pt x="52167" y="1915177"/>
                  </a:lnTo>
                  <a:lnTo>
                    <a:pt x="68293" y="1899682"/>
                  </a:lnTo>
                  <a:lnTo>
                    <a:pt x="84418" y="1884180"/>
                  </a:lnTo>
                  <a:lnTo>
                    <a:pt x="100544" y="1868669"/>
                  </a:lnTo>
                  <a:lnTo>
                    <a:pt x="116669" y="1853150"/>
                  </a:lnTo>
                  <a:lnTo>
                    <a:pt x="132795" y="1837622"/>
                  </a:lnTo>
                  <a:lnTo>
                    <a:pt x="148920" y="1822086"/>
                  </a:lnTo>
                  <a:lnTo>
                    <a:pt x="165046" y="1806540"/>
                  </a:lnTo>
                  <a:lnTo>
                    <a:pt x="181171" y="1790985"/>
                  </a:lnTo>
                  <a:lnTo>
                    <a:pt x="197297" y="1775420"/>
                  </a:lnTo>
                  <a:lnTo>
                    <a:pt x="213422" y="1759845"/>
                  </a:lnTo>
                  <a:lnTo>
                    <a:pt x="229547" y="1744260"/>
                  </a:lnTo>
                  <a:lnTo>
                    <a:pt x="245673" y="1728665"/>
                  </a:lnTo>
                  <a:lnTo>
                    <a:pt x="261798" y="1713058"/>
                  </a:lnTo>
                  <a:lnTo>
                    <a:pt x="277924" y="1697441"/>
                  </a:lnTo>
                  <a:lnTo>
                    <a:pt x="294049" y="1681812"/>
                  </a:lnTo>
                  <a:lnTo>
                    <a:pt x="310175" y="1666171"/>
                  </a:lnTo>
                  <a:lnTo>
                    <a:pt x="326300" y="1650518"/>
                  </a:lnTo>
                  <a:lnTo>
                    <a:pt x="342426" y="1634852"/>
                  </a:lnTo>
                  <a:lnTo>
                    <a:pt x="358551" y="1619174"/>
                  </a:lnTo>
                  <a:lnTo>
                    <a:pt x="374677" y="1603483"/>
                  </a:lnTo>
                  <a:lnTo>
                    <a:pt x="390802" y="1587778"/>
                  </a:lnTo>
                  <a:lnTo>
                    <a:pt x="406928" y="1572059"/>
                  </a:lnTo>
                  <a:lnTo>
                    <a:pt x="423053" y="1556326"/>
                  </a:lnTo>
                  <a:lnTo>
                    <a:pt x="439178" y="1540579"/>
                  </a:lnTo>
                  <a:lnTo>
                    <a:pt x="455304" y="1524817"/>
                  </a:lnTo>
                  <a:lnTo>
                    <a:pt x="471429" y="1509039"/>
                  </a:lnTo>
                  <a:lnTo>
                    <a:pt x="487555" y="1493246"/>
                  </a:lnTo>
                  <a:lnTo>
                    <a:pt x="503680" y="1477437"/>
                  </a:lnTo>
                  <a:lnTo>
                    <a:pt x="519806" y="1461612"/>
                  </a:lnTo>
                  <a:lnTo>
                    <a:pt x="535931" y="1445770"/>
                  </a:lnTo>
                  <a:lnTo>
                    <a:pt x="552057" y="1429911"/>
                  </a:lnTo>
                  <a:lnTo>
                    <a:pt x="568182" y="1414035"/>
                  </a:lnTo>
                  <a:lnTo>
                    <a:pt x="584308" y="1398141"/>
                  </a:lnTo>
                  <a:lnTo>
                    <a:pt x="600433" y="1382229"/>
                  </a:lnTo>
                  <a:lnTo>
                    <a:pt x="616559" y="1366299"/>
                  </a:lnTo>
                  <a:lnTo>
                    <a:pt x="632684" y="1350350"/>
                  </a:lnTo>
                  <a:lnTo>
                    <a:pt x="648809" y="1334383"/>
                  </a:lnTo>
                  <a:lnTo>
                    <a:pt x="664935" y="1318396"/>
                  </a:lnTo>
                  <a:lnTo>
                    <a:pt x="681060" y="1302389"/>
                  </a:lnTo>
                  <a:lnTo>
                    <a:pt x="697186" y="1286363"/>
                  </a:lnTo>
                  <a:lnTo>
                    <a:pt x="713311" y="1270317"/>
                  </a:lnTo>
                  <a:lnTo>
                    <a:pt x="729437" y="1254251"/>
                  </a:lnTo>
                  <a:lnTo>
                    <a:pt x="745562" y="1238164"/>
                  </a:lnTo>
                  <a:lnTo>
                    <a:pt x="761688" y="1222057"/>
                  </a:lnTo>
                  <a:lnTo>
                    <a:pt x="777813" y="1205929"/>
                  </a:lnTo>
                  <a:lnTo>
                    <a:pt x="793939" y="1189780"/>
                  </a:lnTo>
                  <a:lnTo>
                    <a:pt x="810064" y="1173610"/>
                  </a:lnTo>
                  <a:lnTo>
                    <a:pt x="826190" y="1157419"/>
                  </a:lnTo>
                  <a:lnTo>
                    <a:pt x="842315" y="1141207"/>
                  </a:lnTo>
                  <a:lnTo>
                    <a:pt x="858440" y="1124973"/>
                  </a:lnTo>
                  <a:lnTo>
                    <a:pt x="874566" y="1108718"/>
                  </a:lnTo>
                  <a:lnTo>
                    <a:pt x="890691" y="1092442"/>
                  </a:lnTo>
                  <a:lnTo>
                    <a:pt x="906817" y="1076145"/>
                  </a:lnTo>
                  <a:lnTo>
                    <a:pt x="922942" y="1059826"/>
                  </a:lnTo>
                  <a:lnTo>
                    <a:pt x="939068" y="1043486"/>
                  </a:lnTo>
                  <a:lnTo>
                    <a:pt x="955193" y="1027125"/>
                  </a:lnTo>
                  <a:lnTo>
                    <a:pt x="971319" y="1010743"/>
                  </a:lnTo>
                  <a:lnTo>
                    <a:pt x="987444" y="994341"/>
                  </a:lnTo>
                  <a:lnTo>
                    <a:pt x="1003570" y="977917"/>
                  </a:lnTo>
                  <a:lnTo>
                    <a:pt x="1019695" y="961473"/>
                  </a:lnTo>
                  <a:lnTo>
                    <a:pt x="1035820" y="945009"/>
                  </a:lnTo>
                  <a:lnTo>
                    <a:pt x="1051946" y="928525"/>
                  </a:lnTo>
                  <a:lnTo>
                    <a:pt x="1068071" y="912021"/>
                  </a:lnTo>
                  <a:lnTo>
                    <a:pt x="1084197" y="895497"/>
                  </a:lnTo>
                  <a:lnTo>
                    <a:pt x="1100322" y="878954"/>
                  </a:lnTo>
                  <a:lnTo>
                    <a:pt x="1116448" y="862392"/>
                  </a:lnTo>
                  <a:lnTo>
                    <a:pt x="1132573" y="845811"/>
                  </a:lnTo>
                  <a:lnTo>
                    <a:pt x="1148699" y="829211"/>
                  </a:lnTo>
                  <a:lnTo>
                    <a:pt x="1164824" y="812594"/>
                  </a:lnTo>
                  <a:lnTo>
                    <a:pt x="1180950" y="795958"/>
                  </a:lnTo>
                  <a:lnTo>
                    <a:pt x="1197075" y="779305"/>
                  </a:lnTo>
                  <a:lnTo>
                    <a:pt x="1213201" y="762635"/>
                  </a:lnTo>
                  <a:lnTo>
                    <a:pt x="1229326" y="745948"/>
                  </a:lnTo>
                  <a:lnTo>
                    <a:pt x="1245451" y="729245"/>
                  </a:lnTo>
                  <a:lnTo>
                    <a:pt x="1261577" y="712525"/>
                  </a:lnTo>
                  <a:lnTo>
                    <a:pt x="1277702" y="695790"/>
                  </a:lnTo>
                  <a:lnTo>
                    <a:pt x="1293828" y="679040"/>
                  </a:lnTo>
                  <a:lnTo>
                    <a:pt x="1309953" y="662274"/>
                  </a:lnTo>
                  <a:lnTo>
                    <a:pt x="1326079" y="645493"/>
                  </a:lnTo>
                  <a:lnTo>
                    <a:pt x="1342204" y="628698"/>
                  </a:lnTo>
                  <a:lnTo>
                    <a:pt x="1358330" y="611890"/>
                  </a:lnTo>
                  <a:lnTo>
                    <a:pt x="1374455" y="595067"/>
                  </a:lnTo>
                  <a:lnTo>
                    <a:pt x="1390581" y="578231"/>
                  </a:lnTo>
                  <a:lnTo>
                    <a:pt x="1406706" y="561383"/>
                  </a:lnTo>
                  <a:lnTo>
                    <a:pt x="1422832" y="544521"/>
                  </a:lnTo>
                  <a:lnTo>
                    <a:pt x="1438957" y="527648"/>
                  </a:lnTo>
                  <a:lnTo>
                    <a:pt x="1455082" y="510762"/>
                  </a:lnTo>
                  <a:lnTo>
                    <a:pt x="1471208" y="493865"/>
                  </a:lnTo>
                  <a:lnTo>
                    <a:pt x="1487333" y="476956"/>
                  </a:lnTo>
                  <a:lnTo>
                    <a:pt x="1503459" y="460037"/>
                  </a:lnTo>
                  <a:lnTo>
                    <a:pt x="1519584" y="443107"/>
                  </a:lnTo>
                  <a:lnTo>
                    <a:pt x="1535710" y="426166"/>
                  </a:lnTo>
                  <a:lnTo>
                    <a:pt x="1551835" y="409215"/>
                  </a:lnTo>
                  <a:lnTo>
                    <a:pt x="1567961" y="392254"/>
                  </a:lnTo>
                  <a:lnTo>
                    <a:pt x="1584086" y="375284"/>
                  </a:lnTo>
                  <a:lnTo>
                    <a:pt x="1600212" y="358305"/>
                  </a:lnTo>
                  <a:lnTo>
                    <a:pt x="1616337" y="341316"/>
                  </a:lnTo>
                  <a:lnTo>
                    <a:pt x="1632463" y="324319"/>
                  </a:lnTo>
                  <a:lnTo>
                    <a:pt x="1648588" y="307313"/>
                  </a:lnTo>
                  <a:lnTo>
                    <a:pt x="1664713" y="290299"/>
                  </a:lnTo>
                  <a:lnTo>
                    <a:pt x="1680839" y="273277"/>
                  </a:lnTo>
                  <a:lnTo>
                    <a:pt x="1696964" y="256247"/>
                  </a:lnTo>
                  <a:lnTo>
                    <a:pt x="1713090" y="239209"/>
                  </a:lnTo>
                  <a:lnTo>
                    <a:pt x="1729215" y="222164"/>
                  </a:lnTo>
                  <a:lnTo>
                    <a:pt x="1745341" y="205112"/>
                  </a:lnTo>
                  <a:lnTo>
                    <a:pt x="1761466" y="188054"/>
                  </a:lnTo>
                  <a:lnTo>
                    <a:pt x="1777592" y="170988"/>
                  </a:lnTo>
                  <a:lnTo>
                    <a:pt x="1793717" y="153916"/>
                  </a:lnTo>
                  <a:lnTo>
                    <a:pt x="1809843" y="136837"/>
                  </a:lnTo>
                  <a:lnTo>
                    <a:pt x="1825968" y="119752"/>
                  </a:lnTo>
                  <a:lnTo>
                    <a:pt x="1842094" y="102661"/>
                  </a:lnTo>
                  <a:lnTo>
                    <a:pt x="1858219" y="85565"/>
                  </a:lnTo>
                  <a:lnTo>
                    <a:pt x="1874344" y="68462"/>
                  </a:lnTo>
                  <a:lnTo>
                    <a:pt x="1890470" y="51355"/>
                  </a:lnTo>
                  <a:lnTo>
                    <a:pt x="1906595" y="34241"/>
                  </a:lnTo>
                  <a:lnTo>
                    <a:pt x="1922721" y="17123"/>
                  </a:lnTo>
                  <a:lnTo>
                    <a:pt x="1938846" y="0"/>
                  </a:lnTo>
                  <a:lnTo>
                    <a:pt x="193884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331867" y="4305212"/>
              <a:ext cx="1783903" cy="1781382"/>
            </a:xfrm>
            <a:custGeom>
              <a:avLst/>
              <a:pathLst>
                <a:path w="1783903" h="1781382">
                  <a:moveTo>
                    <a:pt x="1783903" y="0"/>
                  </a:moveTo>
                  <a:lnTo>
                    <a:pt x="1783903" y="0"/>
                  </a:lnTo>
                  <a:lnTo>
                    <a:pt x="1767778" y="15397"/>
                  </a:lnTo>
                  <a:lnTo>
                    <a:pt x="1751653" y="30799"/>
                  </a:lnTo>
                  <a:lnTo>
                    <a:pt x="1735527" y="46207"/>
                  </a:lnTo>
                  <a:lnTo>
                    <a:pt x="1719402" y="61620"/>
                  </a:lnTo>
                  <a:lnTo>
                    <a:pt x="1703276" y="77038"/>
                  </a:lnTo>
                  <a:lnTo>
                    <a:pt x="1687151" y="92462"/>
                  </a:lnTo>
                  <a:lnTo>
                    <a:pt x="1671025" y="107892"/>
                  </a:lnTo>
                  <a:lnTo>
                    <a:pt x="1654900" y="123328"/>
                  </a:lnTo>
                  <a:lnTo>
                    <a:pt x="1638774" y="138771"/>
                  </a:lnTo>
                  <a:lnTo>
                    <a:pt x="1622649" y="154219"/>
                  </a:lnTo>
                  <a:lnTo>
                    <a:pt x="1606523" y="169674"/>
                  </a:lnTo>
                  <a:lnTo>
                    <a:pt x="1590398" y="185136"/>
                  </a:lnTo>
                  <a:lnTo>
                    <a:pt x="1574272" y="200605"/>
                  </a:lnTo>
                  <a:lnTo>
                    <a:pt x="1558147" y="216081"/>
                  </a:lnTo>
                  <a:lnTo>
                    <a:pt x="1542022" y="231564"/>
                  </a:lnTo>
                  <a:lnTo>
                    <a:pt x="1525896" y="247055"/>
                  </a:lnTo>
                  <a:lnTo>
                    <a:pt x="1509771" y="262554"/>
                  </a:lnTo>
                  <a:lnTo>
                    <a:pt x="1493645" y="278060"/>
                  </a:lnTo>
                  <a:lnTo>
                    <a:pt x="1477520" y="293575"/>
                  </a:lnTo>
                  <a:lnTo>
                    <a:pt x="1461394" y="309099"/>
                  </a:lnTo>
                  <a:lnTo>
                    <a:pt x="1445269" y="324631"/>
                  </a:lnTo>
                  <a:lnTo>
                    <a:pt x="1429143" y="340172"/>
                  </a:lnTo>
                  <a:lnTo>
                    <a:pt x="1413018" y="355723"/>
                  </a:lnTo>
                  <a:lnTo>
                    <a:pt x="1396892" y="371283"/>
                  </a:lnTo>
                  <a:lnTo>
                    <a:pt x="1380767" y="386853"/>
                  </a:lnTo>
                  <a:lnTo>
                    <a:pt x="1364641" y="402433"/>
                  </a:lnTo>
                  <a:lnTo>
                    <a:pt x="1348516" y="418024"/>
                  </a:lnTo>
                  <a:lnTo>
                    <a:pt x="1332391" y="433625"/>
                  </a:lnTo>
                  <a:lnTo>
                    <a:pt x="1316265" y="449237"/>
                  </a:lnTo>
                  <a:lnTo>
                    <a:pt x="1300140" y="464861"/>
                  </a:lnTo>
                  <a:lnTo>
                    <a:pt x="1284014" y="480496"/>
                  </a:lnTo>
                  <a:lnTo>
                    <a:pt x="1267889" y="496143"/>
                  </a:lnTo>
                  <a:lnTo>
                    <a:pt x="1251763" y="511802"/>
                  </a:lnTo>
                  <a:lnTo>
                    <a:pt x="1235638" y="527475"/>
                  </a:lnTo>
                  <a:lnTo>
                    <a:pt x="1219512" y="543160"/>
                  </a:lnTo>
                  <a:lnTo>
                    <a:pt x="1203387" y="558858"/>
                  </a:lnTo>
                  <a:lnTo>
                    <a:pt x="1187261" y="574570"/>
                  </a:lnTo>
                  <a:lnTo>
                    <a:pt x="1171136" y="590296"/>
                  </a:lnTo>
                  <a:lnTo>
                    <a:pt x="1155010" y="606036"/>
                  </a:lnTo>
                  <a:lnTo>
                    <a:pt x="1138885" y="621791"/>
                  </a:lnTo>
                  <a:lnTo>
                    <a:pt x="1122760" y="637561"/>
                  </a:lnTo>
                  <a:lnTo>
                    <a:pt x="1106634" y="653347"/>
                  </a:lnTo>
                  <a:lnTo>
                    <a:pt x="1090509" y="669148"/>
                  </a:lnTo>
                  <a:lnTo>
                    <a:pt x="1074383" y="684966"/>
                  </a:lnTo>
                  <a:lnTo>
                    <a:pt x="1058258" y="700799"/>
                  </a:lnTo>
                  <a:lnTo>
                    <a:pt x="1042132" y="716650"/>
                  </a:lnTo>
                  <a:lnTo>
                    <a:pt x="1026007" y="732518"/>
                  </a:lnTo>
                  <a:lnTo>
                    <a:pt x="1009881" y="748403"/>
                  </a:lnTo>
                  <a:lnTo>
                    <a:pt x="993756" y="764307"/>
                  </a:lnTo>
                  <a:lnTo>
                    <a:pt x="977630" y="780228"/>
                  </a:lnTo>
                  <a:lnTo>
                    <a:pt x="961505" y="796168"/>
                  </a:lnTo>
                  <a:lnTo>
                    <a:pt x="945379" y="812126"/>
                  </a:lnTo>
                  <a:lnTo>
                    <a:pt x="929254" y="828104"/>
                  </a:lnTo>
                  <a:lnTo>
                    <a:pt x="913129" y="844101"/>
                  </a:lnTo>
                  <a:lnTo>
                    <a:pt x="897003" y="860118"/>
                  </a:lnTo>
                  <a:lnTo>
                    <a:pt x="880878" y="876154"/>
                  </a:lnTo>
                  <a:lnTo>
                    <a:pt x="864752" y="892211"/>
                  </a:lnTo>
                  <a:lnTo>
                    <a:pt x="848627" y="908288"/>
                  </a:lnTo>
                  <a:lnTo>
                    <a:pt x="832501" y="924385"/>
                  </a:lnTo>
                  <a:lnTo>
                    <a:pt x="816376" y="940503"/>
                  </a:lnTo>
                  <a:lnTo>
                    <a:pt x="800250" y="956642"/>
                  </a:lnTo>
                  <a:lnTo>
                    <a:pt x="784125" y="972802"/>
                  </a:lnTo>
                  <a:lnTo>
                    <a:pt x="767999" y="988983"/>
                  </a:lnTo>
                  <a:lnTo>
                    <a:pt x="751874" y="1005185"/>
                  </a:lnTo>
                  <a:lnTo>
                    <a:pt x="735748" y="1021409"/>
                  </a:lnTo>
                  <a:lnTo>
                    <a:pt x="719623" y="1037653"/>
                  </a:lnTo>
                  <a:lnTo>
                    <a:pt x="703498" y="1053919"/>
                  </a:lnTo>
                  <a:lnTo>
                    <a:pt x="687372" y="1070206"/>
                  </a:lnTo>
                  <a:lnTo>
                    <a:pt x="671247" y="1086515"/>
                  </a:lnTo>
                  <a:lnTo>
                    <a:pt x="655121" y="1102845"/>
                  </a:lnTo>
                  <a:lnTo>
                    <a:pt x="638996" y="1119195"/>
                  </a:lnTo>
                  <a:lnTo>
                    <a:pt x="622870" y="1135567"/>
                  </a:lnTo>
                  <a:lnTo>
                    <a:pt x="606745" y="1151960"/>
                  </a:lnTo>
                  <a:lnTo>
                    <a:pt x="590619" y="1168374"/>
                  </a:lnTo>
                  <a:lnTo>
                    <a:pt x="574494" y="1184808"/>
                  </a:lnTo>
                  <a:lnTo>
                    <a:pt x="558368" y="1201262"/>
                  </a:lnTo>
                  <a:lnTo>
                    <a:pt x="542243" y="1217737"/>
                  </a:lnTo>
                  <a:lnTo>
                    <a:pt x="526117" y="1234232"/>
                  </a:lnTo>
                  <a:lnTo>
                    <a:pt x="509992" y="1250746"/>
                  </a:lnTo>
                  <a:lnTo>
                    <a:pt x="493867" y="1267280"/>
                  </a:lnTo>
                  <a:lnTo>
                    <a:pt x="477741" y="1283833"/>
                  </a:lnTo>
                  <a:lnTo>
                    <a:pt x="461616" y="1300405"/>
                  </a:lnTo>
                  <a:lnTo>
                    <a:pt x="445490" y="1316996"/>
                  </a:lnTo>
                  <a:lnTo>
                    <a:pt x="429365" y="1333604"/>
                  </a:lnTo>
                  <a:lnTo>
                    <a:pt x="413239" y="1350231"/>
                  </a:lnTo>
                  <a:lnTo>
                    <a:pt x="397114" y="1366876"/>
                  </a:lnTo>
                  <a:lnTo>
                    <a:pt x="380988" y="1383538"/>
                  </a:lnTo>
                  <a:lnTo>
                    <a:pt x="364863" y="1400217"/>
                  </a:lnTo>
                  <a:lnTo>
                    <a:pt x="348737" y="1416912"/>
                  </a:lnTo>
                  <a:lnTo>
                    <a:pt x="332612" y="1433624"/>
                  </a:lnTo>
                  <a:lnTo>
                    <a:pt x="316487" y="1450352"/>
                  </a:lnTo>
                  <a:lnTo>
                    <a:pt x="300361" y="1467095"/>
                  </a:lnTo>
                  <a:lnTo>
                    <a:pt x="284236" y="1483854"/>
                  </a:lnTo>
                  <a:lnTo>
                    <a:pt x="268110" y="1500627"/>
                  </a:lnTo>
                  <a:lnTo>
                    <a:pt x="251985" y="1517415"/>
                  </a:lnTo>
                  <a:lnTo>
                    <a:pt x="235859" y="1534217"/>
                  </a:lnTo>
                  <a:lnTo>
                    <a:pt x="219734" y="1551033"/>
                  </a:lnTo>
                  <a:lnTo>
                    <a:pt x="203608" y="1567863"/>
                  </a:lnTo>
                  <a:lnTo>
                    <a:pt x="187483" y="1584705"/>
                  </a:lnTo>
                  <a:lnTo>
                    <a:pt x="171357" y="1601561"/>
                  </a:lnTo>
                  <a:lnTo>
                    <a:pt x="155232" y="1618429"/>
                  </a:lnTo>
                  <a:lnTo>
                    <a:pt x="139106" y="1635308"/>
                  </a:lnTo>
                  <a:lnTo>
                    <a:pt x="122981" y="1652200"/>
                  </a:lnTo>
                  <a:lnTo>
                    <a:pt x="106856" y="1669103"/>
                  </a:lnTo>
                  <a:lnTo>
                    <a:pt x="90730" y="1686018"/>
                  </a:lnTo>
                  <a:lnTo>
                    <a:pt x="74605" y="1702943"/>
                  </a:lnTo>
                  <a:lnTo>
                    <a:pt x="58479" y="1719879"/>
                  </a:lnTo>
                  <a:lnTo>
                    <a:pt x="42354" y="1736825"/>
                  </a:lnTo>
                  <a:lnTo>
                    <a:pt x="26228" y="1753781"/>
                  </a:lnTo>
                  <a:lnTo>
                    <a:pt x="10103" y="1770746"/>
                  </a:lnTo>
                  <a:lnTo>
                    <a:pt x="0" y="178138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125038" y="4069758"/>
              <a:ext cx="1990732" cy="2016836"/>
            </a:xfrm>
            <a:custGeom>
              <a:avLst/>
              <a:pathLst>
                <a:path w="1990732" h="2016836">
                  <a:moveTo>
                    <a:pt x="0" y="2016836"/>
                  </a:moveTo>
                  <a:lnTo>
                    <a:pt x="7300" y="2009752"/>
                  </a:lnTo>
                  <a:lnTo>
                    <a:pt x="23426" y="1994096"/>
                  </a:lnTo>
                  <a:lnTo>
                    <a:pt x="39551" y="1978432"/>
                  </a:lnTo>
                  <a:lnTo>
                    <a:pt x="55677" y="1962761"/>
                  </a:lnTo>
                  <a:lnTo>
                    <a:pt x="71802" y="1947081"/>
                  </a:lnTo>
                  <a:lnTo>
                    <a:pt x="87928" y="1931393"/>
                  </a:lnTo>
                  <a:lnTo>
                    <a:pt x="104053" y="1915697"/>
                  </a:lnTo>
                  <a:lnTo>
                    <a:pt x="120179" y="1899991"/>
                  </a:lnTo>
                  <a:lnTo>
                    <a:pt x="136304" y="1884278"/>
                  </a:lnTo>
                  <a:lnTo>
                    <a:pt x="152430" y="1868555"/>
                  </a:lnTo>
                  <a:lnTo>
                    <a:pt x="168555" y="1852823"/>
                  </a:lnTo>
                  <a:lnTo>
                    <a:pt x="184680" y="1837082"/>
                  </a:lnTo>
                  <a:lnTo>
                    <a:pt x="200806" y="1821332"/>
                  </a:lnTo>
                  <a:lnTo>
                    <a:pt x="216931" y="1805572"/>
                  </a:lnTo>
                  <a:lnTo>
                    <a:pt x="233057" y="1789803"/>
                  </a:lnTo>
                  <a:lnTo>
                    <a:pt x="249182" y="1774024"/>
                  </a:lnTo>
                  <a:lnTo>
                    <a:pt x="265308" y="1758235"/>
                  </a:lnTo>
                  <a:lnTo>
                    <a:pt x="281433" y="1742437"/>
                  </a:lnTo>
                  <a:lnTo>
                    <a:pt x="297559" y="1726628"/>
                  </a:lnTo>
                  <a:lnTo>
                    <a:pt x="313684" y="1710808"/>
                  </a:lnTo>
                  <a:lnTo>
                    <a:pt x="329810" y="1694979"/>
                  </a:lnTo>
                  <a:lnTo>
                    <a:pt x="345935" y="1679138"/>
                  </a:lnTo>
                  <a:lnTo>
                    <a:pt x="362061" y="1663287"/>
                  </a:lnTo>
                  <a:lnTo>
                    <a:pt x="378186" y="1647425"/>
                  </a:lnTo>
                  <a:lnTo>
                    <a:pt x="394311" y="1631553"/>
                  </a:lnTo>
                  <a:lnTo>
                    <a:pt x="410437" y="1615669"/>
                  </a:lnTo>
                  <a:lnTo>
                    <a:pt x="426562" y="1599773"/>
                  </a:lnTo>
                  <a:lnTo>
                    <a:pt x="442688" y="1583867"/>
                  </a:lnTo>
                  <a:lnTo>
                    <a:pt x="458813" y="1567948"/>
                  </a:lnTo>
                  <a:lnTo>
                    <a:pt x="474939" y="1552019"/>
                  </a:lnTo>
                  <a:lnTo>
                    <a:pt x="491064" y="1536077"/>
                  </a:lnTo>
                  <a:lnTo>
                    <a:pt x="507190" y="1520123"/>
                  </a:lnTo>
                  <a:lnTo>
                    <a:pt x="523315" y="1504158"/>
                  </a:lnTo>
                  <a:lnTo>
                    <a:pt x="539441" y="1488180"/>
                  </a:lnTo>
                  <a:lnTo>
                    <a:pt x="555566" y="1472190"/>
                  </a:lnTo>
                  <a:lnTo>
                    <a:pt x="571692" y="1456188"/>
                  </a:lnTo>
                  <a:lnTo>
                    <a:pt x="587817" y="1440173"/>
                  </a:lnTo>
                  <a:lnTo>
                    <a:pt x="603942" y="1424146"/>
                  </a:lnTo>
                  <a:lnTo>
                    <a:pt x="620068" y="1408106"/>
                  </a:lnTo>
                  <a:lnTo>
                    <a:pt x="636193" y="1392053"/>
                  </a:lnTo>
                  <a:lnTo>
                    <a:pt x="652319" y="1375988"/>
                  </a:lnTo>
                  <a:lnTo>
                    <a:pt x="668444" y="1359909"/>
                  </a:lnTo>
                  <a:lnTo>
                    <a:pt x="684570" y="1343818"/>
                  </a:lnTo>
                  <a:lnTo>
                    <a:pt x="700695" y="1327713"/>
                  </a:lnTo>
                  <a:lnTo>
                    <a:pt x="716821" y="1311595"/>
                  </a:lnTo>
                  <a:lnTo>
                    <a:pt x="732946" y="1295465"/>
                  </a:lnTo>
                  <a:lnTo>
                    <a:pt x="749072" y="1279320"/>
                  </a:lnTo>
                  <a:lnTo>
                    <a:pt x="765197" y="1263163"/>
                  </a:lnTo>
                  <a:lnTo>
                    <a:pt x="781322" y="1246992"/>
                  </a:lnTo>
                  <a:lnTo>
                    <a:pt x="797448" y="1230808"/>
                  </a:lnTo>
                  <a:lnTo>
                    <a:pt x="813573" y="1214610"/>
                  </a:lnTo>
                  <a:lnTo>
                    <a:pt x="829699" y="1198399"/>
                  </a:lnTo>
                  <a:lnTo>
                    <a:pt x="845824" y="1182174"/>
                  </a:lnTo>
                  <a:lnTo>
                    <a:pt x="861950" y="1165936"/>
                  </a:lnTo>
                  <a:lnTo>
                    <a:pt x="878075" y="1149685"/>
                  </a:lnTo>
                  <a:lnTo>
                    <a:pt x="894201" y="1133419"/>
                  </a:lnTo>
                  <a:lnTo>
                    <a:pt x="910326" y="1117141"/>
                  </a:lnTo>
                  <a:lnTo>
                    <a:pt x="926452" y="1100849"/>
                  </a:lnTo>
                  <a:lnTo>
                    <a:pt x="942577" y="1084543"/>
                  </a:lnTo>
                  <a:lnTo>
                    <a:pt x="958703" y="1068224"/>
                  </a:lnTo>
                  <a:lnTo>
                    <a:pt x="974828" y="1051891"/>
                  </a:lnTo>
                  <a:lnTo>
                    <a:pt x="990953" y="1035545"/>
                  </a:lnTo>
                  <a:lnTo>
                    <a:pt x="1007079" y="1019186"/>
                  </a:lnTo>
                  <a:lnTo>
                    <a:pt x="1023204" y="1002813"/>
                  </a:lnTo>
                  <a:lnTo>
                    <a:pt x="1039330" y="986427"/>
                  </a:lnTo>
                  <a:lnTo>
                    <a:pt x="1055455" y="970028"/>
                  </a:lnTo>
                  <a:lnTo>
                    <a:pt x="1071581" y="953616"/>
                  </a:lnTo>
                  <a:lnTo>
                    <a:pt x="1087706" y="937190"/>
                  </a:lnTo>
                  <a:lnTo>
                    <a:pt x="1103832" y="920752"/>
                  </a:lnTo>
                  <a:lnTo>
                    <a:pt x="1119957" y="904300"/>
                  </a:lnTo>
                  <a:lnTo>
                    <a:pt x="1136083" y="887836"/>
                  </a:lnTo>
                  <a:lnTo>
                    <a:pt x="1152208" y="871359"/>
                  </a:lnTo>
                  <a:lnTo>
                    <a:pt x="1168334" y="854869"/>
                  </a:lnTo>
                  <a:lnTo>
                    <a:pt x="1184459" y="838367"/>
                  </a:lnTo>
                  <a:lnTo>
                    <a:pt x="1200584" y="821852"/>
                  </a:lnTo>
                  <a:lnTo>
                    <a:pt x="1216710" y="805325"/>
                  </a:lnTo>
                  <a:lnTo>
                    <a:pt x="1232835" y="788785"/>
                  </a:lnTo>
                  <a:lnTo>
                    <a:pt x="1248961" y="772234"/>
                  </a:lnTo>
                  <a:lnTo>
                    <a:pt x="1265086" y="755670"/>
                  </a:lnTo>
                  <a:lnTo>
                    <a:pt x="1281212" y="739094"/>
                  </a:lnTo>
                  <a:lnTo>
                    <a:pt x="1297337" y="722507"/>
                  </a:lnTo>
                  <a:lnTo>
                    <a:pt x="1313463" y="705908"/>
                  </a:lnTo>
                  <a:lnTo>
                    <a:pt x="1329588" y="689297"/>
                  </a:lnTo>
                  <a:lnTo>
                    <a:pt x="1345714" y="672675"/>
                  </a:lnTo>
                  <a:lnTo>
                    <a:pt x="1361839" y="656041"/>
                  </a:lnTo>
                  <a:lnTo>
                    <a:pt x="1377965" y="639397"/>
                  </a:lnTo>
                  <a:lnTo>
                    <a:pt x="1394090" y="622741"/>
                  </a:lnTo>
                  <a:lnTo>
                    <a:pt x="1410215" y="606074"/>
                  </a:lnTo>
                  <a:lnTo>
                    <a:pt x="1426341" y="589397"/>
                  </a:lnTo>
                  <a:lnTo>
                    <a:pt x="1442466" y="572709"/>
                  </a:lnTo>
                  <a:lnTo>
                    <a:pt x="1458592" y="556011"/>
                  </a:lnTo>
                  <a:lnTo>
                    <a:pt x="1474717" y="539302"/>
                  </a:lnTo>
                  <a:lnTo>
                    <a:pt x="1490843" y="522583"/>
                  </a:lnTo>
                  <a:lnTo>
                    <a:pt x="1506968" y="505854"/>
                  </a:lnTo>
                  <a:lnTo>
                    <a:pt x="1523094" y="489115"/>
                  </a:lnTo>
                  <a:lnTo>
                    <a:pt x="1539219" y="472366"/>
                  </a:lnTo>
                  <a:lnTo>
                    <a:pt x="1555345" y="455608"/>
                  </a:lnTo>
                  <a:lnTo>
                    <a:pt x="1571470" y="438840"/>
                  </a:lnTo>
                  <a:lnTo>
                    <a:pt x="1587596" y="422063"/>
                  </a:lnTo>
                  <a:lnTo>
                    <a:pt x="1603721" y="405276"/>
                  </a:lnTo>
                  <a:lnTo>
                    <a:pt x="1619846" y="388481"/>
                  </a:lnTo>
                  <a:lnTo>
                    <a:pt x="1635972" y="371677"/>
                  </a:lnTo>
                  <a:lnTo>
                    <a:pt x="1652097" y="354864"/>
                  </a:lnTo>
                  <a:lnTo>
                    <a:pt x="1668223" y="338042"/>
                  </a:lnTo>
                  <a:lnTo>
                    <a:pt x="1684348" y="321212"/>
                  </a:lnTo>
                  <a:lnTo>
                    <a:pt x="1700474" y="304373"/>
                  </a:lnTo>
                  <a:lnTo>
                    <a:pt x="1716599" y="287526"/>
                  </a:lnTo>
                  <a:lnTo>
                    <a:pt x="1732725" y="270671"/>
                  </a:lnTo>
                  <a:lnTo>
                    <a:pt x="1748850" y="253808"/>
                  </a:lnTo>
                  <a:lnTo>
                    <a:pt x="1764976" y="236938"/>
                  </a:lnTo>
                  <a:lnTo>
                    <a:pt x="1781101" y="220059"/>
                  </a:lnTo>
                  <a:lnTo>
                    <a:pt x="1797227" y="203173"/>
                  </a:lnTo>
                  <a:lnTo>
                    <a:pt x="1813352" y="186280"/>
                  </a:lnTo>
                  <a:lnTo>
                    <a:pt x="1829477" y="169380"/>
                  </a:lnTo>
                  <a:lnTo>
                    <a:pt x="1845603" y="152472"/>
                  </a:lnTo>
                  <a:lnTo>
                    <a:pt x="1861728" y="135557"/>
                  </a:lnTo>
                  <a:lnTo>
                    <a:pt x="1877854" y="118635"/>
                  </a:lnTo>
                  <a:lnTo>
                    <a:pt x="1893979" y="101707"/>
                  </a:lnTo>
                  <a:lnTo>
                    <a:pt x="1910105" y="84772"/>
                  </a:lnTo>
                  <a:lnTo>
                    <a:pt x="1926230" y="67830"/>
                  </a:lnTo>
                  <a:lnTo>
                    <a:pt x="1942356" y="50882"/>
                  </a:lnTo>
                  <a:lnTo>
                    <a:pt x="1958481" y="33927"/>
                  </a:lnTo>
                  <a:lnTo>
                    <a:pt x="1974607" y="16966"/>
                  </a:lnTo>
                  <a:lnTo>
                    <a:pt x="1990732" y="0"/>
                  </a:lnTo>
                  <a:lnTo>
                    <a:pt x="1990732" y="233175"/>
                  </a:lnTo>
                  <a:lnTo>
                    <a:pt x="1974607" y="248729"/>
                  </a:lnTo>
                  <a:lnTo>
                    <a:pt x="1958481" y="264290"/>
                  </a:lnTo>
                  <a:lnTo>
                    <a:pt x="1942356" y="279856"/>
                  </a:lnTo>
                  <a:lnTo>
                    <a:pt x="1926230" y="295428"/>
                  </a:lnTo>
                  <a:lnTo>
                    <a:pt x="1910105" y="311007"/>
                  </a:lnTo>
                  <a:lnTo>
                    <a:pt x="1893979" y="326593"/>
                  </a:lnTo>
                  <a:lnTo>
                    <a:pt x="1877854" y="342185"/>
                  </a:lnTo>
                  <a:lnTo>
                    <a:pt x="1861728" y="357784"/>
                  </a:lnTo>
                  <a:lnTo>
                    <a:pt x="1845603" y="373390"/>
                  </a:lnTo>
                  <a:lnTo>
                    <a:pt x="1829477" y="389003"/>
                  </a:lnTo>
                  <a:lnTo>
                    <a:pt x="1813352" y="404624"/>
                  </a:lnTo>
                  <a:lnTo>
                    <a:pt x="1797227" y="420251"/>
                  </a:lnTo>
                  <a:lnTo>
                    <a:pt x="1781101" y="435886"/>
                  </a:lnTo>
                  <a:lnTo>
                    <a:pt x="1764976" y="451528"/>
                  </a:lnTo>
                  <a:lnTo>
                    <a:pt x="1748850" y="467179"/>
                  </a:lnTo>
                  <a:lnTo>
                    <a:pt x="1732725" y="482836"/>
                  </a:lnTo>
                  <a:lnTo>
                    <a:pt x="1716599" y="498502"/>
                  </a:lnTo>
                  <a:lnTo>
                    <a:pt x="1700474" y="514176"/>
                  </a:lnTo>
                  <a:lnTo>
                    <a:pt x="1684348" y="529858"/>
                  </a:lnTo>
                  <a:lnTo>
                    <a:pt x="1668223" y="545549"/>
                  </a:lnTo>
                  <a:lnTo>
                    <a:pt x="1652097" y="561248"/>
                  </a:lnTo>
                  <a:lnTo>
                    <a:pt x="1635972" y="576956"/>
                  </a:lnTo>
                  <a:lnTo>
                    <a:pt x="1619846" y="592672"/>
                  </a:lnTo>
                  <a:lnTo>
                    <a:pt x="1603721" y="608398"/>
                  </a:lnTo>
                  <a:lnTo>
                    <a:pt x="1587596" y="624132"/>
                  </a:lnTo>
                  <a:lnTo>
                    <a:pt x="1571470" y="639876"/>
                  </a:lnTo>
                  <a:lnTo>
                    <a:pt x="1555345" y="655629"/>
                  </a:lnTo>
                  <a:lnTo>
                    <a:pt x="1539219" y="671391"/>
                  </a:lnTo>
                  <a:lnTo>
                    <a:pt x="1523094" y="687163"/>
                  </a:lnTo>
                  <a:lnTo>
                    <a:pt x="1506968" y="702945"/>
                  </a:lnTo>
                  <a:lnTo>
                    <a:pt x="1490843" y="718737"/>
                  </a:lnTo>
                  <a:lnTo>
                    <a:pt x="1474717" y="734539"/>
                  </a:lnTo>
                  <a:lnTo>
                    <a:pt x="1458592" y="750351"/>
                  </a:lnTo>
                  <a:lnTo>
                    <a:pt x="1442466" y="766173"/>
                  </a:lnTo>
                  <a:lnTo>
                    <a:pt x="1426341" y="782006"/>
                  </a:lnTo>
                  <a:lnTo>
                    <a:pt x="1410215" y="797849"/>
                  </a:lnTo>
                  <a:lnTo>
                    <a:pt x="1394090" y="813703"/>
                  </a:lnTo>
                  <a:lnTo>
                    <a:pt x="1377965" y="829569"/>
                  </a:lnTo>
                  <a:lnTo>
                    <a:pt x="1361839" y="845445"/>
                  </a:lnTo>
                  <a:lnTo>
                    <a:pt x="1345714" y="861332"/>
                  </a:lnTo>
                  <a:lnTo>
                    <a:pt x="1329588" y="877231"/>
                  </a:lnTo>
                  <a:lnTo>
                    <a:pt x="1313463" y="893141"/>
                  </a:lnTo>
                  <a:lnTo>
                    <a:pt x="1297337" y="909062"/>
                  </a:lnTo>
                  <a:lnTo>
                    <a:pt x="1281212" y="924996"/>
                  </a:lnTo>
                  <a:lnTo>
                    <a:pt x="1265086" y="940941"/>
                  </a:lnTo>
                  <a:lnTo>
                    <a:pt x="1248961" y="956898"/>
                  </a:lnTo>
                  <a:lnTo>
                    <a:pt x="1232835" y="972867"/>
                  </a:lnTo>
                  <a:lnTo>
                    <a:pt x="1216710" y="988848"/>
                  </a:lnTo>
                  <a:lnTo>
                    <a:pt x="1200584" y="1004842"/>
                  </a:lnTo>
                  <a:lnTo>
                    <a:pt x="1184459" y="1020848"/>
                  </a:lnTo>
                  <a:lnTo>
                    <a:pt x="1168334" y="1036866"/>
                  </a:lnTo>
                  <a:lnTo>
                    <a:pt x="1152208" y="1052897"/>
                  </a:lnTo>
                  <a:lnTo>
                    <a:pt x="1136083" y="1068941"/>
                  </a:lnTo>
                  <a:lnTo>
                    <a:pt x="1119957" y="1084998"/>
                  </a:lnTo>
                  <a:lnTo>
                    <a:pt x="1103832" y="1101067"/>
                  </a:lnTo>
                  <a:lnTo>
                    <a:pt x="1087706" y="1117149"/>
                  </a:lnTo>
                  <a:lnTo>
                    <a:pt x="1071581" y="1133245"/>
                  </a:lnTo>
                  <a:lnTo>
                    <a:pt x="1055455" y="1149353"/>
                  </a:lnTo>
                  <a:lnTo>
                    <a:pt x="1039330" y="1165475"/>
                  </a:lnTo>
                  <a:lnTo>
                    <a:pt x="1023204" y="1181609"/>
                  </a:lnTo>
                  <a:lnTo>
                    <a:pt x="1007079" y="1197758"/>
                  </a:lnTo>
                  <a:lnTo>
                    <a:pt x="990953" y="1213919"/>
                  </a:lnTo>
                  <a:lnTo>
                    <a:pt x="974828" y="1230094"/>
                  </a:lnTo>
                  <a:lnTo>
                    <a:pt x="958703" y="1246282"/>
                  </a:lnTo>
                  <a:lnTo>
                    <a:pt x="942577" y="1262484"/>
                  </a:lnTo>
                  <a:lnTo>
                    <a:pt x="926452" y="1278699"/>
                  </a:lnTo>
                  <a:lnTo>
                    <a:pt x="910326" y="1294927"/>
                  </a:lnTo>
                  <a:lnTo>
                    <a:pt x="894201" y="1311170"/>
                  </a:lnTo>
                  <a:lnTo>
                    <a:pt x="878075" y="1327425"/>
                  </a:lnTo>
                  <a:lnTo>
                    <a:pt x="861950" y="1343694"/>
                  </a:lnTo>
                  <a:lnTo>
                    <a:pt x="845824" y="1359977"/>
                  </a:lnTo>
                  <a:lnTo>
                    <a:pt x="829699" y="1376273"/>
                  </a:lnTo>
                  <a:lnTo>
                    <a:pt x="813573" y="1392583"/>
                  </a:lnTo>
                  <a:lnTo>
                    <a:pt x="797448" y="1408906"/>
                  </a:lnTo>
                  <a:lnTo>
                    <a:pt x="781322" y="1425242"/>
                  </a:lnTo>
                  <a:lnTo>
                    <a:pt x="765197" y="1441592"/>
                  </a:lnTo>
                  <a:lnTo>
                    <a:pt x="749072" y="1457956"/>
                  </a:lnTo>
                  <a:lnTo>
                    <a:pt x="732946" y="1474332"/>
                  </a:lnTo>
                  <a:lnTo>
                    <a:pt x="716821" y="1490722"/>
                  </a:lnTo>
                  <a:lnTo>
                    <a:pt x="700695" y="1507125"/>
                  </a:lnTo>
                  <a:lnTo>
                    <a:pt x="684570" y="1523542"/>
                  </a:lnTo>
                  <a:lnTo>
                    <a:pt x="668444" y="1539971"/>
                  </a:lnTo>
                  <a:lnTo>
                    <a:pt x="652319" y="1556413"/>
                  </a:lnTo>
                  <a:lnTo>
                    <a:pt x="636193" y="1572869"/>
                  </a:lnTo>
                  <a:lnTo>
                    <a:pt x="620068" y="1589337"/>
                  </a:lnTo>
                  <a:lnTo>
                    <a:pt x="603942" y="1605817"/>
                  </a:lnTo>
                  <a:lnTo>
                    <a:pt x="587817" y="1622311"/>
                  </a:lnTo>
                  <a:lnTo>
                    <a:pt x="571692" y="1638817"/>
                  </a:lnTo>
                  <a:lnTo>
                    <a:pt x="555566" y="1655335"/>
                  </a:lnTo>
                  <a:lnTo>
                    <a:pt x="539441" y="1671866"/>
                  </a:lnTo>
                  <a:lnTo>
                    <a:pt x="523315" y="1688409"/>
                  </a:lnTo>
                  <a:lnTo>
                    <a:pt x="507190" y="1704965"/>
                  </a:lnTo>
                  <a:lnTo>
                    <a:pt x="491064" y="1721532"/>
                  </a:lnTo>
                  <a:lnTo>
                    <a:pt x="474939" y="1738111"/>
                  </a:lnTo>
                  <a:lnTo>
                    <a:pt x="458813" y="1754702"/>
                  </a:lnTo>
                  <a:lnTo>
                    <a:pt x="442688" y="1771305"/>
                  </a:lnTo>
                  <a:lnTo>
                    <a:pt x="426562" y="1787919"/>
                  </a:lnTo>
                  <a:lnTo>
                    <a:pt x="410437" y="1804544"/>
                  </a:lnTo>
                  <a:lnTo>
                    <a:pt x="394311" y="1821181"/>
                  </a:lnTo>
                  <a:lnTo>
                    <a:pt x="378186" y="1837829"/>
                  </a:lnTo>
                  <a:lnTo>
                    <a:pt x="362061" y="1854488"/>
                  </a:lnTo>
                  <a:lnTo>
                    <a:pt x="345935" y="1871158"/>
                  </a:lnTo>
                  <a:lnTo>
                    <a:pt x="329810" y="1887838"/>
                  </a:lnTo>
                  <a:lnTo>
                    <a:pt x="313684" y="1904529"/>
                  </a:lnTo>
                  <a:lnTo>
                    <a:pt x="297559" y="1921231"/>
                  </a:lnTo>
                  <a:lnTo>
                    <a:pt x="281433" y="1937943"/>
                  </a:lnTo>
                  <a:lnTo>
                    <a:pt x="265308" y="1954665"/>
                  </a:lnTo>
                  <a:lnTo>
                    <a:pt x="249182" y="1971397"/>
                  </a:lnTo>
                  <a:lnTo>
                    <a:pt x="233057" y="1988138"/>
                  </a:lnTo>
                  <a:lnTo>
                    <a:pt x="216931" y="2004890"/>
                  </a:lnTo>
                  <a:lnTo>
                    <a:pt x="205438" y="2016836"/>
                  </a:lnTo>
                  <a:close/>
                </a:path>
              </a:pathLst>
            </a:custGeom>
            <a:solidFill>
              <a:srgbClr val="00B3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125038" y="4069758"/>
              <a:ext cx="1990732" cy="2016836"/>
            </a:xfrm>
            <a:custGeom>
              <a:avLst/>
              <a:pathLst>
                <a:path w="1990732" h="2016836">
                  <a:moveTo>
                    <a:pt x="0" y="2016836"/>
                  </a:moveTo>
                  <a:lnTo>
                    <a:pt x="7300" y="2009752"/>
                  </a:lnTo>
                  <a:lnTo>
                    <a:pt x="23426" y="1994096"/>
                  </a:lnTo>
                  <a:lnTo>
                    <a:pt x="39551" y="1978432"/>
                  </a:lnTo>
                  <a:lnTo>
                    <a:pt x="55677" y="1962761"/>
                  </a:lnTo>
                  <a:lnTo>
                    <a:pt x="71802" y="1947081"/>
                  </a:lnTo>
                  <a:lnTo>
                    <a:pt x="87928" y="1931393"/>
                  </a:lnTo>
                  <a:lnTo>
                    <a:pt x="104053" y="1915697"/>
                  </a:lnTo>
                  <a:lnTo>
                    <a:pt x="120179" y="1899991"/>
                  </a:lnTo>
                  <a:lnTo>
                    <a:pt x="136304" y="1884278"/>
                  </a:lnTo>
                  <a:lnTo>
                    <a:pt x="152430" y="1868555"/>
                  </a:lnTo>
                  <a:lnTo>
                    <a:pt x="168555" y="1852823"/>
                  </a:lnTo>
                  <a:lnTo>
                    <a:pt x="184680" y="1837082"/>
                  </a:lnTo>
                  <a:lnTo>
                    <a:pt x="200806" y="1821332"/>
                  </a:lnTo>
                  <a:lnTo>
                    <a:pt x="216931" y="1805572"/>
                  </a:lnTo>
                  <a:lnTo>
                    <a:pt x="233057" y="1789803"/>
                  </a:lnTo>
                  <a:lnTo>
                    <a:pt x="249182" y="1774024"/>
                  </a:lnTo>
                  <a:lnTo>
                    <a:pt x="265308" y="1758235"/>
                  </a:lnTo>
                  <a:lnTo>
                    <a:pt x="281433" y="1742437"/>
                  </a:lnTo>
                  <a:lnTo>
                    <a:pt x="297559" y="1726628"/>
                  </a:lnTo>
                  <a:lnTo>
                    <a:pt x="313684" y="1710808"/>
                  </a:lnTo>
                  <a:lnTo>
                    <a:pt x="329810" y="1694979"/>
                  </a:lnTo>
                  <a:lnTo>
                    <a:pt x="345935" y="1679138"/>
                  </a:lnTo>
                  <a:lnTo>
                    <a:pt x="362061" y="1663287"/>
                  </a:lnTo>
                  <a:lnTo>
                    <a:pt x="378186" y="1647425"/>
                  </a:lnTo>
                  <a:lnTo>
                    <a:pt x="394311" y="1631553"/>
                  </a:lnTo>
                  <a:lnTo>
                    <a:pt x="410437" y="1615669"/>
                  </a:lnTo>
                  <a:lnTo>
                    <a:pt x="426562" y="1599773"/>
                  </a:lnTo>
                  <a:lnTo>
                    <a:pt x="442688" y="1583867"/>
                  </a:lnTo>
                  <a:lnTo>
                    <a:pt x="458813" y="1567948"/>
                  </a:lnTo>
                  <a:lnTo>
                    <a:pt x="474939" y="1552019"/>
                  </a:lnTo>
                  <a:lnTo>
                    <a:pt x="491064" y="1536077"/>
                  </a:lnTo>
                  <a:lnTo>
                    <a:pt x="507190" y="1520123"/>
                  </a:lnTo>
                  <a:lnTo>
                    <a:pt x="523315" y="1504158"/>
                  </a:lnTo>
                  <a:lnTo>
                    <a:pt x="539441" y="1488180"/>
                  </a:lnTo>
                  <a:lnTo>
                    <a:pt x="555566" y="1472190"/>
                  </a:lnTo>
                  <a:lnTo>
                    <a:pt x="571692" y="1456188"/>
                  </a:lnTo>
                  <a:lnTo>
                    <a:pt x="587817" y="1440173"/>
                  </a:lnTo>
                  <a:lnTo>
                    <a:pt x="603942" y="1424146"/>
                  </a:lnTo>
                  <a:lnTo>
                    <a:pt x="620068" y="1408106"/>
                  </a:lnTo>
                  <a:lnTo>
                    <a:pt x="636193" y="1392053"/>
                  </a:lnTo>
                  <a:lnTo>
                    <a:pt x="652319" y="1375988"/>
                  </a:lnTo>
                  <a:lnTo>
                    <a:pt x="668444" y="1359909"/>
                  </a:lnTo>
                  <a:lnTo>
                    <a:pt x="684570" y="1343818"/>
                  </a:lnTo>
                  <a:lnTo>
                    <a:pt x="700695" y="1327713"/>
                  </a:lnTo>
                  <a:lnTo>
                    <a:pt x="716821" y="1311595"/>
                  </a:lnTo>
                  <a:lnTo>
                    <a:pt x="732946" y="1295465"/>
                  </a:lnTo>
                  <a:lnTo>
                    <a:pt x="749072" y="1279320"/>
                  </a:lnTo>
                  <a:lnTo>
                    <a:pt x="765197" y="1263163"/>
                  </a:lnTo>
                  <a:lnTo>
                    <a:pt x="781322" y="1246992"/>
                  </a:lnTo>
                  <a:lnTo>
                    <a:pt x="797448" y="1230808"/>
                  </a:lnTo>
                  <a:lnTo>
                    <a:pt x="813573" y="1214610"/>
                  </a:lnTo>
                  <a:lnTo>
                    <a:pt x="829699" y="1198399"/>
                  </a:lnTo>
                  <a:lnTo>
                    <a:pt x="845824" y="1182174"/>
                  </a:lnTo>
                  <a:lnTo>
                    <a:pt x="861950" y="1165936"/>
                  </a:lnTo>
                  <a:lnTo>
                    <a:pt x="878075" y="1149685"/>
                  </a:lnTo>
                  <a:lnTo>
                    <a:pt x="894201" y="1133419"/>
                  </a:lnTo>
                  <a:lnTo>
                    <a:pt x="910326" y="1117141"/>
                  </a:lnTo>
                  <a:lnTo>
                    <a:pt x="926452" y="1100849"/>
                  </a:lnTo>
                  <a:lnTo>
                    <a:pt x="942577" y="1084543"/>
                  </a:lnTo>
                  <a:lnTo>
                    <a:pt x="958703" y="1068224"/>
                  </a:lnTo>
                  <a:lnTo>
                    <a:pt x="974828" y="1051891"/>
                  </a:lnTo>
                  <a:lnTo>
                    <a:pt x="990953" y="1035545"/>
                  </a:lnTo>
                  <a:lnTo>
                    <a:pt x="1007079" y="1019186"/>
                  </a:lnTo>
                  <a:lnTo>
                    <a:pt x="1023204" y="1002813"/>
                  </a:lnTo>
                  <a:lnTo>
                    <a:pt x="1039330" y="986427"/>
                  </a:lnTo>
                  <a:lnTo>
                    <a:pt x="1055455" y="970028"/>
                  </a:lnTo>
                  <a:lnTo>
                    <a:pt x="1071581" y="953616"/>
                  </a:lnTo>
                  <a:lnTo>
                    <a:pt x="1087706" y="937190"/>
                  </a:lnTo>
                  <a:lnTo>
                    <a:pt x="1103832" y="920752"/>
                  </a:lnTo>
                  <a:lnTo>
                    <a:pt x="1119957" y="904300"/>
                  </a:lnTo>
                  <a:lnTo>
                    <a:pt x="1136083" y="887836"/>
                  </a:lnTo>
                  <a:lnTo>
                    <a:pt x="1152208" y="871359"/>
                  </a:lnTo>
                  <a:lnTo>
                    <a:pt x="1168334" y="854869"/>
                  </a:lnTo>
                  <a:lnTo>
                    <a:pt x="1184459" y="838367"/>
                  </a:lnTo>
                  <a:lnTo>
                    <a:pt x="1200584" y="821852"/>
                  </a:lnTo>
                  <a:lnTo>
                    <a:pt x="1216710" y="805325"/>
                  </a:lnTo>
                  <a:lnTo>
                    <a:pt x="1232835" y="788785"/>
                  </a:lnTo>
                  <a:lnTo>
                    <a:pt x="1248961" y="772234"/>
                  </a:lnTo>
                  <a:lnTo>
                    <a:pt x="1265086" y="755670"/>
                  </a:lnTo>
                  <a:lnTo>
                    <a:pt x="1281212" y="739094"/>
                  </a:lnTo>
                  <a:lnTo>
                    <a:pt x="1297337" y="722507"/>
                  </a:lnTo>
                  <a:lnTo>
                    <a:pt x="1313463" y="705908"/>
                  </a:lnTo>
                  <a:lnTo>
                    <a:pt x="1329588" y="689297"/>
                  </a:lnTo>
                  <a:lnTo>
                    <a:pt x="1345714" y="672675"/>
                  </a:lnTo>
                  <a:lnTo>
                    <a:pt x="1361839" y="656041"/>
                  </a:lnTo>
                  <a:lnTo>
                    <a:pt x="1377965" y="639397"/>
                  </a:lnTo>
                  <a:lnTo>
                    <a:pt x="1394090" y="622741"/>
                  </a:lnTo>
                  <a:lnTo>
                    <a:pt x="1410215" y="606074"/>
                  </a:lnTo>
                  <a:lnTo>
                    <a:pt x="1426341" y="589397"/>
                  </a:lnTo>
                  <a:lnTo>
                    <a:pt x="1442466" y="572709"/>
                  </a:lnTo>
                  <a:lnTo>
                    <a:pt x="1458592" y="556011"/>
                  </a:lnTo>
                  <a:lnTo>
                    <a:pt x="1474717" y="539302"/>
                  </a:lnTo>
                  <a:lnTo>
                    <a:pt x="1490843" y="522583"/>
                  </a:lnTo>
                  <a:lnTo>
                    <a:pt x="1506968" y="505854"/>
                  </a:lnTo>
                  <a:lnTo>
                    <a:pt x="1523094" y="489115"/>
                  </a:lnTo>
                  <a:lnTo>
                    <a:pt x="1539219" y="472366"/>
                  </a:lnTo>
                  <a:lnTo>
                    <a:pt x="1555345" y="455608"/>
                  </a:lnTo>
                  <a:lnTo>
                    <a:pt x="1571470" y="438840"/>
                  </a:lnTo>
                  <a:lnTo>
                    <a:pt x="1587596" y="422063"/>
                  </a:lnTo>
                  <a:lnTo>
                    <a:pt x="1603721" y="405276"/>
                  </a:lnTo>
                  <a:lnTo>
                    <a:pt x="1619846" y="388481"/>
                  </a:lnTo>
                  <a:lnTo>
                    <a:pt x="1635972" y="371677"/>
                  </a:lnTo>
                  <a:lnTo>
                    <a:pt x="1652097" y="354864"/>
                  </a:lnTo>
                  <a:lnTo>
                    <a:pt x="1668223" y="338042"/>
                  </a:lnTo>
                  <a:lnTo>
                    <a:pt x="1684348" y="321212"/>
                  </a:lnTo>
                  <a:lnTo>
                    <a:pt x="1700474" y="304373"/>
                  </a:lnTo>
                  <a:lnTo>
                    <a:pt x="1716599" y="287526"/>
                  </a:lnTo>
                  <a:lnTo>
                    <a:pt x="1732725" y="270671"/>
                  </a:lnTo>
                  <a:lnTo>
                    <a:pt x="1748850" y="253808"/>
                  </a:lnTo>
                  <a:lnTo>
                    <a:pt x="1764976" y="236938"/>
                  </a:lnTo>
                  <a:lnTo>
                    <a:pt x="1781101" y="220059"/>
                  </a:lnTo>
                  <a:lnTo>
                    <a:pt x="1797227" y="203173"/>
                  </a:lnTo>
                  <a:lnTo>
                    <a:pt x="1813352" y="186280"/>
                  </a:lnTo>
                  <a:lnTo>
                    <a:pt x="1829477" y="169380"/>
                  </a:lnTo>
                  <a:lnTo>
                    <a:pt x="1845603" y="152472"/>
                  </a:lnTo>
                  <a:lnTo>
                    <a:pt x="1861728" y="135557"/>
                  </a:lnTo>
                  <a:lnTo>
                    <a:pt x="1877854" y="118635"/>
                  </a:lnTo>
                  <a:lnTo>
                    <a:pt x="1893979" y="101707"/>
                  </a:lnTo>
                  <a:lnTo>
                    <a:pt x="1910105" y="84772"/>
                  </a:lnTo>
                  <a:lnTo>
                    <a:pt x="1926230" y="67830"/>
                  </a:lnTo>
                  <a:lnTo>
                    <a:pt x="1942356" y="50882"/>
                  </a:lnTo>
                  <a:lnTo>
                    <a:pt x="1958481" y="33927"/>
                  </a:lnTo>
                  <a:lnTo>
                    <a:pt x="1974607" y="16966"/>
                  </a:lnTo>
                  <a:lnTo>
                    <a:pt x="1990732" y="0"/>
                  </a:lnTo>
                  <a:lnTo>
                    <a:pt x="199073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330477" y="4302934"/>
              <a:ext cx="1785293" cy="1783660"/>
            </a:xfrm>
            <a:custGeom>
              <a:avLst/>
              <a:pathLst>
                <a:path w="1785293" h="1783660">
                  <a:moveTo>
                    <a:pt x="1785293" y="0"/>
                  </a:moveTo>
                  <a:lnTo>
                    <a:pt x="1785293" y="0"/>
                  </a:lnTo>
                  <a:lnTo>
                    <a:pt x="1769168" y="15553"/>
                  </a:lnTo>
                  <a:lnTo>
                    <a:pt x="1753042" y="31114"/>
                  </a:lnTo>
                  <a:lnTo>
                    <a:pt x="1736917" y="46680"/>
                  </a:lnTo>
                  <a:lnTo>
                    <a:pt x="1720791" y="62252"/>
                  </a:lnTo>
                  <a:lnTo>
                    <a:pt x="1704666" y="77831"/>
                  </a:lnTo>
                  <a:lnTo>
                    <a:pt x="1688541" y="93417"/>
                  </a:lnTo>
                  <a:lnTo>
                    <a:pt x="1672415" y="109009"/>
                  </a:lnTo>
                  <a:lnTo>
                    <a:pt x="1656290" y="124608"/>
                  </a:lnTo>
                  <a:lnTo>
                    <a:pt x="1640164" y="140214"/>
                  </a:lnTo>
                  <a:lnTo>
                    <a:pt x="1624039" y="155827"/>
                  </a:lnTo>
                  <a:lnTo>
                    <a:pt x="1607913" y="171448"/>
                  </a:lnTo>
                  <a:lnTo>
                    <a:pt x="1591788" y="187075"/>
                  </a:lnTo>
                  <a:lnTo>
                    <a:pt x="1575662" y="202710"/>
                  </a:lnTo>
                  <a:lnTo>
                    <a:pt x="1559537" y="218352"/>
                  </a:lnTo>
                  <a:lnTo>
                    <a:pt x="1543411" y="234003"/>
                  </a:lnTo>
                  <a:lnTo>
                    <a:pt x="1527286" y="249660"/>
                  </a:lnTo>
                  <a:lnTo>
                    <a:pt x="1511160" y="265326"/>
                  </a:lnTo>
                  <a:lnTo>
                    <a:pt x="1495035" y="281000"/>
                  </a:lnTo>
                  <a:lnTo>
                    <a:pt x="1478910" y="296683"/>
                  </a:lnTo>
                  <a:lnTo>
                    <a:pt x="1462784" y="312373"/>
                  </a:lnTo>
                  <a:lnTo>
                    <a:pt x="1446659" y="328072"/>
                  </a:lnTo>
                  <a:lnTo>
                    <a:pt x="1430533" y="343780"/>
                  </a:lnTo>
                  <a:lnTo>
                    <a:pt x="1414408" y="359496"/>
                  </a:lnTo>
                  <a:lnTo>
                    <a:pt x="1398282" y="375222"/>
                  </a:lnTo>
                  <a:lnTo>
                    <a:pt x="1382157" y="390956"/>
                  </a:lnTo>
                  <a:lnTo>
                    <a:pt x="1366031" y="406700"/>
                  </a:lnTo>
                  <a:lnTo>
                    <a:pt x="1349906" y="422453"/>
                  </a:lnTo>
                  <a:lnTo>
                    <a:pt x="1333780" y="438215"/>
                  </a:lnTo>
                  <a:lnTo>
                    <a:pt x="1317655" y="453987"/>
                  </a:lnTo>
                  <a:lnTo>
                    <a:pt x="1301529" y="469769"/>
                  </a:lnTo>
                  <a:lnTo>
                    <a:pt x="1285404" y="485561"/>
                  </a:lnTo>
                  <a:lnTo>
                    <a:pt x="1269279" y="501363"/>
                  </a:lnTo>
                  <a:lnTo>
                    <a:pt x="1253153" y="517175"/>
                  </a:lnTo>
                  <a:lnTo>
                    <a:pt x="1237028" y="532997"/>
                  </a:lnTo>
                  <a:lnTo>
                    <a:pt x="1220902" y="548830"/>
                  </a:lnTo>
                  <a:lnTo>
                    <a:pt x="1204777" y="564673"/>
                  </a:lnTo>
                  <a:lnTo>
                    <a:pt x="1188651" y="580527"/>
                  </a:lnTo>
                  <a:lnTo>
                    <a:pt x="1172526" y="596393"/>
                  </a:lnTo>
                  <a:lnTo>
                    <a:pt x="1156400" y="612269"/>
                  </a:lnTo>
                  <a:lnTo>
                    <a:pt x="1140275" y="628156"/>
                  </a:lnTo>
                  <a:lnTo>
                    <a:pt x="1124149" y="644055"/>
                  </a:lnTo>
                  <a:lnTo>
                    <a:pt x="1108024" y="659965"/>
                  </a:lnTo>
                  <a:lnTo>
                    <a:pt x="1091899" y="675886"/>
                  </a:lnTo>
                  <a:lnTo>
                    <a:pt x="1075773" y="691820"/>
                  </a:lnTo>
                  <a:lnTo>
                    <a:pt x="1059648" y="707765"/>
                  </a:lnTo>
                  <a:lnTo>
                    <a:pt x="1043522" y="723722"/>
                  </a:lnTo>
                  <a:lnTo>
                    <a:pt x="1027397" y="739691"/>
                  </a:lnTo>
                  <a:lnTo>
                    <a:pt x="1011271" y="755672"/>
                  </a:lnTo>
                  <a:lnTo>
                    <a:pt x="995146" y="771666"/>
                  </a:lnTo>
                  <a:lnTo>
                    <a:pt x="979020" y="787672"/>
                  </a:lnTo>
                  <a:lnTo>
                    <a:pt x="962895" y="803690"/>
                  </a:lnTo>
                  <a:lnTo>
                    <a:pt x="946769" y="819721"/>
                  </a:lnTo>
                  <a:lnTo>
                    <a:pt x="930644" y="835765"/>
                  </a:lnTo>
                  <a:lnTo>
                    <a:pt x="914518" y="851822"/>
                  </a:lnTo>
                  <a:lnTo>
                    <a:pt x="898393" y="867891"/>
                  </a:lnTo>
                  <a:lnTo>
                    <a:pt x="882268" y="883973"/>
                  </a:lnTo>
                  <a:lnTo>
                    <a:pt x="866142" y="900069"/>
                  </a:lnTo>
                  <a:lnTo>
                    <a:pt x="850017" y="916177"/>
                  </a:lnTo>
                  <a:lnTo>
                    <a:pt x="833891" y="932299"/>
                  </a:lnTo>
                  <a:lnTo>
                    <a:pt x="817766" y="948434"/>
                  </a:lnTo>
                  <a:lnTo>
                    <a:pt x="801640" y="964582"/>
                  </a:lnTo>
                  <a:lnTo>
                    <a:pt x="785515" y="980743"/>
                  </a:lnTo>
                  <a:lnTo>
                    <a:pt x="769389" y="996918"/>
                  </a:lnTo>
                  <a:lnTo>
                    <a:pt x="753264" y="1013106"/>
                  </a:lnTo>
                  <a:lnTo>
                    <a:pt x="737138" y="1029308"/>
                  </a:lnTo>
                  <a:lnTo>
                    <a:pt x="721013" y="1045523"/>
                  </a:lnTo>
                  <a:lnTo>
                    <a:pt x="704887" y="1061751"/>
                  </a:lnTo>
                  <a:lnTo>
                    <a:pt x="688762" y="1077994"/>
                  </a:lnTo>
                  <a:lnTo>
                    <a:pt x="672637" y="1094249"/>
                  </a:lnTo>
                  <a:lnTo>
                    <a:pt x="656511" y="1110518"/>
                  </a:lnTo>
                  <a:lnTo>
                    <a:pt x="640386" y="1126801"/>
                  </a:lnTo>
                  <a:lnTo>
                    <a:pt x="624260" y="1143097"/>
                  </a:lnTo>
                  <a:lnTo>
                    <a:pt x="608135" y="1159407"/>
                  </a:lnTo>
                  <a:lnTo>
                    <a:pt x="592009" y="1175730"/>
                  </a:lnTo>
                  <a:lnTo>
                    <a:pt x="575884" y="1192067"/>
                  </a:lnTo>
                  <a:lnTo>
                    <a:pt x="559758" y="1208416"/>
                  </a:lnTo>
                  <a:lnTo>
                    <a:pt x="543633" y="1224780"/>
                  </a:lnTo>
                  <a:lnTo>
                    <a:pt x="527507" y="1241156"/>
                  </a:lnTo>
                  <a:lnTo>
                    <a:pt x="511382" y="1257546"/>
                  </a:lnTo>
                  <a:lnTo>
                    <a:pt x="495256" y="1273949"/>
                  </a:lnTo>
                  <a:lnTo>
                    <a:pt x="479131" y="1290366"/>
                  </a:lnTo>
                  <a:lnTo>
                    <a:pt x="463006" y="1306795"/>
                  </a:lnTo>
                  <a:lnTo>
                    <a:pt x="446880" y="1323237"/>
                  </a:lnTo>
                  <a:lnTo>
                    <a:pt x="430755" y="1339693"/>
                  </a:lnTo>
                  <a:lnTo>
                    <a:pt x="414629" y="1356161"/>
                  </a:lnTo>
                  <a:lnTo>
                    <a:pt x="398504" y="1372641"/>
                  </a:lnTo>
                  <a:lnTo>
                    <a:pt x="382378" y="1389135"/>
                  </a:lnTo>
                  <a:lnTo>
                    <a:pt x="366253" y="1405641"/>
                  </a:lnTo>
                  <a:lnTo>
                    <a:pt x="350127" y="1422160"/>
                  </a:lnTo>
                  <a:lnTo>
                    <a:pt x="334002" y="1438690"/>
                  </a:lnTo>
                  <a:lnTo>
                    <a:pt x="317876" y="1455234"/>
                  </a:lnTo>
                  <a:lnTo>
                    <a:pt x="301751" y="1471789"/>
                  </a:lnTo>
                  <a:lnTo>
                    <a:pt x="285625" y="1488356"/>
                  </a:lnTo>
                  <a:lnTo>
                    <a:pt x="269500" y="1504935"/>
                  </a:lnTo>
                  <a:lnTo>
                    <a:pt x="253375" y="1521526"/>
                  </a:lnTo>
                  <a:lnTo>
                    <a:pt x="237249" y="1538129"/>
                  </a:lnTo>
                  <a:lnTo>
                    <a:pt x="221124" y="1554743"/>
                  </a:lnTo>
                  <a:lnTo>
                    <a:pt x="204998" y="1571368"/>
                  </a:lnTo>
                  <a:lnTo>
                    <a:pt x="188873" y="1588005"/>
                  </a:lnTo>
                  <a:lnTo>
                    <a:pt x="172747" y="1604653"/>
                  </a:lnTo>
                  <a:lnTo>
                    <a:pt x="156622" y="1621312"/>
                  </a:lnTo>
                  <a:lnTo>
                    <a:pt x="140496" y="1637982"/>
                  </a:lnTo>
                  <a:lnTo>
                    <a:pt x="124371" y="1654662"/>
                  </a:lnTo>
                  <a:lnTo>
                    <a:pt x="108245" y="1671353"/>
                  </a:lnTo>
                  <a:lnTo>
                    <a:pt x="92120" y="1688055"/>
                  </a:lnTo>
                  <a:lnTo>
                    <a:pt x="75994" y="1704767"/>
                  </a:lnTo>
                  <a:lnTo>
                    <a:pt x="59869" y="1721489"/>
                  </a:lnTo>
                  <a:lnTo>
                    <a:pt x="43744" y="1738221"/>
                  </a:lnTo>
                  <a:lnTo>
                    <a:pt x="27618" y="1754962"/>
                  </a:lnTo>
                  <a:lnTo>
                    <a:pt x="11493" y="1771714"/>
                  </a:lnTo>
                  <a:lnTo>
                    <a:pt x="0" y="178366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250748" y="4192398"/>
              <a:ext cx="1865022" cy="1894197"/>
            </a:xfrm>
            <a:custGeom>
              <a:avLst/>
              <a:pathLst>
                <a:path w="1865022" h="1894197">
                  <a:moveTo>
                    <a:pt x="0" y="1894197"/>
                  </a:moveTo>
                  <a:lnTo>
                    <a:pt x="10594" y="1883947"/>
                  </a:lnTo>
                  <a:lnTo>
                    <a:pt x="26720" y="1868338"/>
                  </a:lnTo>
                  <a:lnTo>
                    <a:pt x="42845" y="1852721"/>
                  </a:lnTo>
                  <a:lnTo>
                    <a:pt x="58971" y="1837094"/>
                  </a:lnTo>
                  <a:lnTo>
                    <a:pt x="75096" y="1821458"/>
                  </a:lnTo>
                  <a:lnTo>
                    <a:pt x="91222" y="1805812"/>
                  </a:lnTo>
                  <a:lnTo>
                    <a:pt x="107347" y="1790157"/>
                  </a:lnTo>
                  <a:lnTo>
                    <a:pt x="123473" y="1774491"/>
                  </a:lnTo>
                  <a:lnTo>
                    <a:pt x="139598" y="1758815"/>
                  </a:lnTo>
                  <a:lnTo>
                    <a:pt x="155724" y="1743129"/>
                  </a:lnTo>
                  <a:lnTo>
                    <a:pt x="171849" y="1727432"/>
                  </a:lnTo>
                  <a:lnTo>
                    <a:pt x="187974" y="1711724"/>
                  </a:lnTo>
                  <a:lnTo>
                    <a:pt x="204100" y="1696005"/>
                  </a:lnTo>
                  <a:lnTo>
                    <a:pt x="220225" y="1680275"/>
                  </a:lnTo>
                  <a:lnTo>
                    <a:pt x="236351" y="1664533"/>
                  </a:lnTo>
                  <a:lnTo>
                    <a:pt x="252476" y="1648779"/>
                  </a:lnTo>
                  <a:lnTo>
                    <a:pt x="268602" y="1633013"/>
                  </a:lnTo>
                  <a:lnTo>
                    <a:pt x="284727" y="1617235"/>
                  </a:lnTo>
                  <a:lnTo>
                    <a:pt x="300853" y="1601444"/>
                  </a:lnTo>
                  <a:lnTo>
                    <a:pt x="316978" y="1585641"/>
                  </a:lnTo>
                  <a:lnTo>
                    <a:pt x="333104" y="1569825"/>
                  </a:lnTo>
                  <a:lnTo>
                    <a:pt x="349229" y="1553995"/>
                  </a:lnTo>
                  <a:lnTo>
                    <a:pt x="365355" y="1538152"/>
                  </a:lnTo>
                  <a:lnTo>
                    <a:pt x="381480" y="1522296"/>
                  </a:lnTo>
                  <a:lnTo>
                    <a:pt x="397605" y="1506426"/>
                  </a:lnTo>
                  <a:lnTo>
                    <a:pt x="413731" y="1490541"/>
                  </a:lnTo>
                  <a:lnTo>
                    <a:pt x="429856" y="1474642"/>
                  </a:lnTo>
                  <a:lnTo>
                    <a:pt x="445982" y="1458729"/>
                  </a:lnTo>
                  <a:lnTo>
                    <a:pt x="462107" y="1442801"/>
                  </a:lnTo>
                  <a:lnTo>
                    <a:pt x="478233" y="1426859"/>
                  </a:lnTo>
                  <a:lnTo>
                    <a:pt x="494358" y="1410901"/>
                  </a:lnTo>
                  <a:lnTo>
                    <a:pt x="510484" y="1394928"/>
                  </a:lnTo>
                  <a:lnTo>
                    <a:pt x="526609" y="1378939"/>
                  </a:lnTo>
                  <a:lnTo>
                    <a:pt x="542735" y="1362935"/>
                  </a:lnTo>
                  <a:lnTo>
                    <a:pt x="558860" y="1346915"/>
                  </a:lnTo>
                  <a:lnTo>
                    <a:pt x="574986" y="1330879"/>
                  </a:lnTo>
                  <a:lnTo>
                    <a:pt x="591111" y="1314827"/>
                  </a:lnTo>
                  <a:lnTo>
                    <a:pt x="607236" y="1298758"/>
                  </a:lnTo>
                  <a:lnTo>
                    <a:pt x="623362" y="1282673"/>
                  </a:lnTo>
                  <a:lnTo>
                    <a:pt x="639487" y="1266572"/>
                  </a:lnTo>
                  <a:lnTo>
                    <a:pt x="655613" y="1250454"/>
                  </a:lnTo>
                  <a:lnTo>
                    <a:pt x="671738" y="1234320"/>
                  </a:lnTo>
                  <a:lnTo>
                    <a:pt x="687864" y="1218168"/>
                  </a:lnTo>
                  <a:lnTo>
                    <a:pt x="703989" y="1202000"/>
                  </a:lnTo>
                  <a:lnTo>
                    <a:pt x="720115" y="1185815"/>
                  </a:lnTo>
                  <a:lnTo>
                    <a:pt x="736240" y="1169612"/>
                  </a:lnTo>
                  <a:lnTo>
                    <a:pt x="752366" y="1153393"/>
                  </a:lnTo>
                  <a:lnTo>
                    <a:pt x="768491" y="1137157"/>
                  </a:lnTo>
                  <a:lnTo>
                    <a:pt x="784616" y="1120903"/>
                  </a:lnTo>
                  <a:lnTo>
                    <a:pt x="800742" y="1104632"/>
                  </a:lnTo>
                  <a:lnTo>
                    <a:pt x="816867" y="1088345"/>
                  </a:lnTo>
                  <a:lnTo>
                    <a:pt x="832993" y="1072040"/>
                  </a:lnTo>
                  <a:lnTo>
                    <a:pt x="849118" y="1055718"/>
                  </a:lnTo>
                  <a:lnTo>
                    <a:pt x="865244" y="1039379"/>
                  </a:lnTo>
                  <a:lnTo>
                    <a:pt x="881369" y="1023024"/>
                  </a:lnTo>
                  <a:lnTo>
                    <a:pt x="897495" y="1006651"/>
                  </a:lnTo>
                  <a:lnTo>
                    <a:pt x="913620" y="990261"/>
                  </a:lnTo>
                  <a:lnTo>
                    <a:pt x="929746" y="973855"/>
                  </a:lnTo>
                  <a:lnTo>
                    <a:pt x="945871" y="957433"/>
                  </a:lnTo>
                  <a:lnTo>
                    <a:pt x="961997" y="940993"/>
                  </a:lnTo>
                  <a:lnTo>
                    <a:pt x="978122" y="924538"/>
                  </a:lnTo>
                  <a:lnTo>
                    <a:pt x="994247" y="908066"/>
                  </a:lnTo>
                  <a:lnTo>
                    <a:pt x="1010373" y="891578"/>
                  </a:lnTo>
                  <a:lnTo>
                    <a:pt x="1026498" y="875074"/>
                  </a:lnTo>
                  <a:lnTo>
                    <a:pt x="1042624" y="858555"/>
                  </a:lnTo>
                  <a:lnTo>
                    <a:pt x="1058749" y="842019"/>
                  </a:lnTo>
                  <a:lnTo>
                    <a:pt x="1074875" y="825469"/>
                  </a:lnTo>
                  <a:lnTo>
                    <a:pt x="1091000" y="808903"/>
                  </a:lnTo>
                  <a:lnTo>
                    <a:pt x="1107126" y="792322"/>
                  </a:lnTo>
                  <a:lnTo>
                    <a:pt x="1123251" y="775726"/>
                  </a:lnTo>
                  <a:lnTo>
                    <a:pt x="1139377" y="759116"/>
                  </a:lnTo>
                  <a:lnTo>
                    <a:pt x="1155502" y="742491"/>
                  </a:lnTo>
                  <a:lnTo>
                    <a:pt x="1171628" y="725852"/>
                  </a:lnTo>
                  <a:lnTo>
                    <a:pt x="1187753" y="709199"/>
                  </a:lnTo>
                  <a:lnTo>
                    <a:pt x="1203878" y="692532"/>
                  </a:lnTo>
                  <a:lnTo>
                    <a:pt x="1220004" y="675851"/>
                  </a:lnTo>
                  <a:lnTo>
                    <a:pt x="1236129" y="659157"/>
                  </a:lnTo>
                  <a:lnTo>
                    <a:pt x="1252255" y="642450"/>
                  </a:lnTo>
                  <a:lnTo>
                    <a:pt x="1268380" y="625730"/>
                  </a:lnTo>
                  <a:lnTo>
                    <a:pt x="1284506" y="608998"/>
                  </a:lnTo>
                  <a:lnTo>
                    <a:pt x="1300631" y="592252"/>
                  </a:lnTo>
                  <a:lnTo>
                    <a:pt x="1316757" y="575495"/>
                  </a:lnTo>
                  <a:lnTo>
                    <a:pt x="1332882" y="558726"/>
                  </a:lnTo>
                  <a:lnTo>
                    <a:pt x="1349008" y="541945"/>
                  </a:lnTo>
                  <a:lnTo>
                    <a:pt x="1365133" y="525152"/>
                  </a:lnTo>
                  <a:lnTo>
                    <a:pt x="1381259" y="508348"/>
                  </a:lnTo>
                  <a:lnTo>
                    <a:pt x="1397384" y="491533"/>
                  </a:lnTo>
                  <a:lnTo>
                    <a:pt x="1413509" y="474707"/>
                  </a:lnTo>
                  <a:lnTo>
                    <a:pt x="1429635" y="457871"/>
                  </a:lnTo>
                  <a:lnTo>
                    <a:pt x="1445760" y="441024"/>
                  </a:lnTo>
                  <a:lnTo>
                    <a:pt x="1461886" y="424166"/>
                  </a:lnTo>
                  <a:lnTo>
                    <a:pt x="1478011" y="407299"/>
                  </a:lnTo>
                  <a:lnTo>
                    <a:pt x="1494137" y="390422"/>
                  </a:lnTo>
                  <a:lnTo>
                    <a:pt x="1510262" y="373536"/>
                  </a:lnTo>
                  <a:lnTo>
                    <a:pt x="1526388" y="356640"/>
                  </a:lnTo>
                  <a:lnTo>
                    <a:pt x="1542513" y="339735"/>
                  </a:lnTo>
                  <a:lnTo>
                    <a:pt x="1558639" y="322821"/>
                  </a:lnTo>
                  <a:lnTo>
                    <a:pt x="1574764" y="305898"/>
                  </a:lnTo>
                  <a:lnTo>
                    <a:pt x="1590890" y="288967"/>
                  </a:lnTo>
                  <a:lnTo>
                    <a:pt x="1607015" y="272028"/>
                  </a:lnTo>
                  <a:lnTo>
                    <a:pt x="1623140" y="255080"/>
                  </a:lnTo>
                  <a:lnTo>
                    <a:pt x="1639266" y="238124"/>
                  </a:lnTo>
                  <a:lnTo>
                    <a:pt x="1655391" y="221161"/>
                  </a:lnTo>
                  <a:lnTo>
                    <a:pt x="1671517" y="204189"/>
                  </a:lnTo>
                  <a:lnTo>
                    <a:pt x="1687642" y="187211"/>
                  </a:lnTo>
                  <a:lnTo>
                    <a:pt x="1703768" y="170225"/>
                  </a:lnTo>
                  <a:lnTo>
                    <a:pt x="1719893" y="153232"/>
                  </a:lnTo>
                  <a:lnTo>
                    <a:pt x="1736019" y="136232"/>
                  </a:lnTo>
                  <a:lnTo>
                    <a:pt x="1752144" y="119225"/>
                  </a:lnTo>
                  <a:lnTo>
                    <a:pt x="1768270" y="102211"/>
                  </a:lnTo>
                  <a:lnTo>
                    <a:pt x="1784395" y="85191"/>
                  </a:lnTo>
                  <a:lnTo>
                    <a:pt x="1800521" y="68165"/>
                  </a:lnTo>
                  <a:lnTo>
                    <a:pt x="1816646" y="51133"/>
                  </a:lnTo>
                  <a:lnTo>
                    <a:pt x="1832771" y="34094"/>
                  </a:lnTo>
                  <a:lnTo>
                    <a:pt x="1848897" y="17050"/>
                  </a:lnTo>
                  <a:lnTo>
                    <a:pt x="1865022" y="0"/>
                  </a:lnTo>
                  <a:lnTo>
                    <a:pt x="1865022" y="203382"/>
                  </a:lnTo>
                  <a:lnTo>
                    <a:pt x="1848897" y="218852"/>
                  </a:lnTo>
                  <a:lnTo>
                    <a:pt x="1832771" y="234329"/>
                  </a:lnTo>
                  <a:lnTo>
                    <a:pt x="1816646" y="249811"/>
                  </a:lnTo>
                  <a:lnTo>
                    <a:pt x="1800521" y="265299"/>
                  </a:lnTo>
                  <a:lnTo>
                    <a:pt x="1784395" y="280794"/>
                  </a:lnTo>
                  <a:lnTo>
                    <a:pt x="1768270" y="296295"/>
                  </a:lnTo>
                  <a:lnTo>
                    <a:pt x="1752144" y="311802"/>
                  </a:lnTo>
                  <a:lnTo>
                    <a:pt x="1736019" y="327316"/>
                  </a:lnTo>
                  <a:lnTo>
                    <a:pt x="1719893" y="342837"/>
                  </a:lnTo>
                  <a:lnTo>
                    <a:pt x="1703768" y="358364"/>
                  </a:lnTo>
                  <a:lnTo>
                    <a:pt x="1687642" y="373899"/>
                  </a:lnTo>
                  <a:lnTo>
                    <a:pt x="1671517" y="389441"/>
                  </a:lnTo>
                  <a:lnTo>
                    <a:pt x="1655391" y="404991"/>
                  </a:lnTo>
                  <a:lnTo>
                    <a:pt x="1639266" y="420548"/>
                  </a:lnTo>
                  <a:lnTo>
                    <a:pt x="1623140" y="436113"/>
                  </a:lnTo>
                  <a:lnTo>
                    <a:pt x="1607015" y="451686"/>
                  </a:lnTo>
                  <a:lnTo>
                    <a:pt x="1590890" y="467267"/>
                  </a:lnTo>
                  <a:lnTo>
                    <a:pt x="1574764" y="482857"/>
                  </a:lnTo>
                  <a:lnTo>
                    <a:pt x="1558639" y="498455"/>
                  </a:lnTo>
                  <a:lnTo>
                    <a:pt x="1542513" y="514062"/>
                  </a:lnTo>
                  <a:lnTo>
                    <a:pt x="1526388" y="529678"/>
                  </a:lnTo>
                  <a:lnTo>
                    <a:pt x="1510262" y="545303"/>
                  </a:lnTo>
                  <a:lnTo>
                    <a:pt x="1494137" y="560937"/>
                  </a:lnTo>
                  <a:lnTo>
                    <a:pt x="1478011" y="576581"/>
                  </a:lnTo>
                  <a:lnTo>
                    <a:pt x="1461886" y="592235"/>
                  </a:lnTo>
                  <a:lnTo>
                    <a:pt x="1445760" y="607898"/>
                  </a:lnTo>
                  <a:lnTo>
                    <a:pt x="1429635" y="623572"/>
                  </a:lnTo>
                  <a:lnTo>
                    <a:pt x="1413509" y="639256"/>
                  </a:lnTo>
                  <a:lnTo>
                    <a:pt x="1397384" y="654951"/>
                  </a:lnTo>
                  <a:lnTo>
                    <a:pt x="1381259" y="670657"/>
                  </a:lnTo>
                  <a:lnTo>
                    <a:pt x="1365133" y="686374"/>
                  </a:lnTo>
                  <a:lnTo>
                    <a:pt x="1349008" y="702102"/>
                  </a:lnTo>
                  <a:lnTo>
                    <a:pt x="1332882" y="717842"/>
                  </a:lnTo>
                  <a:lnTo>
                    <a:pt x="1316757" y="733593"/>
                  </a:lnTo>
                  <a:lnTo>
                    <a:pt x="1300631" y="749357"/>
                  </a:lnTo>
                  <a:lnTo>
                    <a:pt x="1284506" y="765132"/>
                  </a:lnTo>
                  <a:lnTo>
                    <a:pt x="1268380" y="780920"/>
                  </a:lnTo>
                  <a:lnTo>
                    <a:pt x="1252255" y="796721"/>
                  </a:lnTo>
                  <a:lnTo>
                    <a:pt x="1236129" y="812535"/>
                  </a:lnTo>
                  <a:lnTo>
                    <a:pt x="1220004" y="828362"/>
                  </a:lnTo>
                  <a:lnTo>
                    <a:pt x="1203878" y="844202"/>
                  </a:lnTo>
                  <a:lnTo>
                    <a:pt x="1187753" y="860056"/>
                  </a:lnTo>
                  <a:lnTo>
                    <a:pt x="1171628" y="875924"/>
                  </a:lnTo>
                  <a:lnTo>
                    <a:pt x="1155502" y="891805"/>
                  </a:lnTo>
                  <a:lnTo>
                    <a:pt x="1139377" y="907701"/>
                  </a:lnTo>
                  <a:lnTo>
                    <a:pt x="1123251" y="923611"/>
                  </a:lnTo>
                  <a:lnTo>
                    <a:pt x="1107126" y="939536"/>
                  </a:lnTo>
                  <a:lnTo>
                    <a:pt x="1091000" y="955476"/>
                  </a:lnTo>
                  <a:lnTo>
                    <a:pt x="1074875" y="971431"/>
                  </a:lnTo>
                  <a:lnTo>
                    <a:pt x="1058749" y="987401"/>
                  </a:lnTo>
                  <a:lnTo>
                    <a:pt x="1042624" y="1003387"/>
                  </a:lnTo>
                  <a:lnTo>
                    <a:pt x="1026498" y="1019388"/>
                  </a:lnTo>
                  <a:lnTo>
                    <a:pt x="1010373" y="1035405"/>
                  </a:lnTo>
                  <a:lnTo>
                    <a:pt x="994247" y="1051438"/>
                  </a:lnTo>
                  <a:lnTo>
                    <a:pt x="978122" y="1067487"/>
                  </a:lnTo>
                  <a:lnTo>
                    <a:pt x="961997" y="1083552"/>
                  </a:lnTo>
                  <a:lnTo>
                    <a:pt x="945871" y="1099634"/>
                  </a:lnTo>
                  <a:lnTo>
                    <a:pt x="929746" y="1115732"/>
                  </a:lnTo>
                  <a:lnTo>
                    <a:pt x="913620" y="1131847"/>
                  </a:lnTo>
                  <a:lnTo>
                    <a:pt x="897495" y="1147978"/>
                  </a:lnTo>
                  <a:lnTo>
                    <a:pt x="881369" y="1164126"/>
                  </a:lnTo>
                  <a:lnTo>
                    <a:pt x="865244" y="1180291"/>
                  </a:lnTo>
                  <a:lnTo>
                    <a:pt x="849118" y="1196473"/>
                  </a:lnTo>
                  <a:lnTo>
                    <a:pt x="832993" y="1212672"/>
                  </a:lnTo>
                  <a:lnTo>
                    <a:pt x="816867" y="1228888"/>
                  </a:lnTo>
                  <a:lnTo>
                    <a:pt x="800742" y="1245121"/>
                  </a:lnTo>
                  <a:lnTo>
                    <a:pt x="784616" y="1261371"/>
                  </a:lnTo>
                  <a:lnTo>
                    <a:pt x="768491" y="1277639"/>
                  </a:lnTo>
                  <a:lnTo>
                    <a:pt x="752366" y="1293923"/>
                  </a:lnTo>
                  <a:lnTo>
                    <a:pt x="736240" y="1310225"/>
                  </a:lnTo>
                  <a:lnTo>
                    <a:pt x="720115" y="1326543"/>
                  </a:lnTo>
                  <a:lnTo>
                    <a:pt x="703989" y="1342879"/>
                  </a:lnTo>
                  <a:lnTo>
                    <a:pt x="687864" y="1359231"/>
                  </a:lnTo>
                  <a:lnTo>
                    <a:pt x="671738" y="1375600"/>
                  </a:lnTo>
                  <a:lnTo>
                    <a:pt x="655613" y="1391987"/>
                  </a:lnTo>
                  <a:lnTo>
                    <a:pt x="639487" y="1408389"/>
                  </a:lnTo>
                  <a:lnTo>
                    <a:pt x="623362" y="1424809"/>
                  </a:lnTo>
                  <a:lnTo>
                    <a:pt x="607236" y="1441245"/>
                  </a:lnTo>
                  <a:lnTo>
                    <a:pt x="591111" y="1457697"/>
                  </a:lnTo>
                  <a:lnTo>
                    <a:pt x="574986" y="1474166"/>
                  </a:lnTo>
                  <a:lnTo>
                    <a:pt x="558860" y="1490651"/>
                  </a:lnTo>
                  <a:lnTo>
                    <a:pt x="542735" y="1507152"/>
                  </a:lnTo>
                  <a:lnTo>
                    <a:pt x="526609" y="1523668"/>
                  </a:lnTo>
                  <a:lnTo>
                    <a:pt x="510484" y="1540200"/>
                  </a:lnTo>
                  <a:lnTo>
                    <a:pt x="494358" y="1556748"/>
                  </a:lnTo>
                  <a:lnTo>
                    <a:pt x="478233" y="1573311"/>
                  </a:lnTo>
                  <a:lnTo>
                    <a:pt x="462107" y="1589889"/>
                  </a:lnTo>
                  <a:lnTo>
                    <a:pt x="445982" y="1606482"/>
                  </a:lnTo>
                  <a:lnTo>
                    <a:pt x="429856" y="1623089"/>
                  </a:lnTo>
                  <a:lnTo>
                    <a:pt x="413731" y="1639712"/>
                  </a:lnTo>
                  <a:lnTo>
                    <a:pt x="397605" y="1656348"/>
                  </a:lnTo>
                  <a:lnTo>
                    <a:pt x="381480" y="1672998"/>
                  </a:lnTo>
                  <a:lnTo>
                    <a:pt x="365355" y="1689663"/>
                  </a:lnTo>
                  <a:lnTo>
                    <a:pt x="349229" y="1706341"/>
                  </a:lnTo>
                  <a:lnTo>
                    <a:pt x="333104" y="1723032"/>
                  </a:lnTo>
                  <a:lnTo>
                    <a:pt x="316978" y="1739736"/>
                  </a:lnTo>
                  <a:lnTo>
                    <a:pt x="300853" y="1756454"/>
                  </a:lnTo>
                  <a:lnTo>
                    <a:pt x="284727" y="1773184"/>
                  </a:lnTo>
                  <a:lnTo>
                    <a:pt x="268602" y="1789927"/>
                  </a:lnTo>
                  <a:lnTo>
                    <a:pt x="252476" y="1806682"/>
                  </a:lnTo>
                  <a:lnTo>
                    <a:pt x="236351" y="1823449"/>
                  </a:lnTo>
                  <a:lnTo>
                    <a:pt x="220225" y="1840228"/>
                  </a:lnTo>
                  <a:lnTo>
                    <a:pt x="204100" y="1857018"/>
                  </a:lnTo>
                  <a:lnTo>
                    <a:pt x="187974" y="1873820"/>
                  </a:lnTo>
                  <a:lnTo>
                    <a:pt x="171849" y="1890633"/>
                  </a:lnTo>
                  <a:lnTo>
                    <a:pt x="168433" y="1894197"/>
                  </a:lnTo>
                  <a:close/>
                </a:path>
              </a:pathLst>
            </a:custGeom>
            <a:solidFill>
              <a:srgbClr val="00BF8B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250748" y="4192398"/>
              <a:ext cx="1865022" cy="1894197"/>
            </a:xfrm>
            <a:custGeom>
              <a:avLst/>
              <a:pathLst>
                <a:path w="1865022" h="1894197">
                  <a:moveTo>
                    <a:pt x="0" y="1894197"/>
                  </a:moveTo>
                  <a:lnTo>
                    <a:pt x="10594" y="1883947"/>
                  </a:lnTo>
                  <a:lnTo>
                    <a:pt x="26720" y="1868338"/>
                  </a:lnTo>
                  <a:lnTo>
                    <a:pt x="42845" y="1852721"/>
                  </a:lnTo>
                  <a:lnTo>
                    <a:pt x="58971" y="1837094"/>
                  </a:lnTo>
                  <a:lnTo>
                    <a:pt x="75096" y="1821458"/>
                  </a:lnTo>
                  <a:lnTo>
                    <a:pt x="91222" y="1805812"/>
                  </a:lnTo>
                  <a:lnTo>
                    <a:pt x="107347" y="1790157"/>
                  </a:lnTo>
                  <a:lnTo>
                    <a:pt x="123473" y="1774491"/>
                  </a:lnTo>
                  <a:lnTo>
                    <a:pt x="139598" y="1758815"/>
                  </a:lnTo>
                  <a:lnTo>
                    <a:pt x="155724" y="1743129"/>
                  </a:lnTo>
                  <a:lnTo>
                    <a:pt x="171849" y="1727432"/>
                  </a:lnTo>
                  <a:lnTo>
                    <a:pt x="187974" y="1711724"/>
                  </a:lnTo>
                  <a:lnTo>
                    <a:pt x="204100" y="1696005"/>
                  </a:lnTo>
                  <a:lnTo>
                    <a:pt x="220225" y="1680275"/>
                  </a:lnTo>
                  <a:lnTo>
                    <a:pt x="236351" y="1664533"/>
                  </a:lnTo>
                  <a:lnTo>
                    <a:pt x="252476" y="1648779"/>
                  </a:lnTo>
                  <a:lnTo>
                    <a:pt x="268602" y="1633013"/>
                  </a:lnTo>
                  <a:lnTo>
                    <a:pt x="284727" y="1617235"/>
                  </a:lnTo>
                  <a:lnTo>
                    <a:pt x="300853" y="1601444"/>
                  </a:lnTo>
                  <a:lnTo>
                    <a:pt x="316978" y="1585641"/>
                  </a:lnTo>
                  <a:lnTo>
                    <a:pt x="333104" y="1569825"/>
                  </a:lnTo>
                  <a:lnTo>
                    <a:pt x="349229" y="1553995"/>
                  </a:lnTo>
                  <a:lnTo>
                    <a:pt x="365355" y="1538152"/>
                  </a:lnTo>
                  <a:lnTo>
                    <a:pt x="381480" y="1522296"/>
                  </a:lnTo>
                  <a:lnTo>
                    <a:pt x="397605" y="1506426"/>
                  </a:lnTo>
                  <a:lnTo>
                    <a:pt x="413731" y="1490541"/>
                  </a:lnTo>
                  <a:lnTo>
                    <a:pt x="429856" y="1474642"/>
                  </a:lnTo>
                  <a:lnTo>
                    <a:pt x="445982" y="1458729"/>
                  </a:lnTo>
                  <a:lnTo>
                    <a:pt x="462107" y="1442801"/>
                  </a:lnTo>
                  <a:lnTo>
                    <a:pt x="478233" y="1426859"/>
                  </a:lnTo>
                  <a:lnTo>
                    <a:pt x="494358" y="1410901"/>
                  </a:lnTo>
                  <a:lnTo>
                    <a:pt x="510484" y="1394928"/>
                  </a:lnTo>
                  <a:lnTo>
                    <a:pt x="526609" y="1378939"/>
                  </a:lnTo>
                  <a:lnTo>
                    <a:pt x="542735" y="1362935"/>
                  </a:lnTo>
                  <a:lnTo>
                    <a:pt x="558860" y="1346915"/>
                  </a:lnTo>
                  <a:lnTo>
                    <a:pt x="574986" y="1330879"/>
                  </a:lnTo>
                  <a:lnTo>
                    <a:pt x="591111" y="1314827"/>
                  </a:lnTo>
                  <a:lnTo>
                    <a:pt x="607236" y="1298758"/>
                  </a:lnTo>
                  <a:lnTo>
                    <a:pt x="623362" y="1282673"/>
                  </a:lnTo>
                  <a:lnTo>
                    <a:pt x="639487" y="1266572"/>
                  </a:lnTo>
                  <a:lnTo>
                    <a:pt x="655613" y="1250454"/>
                  </a:lnTo>
                  <a:lnTo>
                    <a:pt x="671738" y="1234320"/>
                  </a:lnTo>
                  <a:lnTo>
                    <a:pt x="687864" y="1218168"/>
                  </a:lnTo>
                  <a:lnTo>
                    <a:pt x="703989" y="1202000"/>
                  </a:lnTo>
                  <a:lnTo>
                    <a:pt x="720115" y="1185815"/>
                  </a:lnTo>
                  <a:lnTo>
                    <a:pt x="736240" y="1169612"/>
                  </a:lnTo>
                  <a:lnTo>
                    <a:pt x="752366" y="1153393"/>
                  </a:lnTo>
                  <a:lnTo>
                    <a:pt x="768491" y="1137157"/>
                  </a:lnTo>
                  <a:lnTo>
                    <a:pt x="784616" y="1120903"/>
                  </a:lnTo>
                  <a:lnTo>
                    <a:pt x="800742" y="1104632"/>
                  </a:lnTo>
                  <a:lnTo>
                    <a:pt x="816867" y="1088345"/>
                  </a:lnTo>
                  <a:lnTo>
                    <a:pt x="832993" y="1072040"/>
                  </a:lnTo>
                  <a:lnTo>
                    <a:pt x="849118" y="1055718"/>
                  </a:lnTo>
                  <a:lnTo>
                    <a:pt x="865244" y="1039379"/>
                  </a:lnTo>
                  <a:lnTo>
                    <a:pt x="881369" y="1023024"/>
                  </a:lnTo>
                  <a:lnTo>
                    <a:pt x="897495" y="1006651"/>
                  </a:lnTo>
                  <a:lnTo>
                    <a:pt x="913620" y="990261"/>
                  </a:lnTo>
                  <a:lnTo>
                    <a:pt x="929746" y="973855"/>
                  </a:lnTo>
                  <a:lnTo>
                    <a:pt x="945871" y="957433"/>
                  </a:lnTo>
                  <a:lnTo>
                    <a:pt x="961997" y="940993"/>
                  </a:lnTo>
                  <a:lnTo>
                    <a:pt x="978122" y="924538"/>
                  </a:lnTo>
                  <a:lnTo>
                    <a:pt x="994247" y="908066"/>
                  </a:lnTo>
                  <a:lnTo>
                    <a:pt x="1010373" y="891578"/>
                  </a:lnTo>
                  <a:lnTo>
                    <a:pt x="1026498" y="875074"/>
                  </a:lnTo>
                  <a:lnTo>
                    <a:pt x="1042624" y="858555"/>
                  </a:lnTo>
                  <a:lnTo>
                    <a:pt x="1058749" y="842019"/>
                  </a:lnTo>
                  <a:lnTo>
                    <a:pt x="1074875" y="825469"/>
                  </a:lnTo>
                  <a:lnTo>
                    <a:pt x="1091000" y="808903"/>
                  </a:lnTo>
                  <a:lnTo>
                    <a:pt x="1107126" y="792322"/>
                  </a:lnTo>
                  <a:lnTo>
                    <a:pt x="1123251" y="775726"/>
                  </a:lnTo>
                  <a:lnTo>
                    <a:pt x="1139377" y="759116"/>
                  </a:lnTo>
                  <a:lnTo>
                    <a:pt x="1155502" y="742491"/>
                  </a:lnTo>
                  <a:lnTo>
                    <a:pt x="1171628" y="725852"/>
                  </a:lnTo>
                  <a:lnTo>
                    <a:pt x="1187753" y="709199"/>
                  </a:lnTo>
                  <a:lnTo>
                    <a:pt x="1203878" y="692532"/>
                  </a:lnTo>
                  <a:lnTo>
                    <a:pt x="1220004" y="675851"/>
                  </a:lnTo>
                  <a:lnTo>
                    <a:pt x="1236129" y="659157"/>
                  </a:lnTo>
                  <a:lnTo>
                    <a:pt x="1252255" y="642450"/>
                  </a:lnTo>
                  <a:lnTo>
                    <a:pt x="1268380" y="625730"/>
                  </a:lnTo>
                  <a:lnTo>
                    <a:pt x="1284506" y="608998"/>
                  </a:lnTo>
                  <a:lnTo>
                    <a:pt x="1300631" y="592252"/>
                  </a:lnTo>
                  <a:lnTo>
                    <a:pt x="1316757" y="575495"/>
                  </a:lnTo>
                  <a:lnTo>
                    <a:pt x="1332882" y="558726"/>
                  </a:lnTo>
                  <a:lnTo>
                    <a:pt x="1349008" y="541945"/>
                  </a:lnTo>
                  <a:lnTo>
                    <a:pt x="1365133" y="525152"/>
                  </a:lnTo>
                  <a:lnTo>
                    <a:pt x="1381259" y="508348"/>
                  </a:lnTo>
                  <a:lnTo>
                    <a:pt x="1397384" y="491533"/>
                  </a:lnTo>
                  <a:lnTo>
                    <a:pt x="1413509" y="474707"/>
                  </a:lnTo>
                  <a:lnTo>
                    <a:pt x="1429635" y="457871"/>
                  </a:lnTo>
                  <a:lnTo>
                    <a:pt x="1445760" y="441024"/>
                  </a:lnTo>
                  <a:lnTo>
                    <a:pt x="1461886" y="424166"/>
                  </a:lnTo>
                  <a:lnTo>
                    <a:pt x="1478011" y="407299"/>
                  </a:lnTo>
                  <a:lnTo>
                    <a:pt x="1494137" y="390422"/>
                  </a:lnTo>
                  <a:lnTo>
                    <a:pt x="1510262" y="373536"/>
                  </a:lnTo>
                  <a:lnTo>
                    <a:pt x="1526388" y="356640"/>
                  </a:lnTo>
                  <a:lnTo>
                    <a:pt x="1542513" y="339735"/>
                  </a:lnTo>
                  <a:lnTo>
                    <a:pt x="1558639" y="322821"/>
                  </a:lnTo>
                  <a:lnTo>
                    <a:pt x="1574764" y="305898"/>
                  </a:lnTo>
                  <a:lnTo>
                    <a:pt x="1590890" y="288967"/>
                  </a:lnTo>
                  <a:lnTo>
                    <a:pt x="1607015" y="272028"/>
                  </a:lnTo>
                  <a:lnTo>
                    <a:pt x="1623140" y="255080"/>
                  </a:lnTo>
                  <a:lnTo>
                    <a:pt x="1639266" y="238124"/>
                  </a:lnTo>
                  <a:lnTo>
                    <a:pt x="1655391" y="221161"/>
                  </a:lnTo>
                  <a:lnTo>
                    <a:pt x="1671517" y="204189"/>
                  </a:lnTo>
                  <a:lnTo>
                    <a:pt x="1687642" y="187211"/>
                  </a:lnTo>
                  <a:lnTo>
                    <a:pt x="1703768" y="170225"/>
                  </a:lnTo>
                  <a:lnTo>
                    <a:pt x="1719893" y="153232"/>
                  </a:lnTo>
                  <a:lnTo>
                    <a:pt x="1736019" y="136232"/>
                  </a:lnTo>
                  <a:lnTo>
                    <a:pt x="1752144" y="119225"/>
                  </a:lnTo>
                  <a:lnTo>
                    <a:pt x="1768270" y="102211"/>
                  </a:lnTo>
                  <a:lnTo>
                    <a:pt x="1784395" y="85191"/>
                  </a:lnTo>
                  <a:lnTo>
                    <a:pt x="1800521" y="68165"/>
                  </a:lnTo>
                  <a:lnTo>
                    <a:pt x="1816646" y="51133"/>
                  </a:lnTo>
                  <a:lnTo>
                    <a:pt x="1832771" y="34094"/>
                  </a:lnTo>
                  <a:lnTo>
                    <a:pt x="1848897" y="17050"/>
                  </a:lnTo>
                  <a:lnTo>
                    <a:pt x="1865022" y="0"/>
                  </a:lnTo>
                  <a:lnTo>
                    <a:pt x="186502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419181" y="4395780"/>
              <a:ext cx="1696589" cy="1690814"/>
            </a:xfrm>
            <a:custGeom>
              <a:avLst/>
              <a:pathLst>
                <a:path w="1696589" h="1690814">
                  <a:moveTo>
                    <a:pt x="1696589" y="0"/>
                  </a:moveTo>
                  <a:lnTo>
                    <a:pt x="1696589" y="0"/>
                  </a:lnTo>
                  <a:lnTo>
                    <a:pt x="1680463" y="15470"/>
                  </a:lnTo>
                  <a:lnTo>
                    <a:pt x="1664338" y="30946"/>
                  </a:lnTo>
                  <a:lnTo>
                    <a:pt x="1648212" y="46429"/>
                  </a:lnTo>
                  <a:lnTo>
                    <a:pt x="1632087" y="61917"/>
                  </a:lnTo>
                  <a:lnTo>
                    <a:pt x="1615961" y="77412"/>
                  </a:lnTo>
                  <a:lnTo>
                    <a:pt x="1599836" y="92912"/>
                  </a:lnTo>
                  <a:lnTo>
                    <a:pt x="1583710" y="108420"/>
                  </a:lnTo>
                  <a:lnTo>
                    <a:pt x="1567585" y="123934"/>
                  </a:lnTo>
                  <a:lnTo>
                    <a:pt x="1551460" y="139455"/>
                  </a:lnTo>
                  <a:lnTo>
                    <a:pt x="1535334" y="154982"/>
                  </a:lnTo>
                  <a:lnTo>
                    <a:pt x="1519209" y="170517"/>
                  </a:lnTo>
                  <a:lnTo>
                    <a:pt x="1503083" y="186059"/>
                  </a:lnTo>
                  <a:lnTo>
                    <a:pt x="1486958" y="201609"/>
                  </a:lnTo>
                  <a:lnTo>
                    <a:pt x="1470832" y="217166"/>
                  </a:lnTo>
                  <a:lnTo>
                    <a:pt x="1454707" y="232731"/>
                  </a:lnTo>
                  <a:lnTo>
                    <a:pt x="1438581" y="248304"/>
                  </a:lnTo>
                  <a:lnTo>
                    <a:pt x="1422456" y="263885"/>
                  </a:lnTo>
                  <a:lnTo>
                    <a:pt x="1406330" y="279475"/>
                  </a:lnTo>
                  <a:lnTo>
                    <a:pt x="1390205" y="295073"/>
                  </a:lnTo>
                  <a:lnTo>
                    <a:pt x="1374079" y="310680"/>
                  </a:lnTo>
                  <a:lnTo>
                    <a:pt x="1357954" y="326296"/>
                  </a:lnTo>
                  <a:lnTo>
                    <a:pt x="1341829" y="341921"/>
                  </a:lnTo>
                  <a:lnTo>
                    <a:pt x="1325703" y="357555"/>
                  </a:lnTo>
                  <a:lnTo>
                    <a:pt x="1309578" y="373199"/>
                  </a:lnTo>
                  <a:lnTo>
                    <a:pt x="1293452" y="388852"/>
                  </a:lnTo>
                  <a:lnTo>
                    <a:pt x="1277327" y="404516"/>
                  </a:lnTo>
                  <a:lnTo>
                    <a:pt x="1261201" y="420190"/>
                  </a:lnTo>
                  <a:lnTo>
                    <a:pt x="1245076" y="435874"/>
                  </a:lnTo>
                  <a:lnTo>
                    <a:pt x="1228950" y="451569"/>
                  </a:lnTo>
                  <a:lnTo>
                    <a:pt x="1212825" y="467275"/>
                  </a:lnTo>
                  <a:lnTo>
                    <a:pt x="1196699" y="482992"/>
                  </a:lnTo>
                  <a:lnTo>
                    <a:pt x="1180574" y="498720"/>
                  </a:lnTo>
                  <a:lnTo>
                    <a:pt x="1164448" y="514459"/>
                  </a:lnTo>
                  <a:lnTo>
                    <a:pt x="1148323" y="530211"/>
                  </a:lnTo>
                  <a:lnTo>
                    <a:pt x="1132198" y="545974"/>
                  </a:lnTo>
                  <a:lnTo>
                    <a:pt x="1116072" y="561750"/>
                  </a:lnTo>
                  <a:lnTo>
                    <a:pt x="1099947" y="577538"/>
                  </a:lnTo>
                  <a:lnTo>
                    <a:pt x="1083821" y="593339"/>
                  </a:lnTo>
                  <a:lnTo>
                    <a:pt x="1067696" y="609153"/>
                  </a:lnTo>
                  <a:lnTo>
                    <a:pt x="1051570" y="624980"/>
                  </a:lnTo>
                  <a:lnTo>
                    <a:pt x="1035445" y="640820"/>
                  </a:lnTo>
                  <a:lnTo>
                    <a:pt x="1019319" y="656674"/>
                  </a:lnTo>
                  <a:lnTo>
                    <a:pt x="1003194" y="672541"/>
                  </a:lnTo>
                  <a:lnTo>
                    <a:pt x="987068" y="688423"/>
                  </a:lnTo>
                  <a:lnTo>
                    <a:pt x="970943" y="704319"/>
                  </a:lnTo>
                  <a:lnTo>
                    <a:pt x="954817" y="720229"/>
                  </a:lnTo>
                  <a:lnTo>
                    <a:pt x="938692" y="736154"/>
                  </a:lnTo>
                  <a:lnTo>
                    <a:pt x="922567" y="752094"/>
                  </a:lnTo>
                  <a:lnTo>
                    <a:pt x="906441" y="768049"/>
                  </a:lnTo>
                  <a:lnTo>
                    <a:pt x="890316" y="784019"/>
                  </a:lnTo>
                  <a:lnTo>
                    <a:pt x="874190" y="800005"/>
                  </a:lnTo>
                  <a:lnTo>
                    <a:pt x="858065" y="816006"/>
                  </a:lnTo>
                  <a:lnTo>
                    <a:pt x="841939" y="832023"/>
                  </a:lnTo>
                  <a:lnTo>
                    <a:pt x="825814" y="848056"/>
                  </a:lnTo>
                  <a:lnTo>
                    <a:pt x="809688" y="864105"/>
                  </a:lnTo>
                  <a:lnTo>
                    <a:pt x="793563" y="880170"/>
                  </a:lnTo>
                  <a:lnTo>
                    <a:pt x="777437" y="896252"/>
                  </a:lnTo>
                  <a:lnTo>
                    <a:pt x="761312" y="912350"/>
                  </a:lnTo>
                  <a:lnTo>
                    <a:pt x="745187" y="928464"/>
                  </a:lnTo>
                  <a:lnTo>
                    <a:pt x="729061" y="944596"/>
                  </a:lnTo>
                  <a:lnTo>
                    <a:pt x="712936" y="960744"/>
                  </a:lnTo>
                  <a:lnTo>
                    <a:pt x="696810" y="976909"/>
                  </a:lnTo>
                  <a:lnTo>
                    <a:pt x="680685" y="993091"/>
                  </a:lnTo>
                  <a:lnTo>
                    <a:pt x="664559" y="1009290"/>
                  </a:lnTo>
                  <a:lnTo>
                    <a:pt x="648434" y="1025506"/>
                  </a:lnTo>
                  <a:lnTo>
                    <a:pt x="632308" y="1041739"/>
                  </a:lnTo>
                  <a:lnTo>
                    <a:pt x="616183" y="1057989"/>
                  </a:lnTo>
                  <a:lnTo>
                    <a:pt x="600057" y="1074256"/>
                  </a:lnTo>
                  <a:lnTo>
                    <a:pt x="583932" y="1090541"/>
                  </a:lnTo>
                  <a:lnTo>
                    <a:pt x="567806" y="1106842"/>
                  </a:lnTo>
                  <a:lnTo>
                    <a:pt x="551681" y="1123161"/>
                  </a:lnTo>
                  <a:lnTo>
                    <a:pt x="535556" y="1139496"/>
                  </a:lnTo>
                  <a:lnTo>
                    <a:pt x="519430" y="1155849"/>
                  </a:lnTo>
                  <a:lnTo>
                    <a:pt x="503305" y="1172218"/>
                  </a:lnTo>
                  <a:lnTo>
                    <a:pt x="487179" y="1188604"/>
                  </a:lnTo>
                  <a:lnTo>
                    <a:pt x="471054" y="1205007"/>
                  </a:lnTo>
                  <a:lnTo>
                    <a:pt x="454928" y="1221427"/>
                  </a:lnTo>
                  <a:lnTo>
                    <a:pt x="438803" y="1237863"/>
                  </a:lnTo>
                  <a:lnTo>
                    <a:pt x="422677" y="1254315"/>
                  </a:lnTo>
                  <a:lnTo>
                    <a:pt x="406552" y="1270784"/>
                  </a:lnTo>
                  <a:lnTo>
                    <a:pt x="390426" y="1287269"/>
                  </a:lnTo>
                  <a:lnTo>
                    <a:pt x="374301" y="1303769"/>
                  </a:lnTo>
                  <a:lnTo>
                    <a:pt x="358175" y="1320286"/>
                  </a:lnTo>
                  <a:lnTo>
                    <a:pt x="342050" y="1336818"/>
                  </a:lnTo>
                  <a:lnTo>
                    <a:pt x="325925" y="1353366"/>
                  </a:lnTo>
                  <a:lnTo>
                    <a:pt x="309799" y="1369929"/>
                  </a:lnTo>
                  <a:lnTo>
                    <a:pt x="293674" y="1386507"/>
                  </a:lnTo>
                  <a:lnTo>
                    <a:pt x="277548" y="1403100"/>
                  </a:lnTo>
                  <a:lnTo>
                    <a:pt x="261423" y="1419707"/>
                  </a:lnTo>
                  <a:lnTo>
                    <a:pt x="245297" y="1436329"/>
                  </a:lnTo>
                  <a:lnTo>
                    <a:pt x="229172" y="1452966"/>
                  </a:lnTo>
                  <a:lnTo>
                    <a:pt x="213046" y="1469616"/>
                  </a:lnTo>
                  <a:lnTo>
                    <a:pt x="196921" y="1486280"/>
                  </a:lnTo>
                  <a:lnTo>
                    <a:pt x="180795" y="1502958"/>
                  </a:lnTo>
                  <a:lnTo>
                    <a:pt x="164670" y="1519650"/>
                  </a:lnTo>
                  <a:lnTo>
                    <a:pt x="148544" y="1536354"/>
                  </a:lnTo>
                  <a:lnTo>
                    <a:pt x="132419" y="1553072"/>
                  </a:lnTo>
                  <a:lnTo>
                    <a:pt x="116294" y="1569802"/>
                  </a:lnTo>
                  <a:lnTo>
                    <a:pt x="100168" y="1586545"/>
                  </a:lnTo>
                  <a:lnTo>
                    <a:pt x="84043" y="1603300"/>
                  </a:lnTo>
                  <a:lnTo>
                    <a:pt x="67917" y="1620067"/>
                  </a:lnTo>
                  <a:lnTo>
                    <a:pt x="51792" y="1636845"/>
                  </a:lnTo>
                  <a:lnTo>
                    <a:pt x="35666" y="1653636"/>
                  </a:lnTo>
                  <a:lnTo>
                    <a:pt x="19541" y="1670438"/>
                  </a:lnTo>
                  <a:lnTo>
                    <a:pt x="3415" y="1687251"/>
                  </a:lnTo>
                  <a:lnTo>
                    <a:pt x="0" y="169081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306908" y="4249875"/>
              <a:ext cx="1808862" cy="1836720"/>
            </a:xfrm>
            <a:custGeom>
              <a:avLst/>
              <a:pathLst>
                <a:path w="1808862" h="1836720">
                  <a:moveTo>
                    <a:pt x="0" y="1836720"/>
                  </a:moveTo>
                  <a:lnTo>
                    <a:pt x="2811" y="1833999"/>
                  </a:lnTo>
                  <a:lnTo>
                    <a:pt x="18936" y="1818385"/>
                  </a:lnTo>
                  <a:lnTo>
                    <a:pt x="35062" y="1802762"/>
                  </a:lnTo>
                  <a:lnTo>
                    <a:pt x="51187" y="1787130"/>
                  </a:lnTo>
                  <a:lnTo>
                    <a:pt x="67313" y="1771487"/>
                  </a:lnTo>
                  <a:lnTo>
                    <a:pt x="83438" y="1755836"/>
                  </a:lnTo>
                  <a:lnTo>
                    <a:pt x="99564" y="1740174"/>
                  </a:lnTo>
                  <a:lnTo>
                    <a:pt x="115689" y="1724502"/>
                  </a:lnTo>
                  <a:lnTo>
                    <a:pt x="131814" y="1708819"/>
                  </a:lnTo>
                  <a:lnTo>
                    <a:pt x="147940" y="1693126"/>
                  </a:lnTo>
                  <a:lnTo>
                    <a:pt x="164065" y="1677422"/>
                  </a:lnTo>
                  <a:lnTo>
                    <a:pt x="180191" y="1661707"/>
                  </a:lnTo>
                  <a:lnTo>
                    <a:pt x="196316" y="1645981"/>
                  </a:lnTo>
                  <a:lnTo>
                    <a:pt x="212442" y="1630243"/>
                  </a:lnTo>
                  <a:lnTo>
                    <a:pt x="228567" y="1614493"/>
                  </a:lnTo>
                  <a:lnTo>
                    <a:pt x="244693" y="1598731"/>
                  </a:lnTo>
                  <a:lnTo>
                    <a:pt x="260818" y="1582957"/>
                  </a:lnTo>
                  <a:lnTo>
                    <a:pt x="276944" y="1567171"/>
                  </a:lnTo>
                  <a:lnTo>
                    <a:pt x="293069" y="1551371"/>
                  </a:lnTo>
                  <a:lnTo>
                    <a:pt x="309195" y="1535559"/>
                  </a:lnTo>
                  <a:lnTo>
                    <a:pt x="325320" y="1519734"/>
                  </a:lnTo>
                  <a:lnTo>
                    <a:pt x="341445" y="1503895"/>
                  </a:lnTo>
                  <a:lnTo>
                    <a:pt x="357571" y="1488043"/>
                  </a:lnTo>
                  <a:lnTo>
                    <a:pt x="373696" y="1472177"/>
                  </a:lnTo>
                  <a:lnTo>
                    <a:pt x="389822" y="1456296"/>
                  </a:lnTo>
                  <a:lnTo>
                    <a:pt x="405947" y="1440402"/>
                  </a:lnTo>
                  <a:lnTo>
                    <a:pt x="422073" y="1424493"/>
                  </a:lnTo>
                  <a:lnTo>
                    <a:pt x="438198" y="1408569"/>
                  </a:lnTo>
                  <a:lnTo>
                    <a:pt x="454324" y="1392630"/>
                  </a:lnTo>
                  <a:lnTo>
                    <a:pt x="470449" y="1376677"/>
                  </a:lnTo>
                  <a:lnTo>
                    <a:pt x="486575" y="1360708"/>
                  </a:lnTo>
                  <a:lnTo>
                    <a:pt x="502700" y="1344723"/>
                  </a:lnTo>
                  <a:lnTo>
                    <a:pt x="518826" y="1328723"/>
                  </a:lnTo>
                  <a:lnTo>
                    <a:pt x="534951" y="1312707"/>
                  </a:lnTo>
                  <a:lnTo>
                    <a:pt x="551076" y="1296675"/>
                  </a:lnTo>
                  <a:lnTo>
                    <a:pt x="567202" y="1280627"/>
                  </a:lnTo>
                  <a:lnTo>
                    <a:pt x="583327" y="1264563"/>
                  </a:lnTo>
                  <a:lnTo>
                    <a:pt x="599453" y="1248482"/>
                  </a:lnTo>
                  <a:lnTo>
                    <a:pt x="615578" y="1232384"/>
                  </a:lnTo>
                  <a:lnTo>
                    <a:pt x="631704" y="1216270"/>
                  </a:lnTo>
                  <a:lnTo>
                    <a:pt x="647829" y="1200139"/>
                  </a:lnTo>
                  <a:lnTo>
                    <a:pt x="663955" y="1183992"/>
                  </a:lnTo>
                  <a:lnTo>
                    <a:pt x="680080" y="1167827"/>
                  </a:lnTo>
                  <a:lnTo>
                    <a:pt x="696206" y="1151645"/>
                  </a:lnTo>
                  <a:lnTo>
                    <a:pt x="712331" y="1135447"/>
                  </a:lnTo>
                  <a:lnTo>
                    <a:pt x="728457" y="1119231"/>
                  </a:lnTo>
                  <a:lnTo>
                    <a:pt x="744582" y="1102998"/>
                  </a:lnTo>
                  <a:lnTo>
                    <a:pt x="760707" y="1086748"/>
                  </a:lnTo>
                  <a:lnTo>
                    <a:pt x="776833" y="1070480"/>
                  </a:lnTo>
                  <a:lnTo>
                    <a:pt x="792958" y="1054196"/>
                  </a:lnTo>
                  <a:lnTo>
                    <a:pt x="809084" y="1037894"/>
                  </a:lnTo>
                  <a:lnTo>
                    <a:pt x="825209" y="1021575"/>
                  </a:lnTo>
                  <a:lnTo>
                    <a:pt x="841335" y="1005239"/>
                  </a:lnTo>
                  <a:lnTo>
                    <a:pt x="857460" y="988887"/>
                  </a:lnTo>
                  <a:lnTo>
                    <a:pt x="873586" y="972517"/>
                  </a:lnTo>
                  <a:lnTo>
                    <a:pt x="889711" y="956130"/>
                  </a:lnTo>
                  <a:lnTo>
                    <a:pt x="905837" y="939726"/>
                  </a:lnTo>
                  <a:lnTo>
                    <a:pt x="921962" y="923306"/>
                  </a:lnTo>
                  <a:lnTo>
                    <a:pt x="938088" y="906870"/>
                  </a:lnTo>
                  <a:lnTo>
                    <a:pt x="954213" y="890416"/>
                  </a:lnTo>
                  <a:lnTo>
                    <a:pt x="970338" y="873947"/>
                  </a:lnTo>
                  <a:lnTo>
                    <a:pt x="986464" y="857461"/>
                  </a:lnTo>
                  <a:lnTo>
                    <a:pt x="1002589" y="840959"/>
                  </a:lnTo>
                  <a:lnTo>
                    <a:pt x="1018715" y="824442"/>
                  </a:lnTo>
                  <a:lnTo>
                    <a:pt x="1034840" y="807908"/>
                  </a:lnTo>
                  <a:lnTo>
                    <a:pt x="1050966" y="791360"/>
                  </a:lnTo>
                  <a:lnTo>
                    <a:pt x="1067091" y="774795"/>
                  </a:lnTo>
                  <a:lnTo>
                    <a:pt x="1083217" y="758216"/>
                  </a:lnTo>
                  <a:lnTo>
                    <a:pt x="1099342" y="741622"/>
                  </a:lnTo>
                  <a:lnTo>
                    <a:pt x="1115468" y="725013"/>
                  </a:lnTo>
                  <a:lnTo>
                    <a:pt x="1131593" y="708389"/>
                  </a:lnTo>
                  <a:lnTo>
                    <a:pt x="1147719" y="691752"/>
                  </a:lnTo>
                  <a:lnTo>
                    <a:pt x="1163844" y="675100"/>
                  </a:lnTo>
                  <a:lnTo>
                    <a:pt x="1179969" y="658434"/>
                  </a:lnTo>
                  <a:lnTo>
                    <a:pt x="1196095" y="641754"/>
                  </a:lnTo>
                  <a:lnTo>
                    <a:pt x="1212220" y="625061"/>
                  </a:lnTo>
                  <a:lnTo>
                    <a:pt x="1228346" y="608355"/>
                  </a:lnTo>
                  <a:lnTo>
                    <a:pt x="1244471" y="591636"/>
                  </a:lnTo>
                  <a:lnTo>
                    <a:pt x="1260597" y="574904"/>
                  </a:lnTo>
                  <a:lnTo>
                    <a:pt x="1276722" y="558160"/>
                  </a:lnTo>
                  <a:lnTo>
                    <a:pt x="1292848" y="541403"/>
                  </a:lnTo>
                  <a:lnTo>
                    <a:pt x="1308973" y="524634"/>
                  </a:lnTo>
                  <a:lnTo>
                    <a:pt x="1325099" y="507854"/>
                  </a:lnTo>
                  <a:lnTo>
                    <a:pt x="1341224" y="491062"/>
                  </a:lnTo>
                  <a:lnTo>
                    <a:pt x="1357350" y="474258"/>
                  </a:lnTo>
                  <a:lnTo>
                    <a:pt x="1373475" y="457443"/>
                  </a:lnTo>
                  <a:lnTo>
                    <a:pt x="1389600" y="440618"/>
                  </a:lnTo>
                  <a:lnTo>
                    <a:pt x="1405726" y="423782"/>
                  </a:lnTo>
                  <a:lnTo>
                    <a:pt x="1421851" y="406935"/>
                  </a:lnTo>
                  <a:lnTo>
                    <a:pt x="1437977" y="390078"/>
                  </a:lnTo>
                  <a:lnTo>
                    <a:pt x="1454102" y="373211"/>
                  </a:lnTo>
                  <a:lnTo>
                    <a:pt x="1470228" y="356334"/>
                  </a:lnTo>
                  <a:lnTo>
                    <a:pt x="1486353" y="339447"/>
                  </a:lnTo>
                  <a:lnTo>
                    <a:pt x="1502479" y="322552"/>
                  </a:lnTo>
                  <a:lnTo>
                    <a:pt x="1518604" y="305646"/>
                  </a:lnTo>
                  <a:lnTo>
                    <a:pt x="1534730" y="288732"/>
                  </a:lnTo>
                  <a:lnTo>
                    <a:pt x="1550855" y="271810"/>
                  </a:lnTo>
                  <a:lnTo>
                    <a:pt x="1566980" y="254878"/>
                  </a:lnTo>
                  <a:lnTo>
                    <a:pt x="1583106" y="237938"/>
                  </a:lnTo>
                  <a:lnTo>
                    <a:pt x="1599231" y="220990"/>
                  </a:lnTo>
                  <a:lnTo>
                    <a:pt x="1615357" y="204034"/>
                  </a:lnTo>
                  <a:lnTo>
                    <a:pt x="1631482" y="187071"/>
                  </a:lnTo>
                  <a:lnTo>
                    <a:pt x="1647608" y="170099"/>
                  </a:lnTo>
                  <a:lnTo>
                    <a:pt x="1663733" y="153120"/>
                  </a:lnTo>
                  <a:lnTo>
                    <a:pt x="1679859" y="136134"/>
                  </a:lnTo>
                  <a:lnTo>
                    <a:pt x="1695984" y="119140"/>
                  </a:lnTo>
                  <a:lnTo>
                    <a:pt x="1712110" y="102140"/>
                  </a:lnTo>
                  <a:lnTo>
                    <a:pt x="1728235" y="85133"/>
                  </a:lnTo>
                  <a:lnTo>
                    <a:pt x="1744361" y="68119"/>
                  </a:lnTo>
                  <a:lnTo>
                    <a:pt x="1760486" y="51098"/>
                  </a:lnTo>
                  <a:lnTo>
                    <a:pt x="1776611" y="34071"/>
                  </a:lnTo>
                  <a:lnTo>
                    <a:pt x="1792737" y="17039"/>
                  </a:lnTo>
                  <a:lnTo>
                    <a:pt x="1808862" y="0"/>
                  </a:lnTo>
                  <a:lnTo>
                    <a:pt x="1808862" y="199510"/>
                  </a:lnTo>
                  <a:lnTo>
                    <a:pt x="1792737" y="214991"/>
                  </a:lnTo>
                  <a:lnTo>
                    <a:pt x="1776611" y="230479"/>
                  </a:lnTo>
                  <a:lnTo>
                    <a:pt x="1760486" y="245973"/>
                  </a:lnTo>
                  <a:lnTo>
                    <a:pt x="1744361" y="261474"/>
                  </a:lnTo>
                  <a:lnTo>
                    <a:pt x="1728235" y="276981"/>
                  </a:lnTo>
                  <a:lnTo>
                    <a:pt x="1712110" y="292494"/>
                  </a:lnTo>
                  <a:lnTo>
                    <a:pt x="1695984" y="308015"/>
                  </a:lnTo>
                  <a:lnTo>
                    <a:pt x="1679859" y="323542"/>
                  </a:lnTo>
                  <a:lnTo>
                    <a:pt x="1663733" y="339076"/>
                  </a:lnTo>
                  <a:lnTo>
                    <a:pt x="1647608" y="354618"/>
                  </a:lnTo>
                  <a:lnTo>
                    <a:pt x="1631482" y="370167"/>
                  </a:lnTo>
                  <a:lnTo>
                    <a:pt x="1615357" y="385724"/>
                  </a:lnTo>
                  <a:lnTo>
                    <a:pt x="1599231" y="401289"/>
                  </a:lnTo>
                  <a:lnTo>
                    <a:pt x="1583106" y="416862"/>
                  </a:lnTo>
                  <a:lnTo>
                    <a:pt x="1566980" y="432443"/>
                  </a:lnTo>
                  <a:lnTo>
                    <a:pt x="1550855" y="448032"/>
                  </a:lnTo>
                  <a:lnTo>
                    <a:pt x="1534730" y="463630"/>
                  </a:lnTo>
                  <a:lnTo>
                    <a:pt x="1518604" y="479237"/>
                  </a:lnTo>
                  <a:lnTo>
                    <a:pt x="1502479" y="494853"/>
                  </a:lnTo>
                  <a:lnTo>
                    <a:pt x="1486353" y="510478"/>
                  </a:lnTo>
                  <a:lnTo>
                    <a:pt x="1470228" y="526112"/>
                  </a:lnTo>
                  <a:lnTo>
                    <a:pt x="1454102" y="541756"/>
                  </a:lnTo>
                  <a:lnTo>
                    <a:pt x="1437977" y="557410"/>
                  </a:lnTo>
                  <a:lnTo>
                    <a:pt x="1421851" y="573074"/>
                  </a:lnTo>
                  <a:lnTo>
                    <a:pt x="1405726" y="588748"/>
                  </a:lnTo>
                  <a:lnTo>
                    <a:pt x="1389600" y="604432"/>
                  </a:lnTo>
                  <a:lnTo>
                    <a:pt x="1373475" y="620127"/>
                  </a:lnTo>
                  <a:lnTo>
                    <a:pt x="1357350" y="635833"/>
                  </a:lnTo>
                  <a:lnTo>
                    <a:pt x="1341224" y="651551"/>
                  </a:lnTo>
                  <a:lnTo>
                    <a:pt x="1325099" y="667279"/>
                  </a:lnTo>
                  <a:lnTo>
                    <a:pt x="1308973" y="683019"/>
                  </a:lnTo>
                  <a:lnTo>
                    <a:pt x="1292848" y="698771"/>
                  </a:lnTo>
                  <a:lnTo>
                    <a:pt x="1276722" y="714536"/>
                  </a:lnTo>
                  <a:lnTo>
                    <a:pt x="1260597" y="730312"/>
                  </a:lnTo>
                  <a:lnTo>
                    <a:pt x="1244471" y="746101"/>
                  </a:lnTo>
                  <a:lnTo>
                    <a:pt x="1228346" y="761903"/>
                  </a:lnTo>
                  <a:lnTo>
                    <a:pt x="1212220" y="777717"/>
                  </a:lnTo>
                  <a:lnTo>
                    <a:pt x="1196095" y="793545"/>
                  </a:lnTo>
                  <a:lnTo>
                    <a:pt x="1179969" y="809386"/>
                  </a:lnTo>
                  <a:lnTo>
                    <a:pt x="1163844" y="825241"/>
                  </a:lnTo>
                  <a:lnTo>
                    <a:pt x="1147719" y="841110"/>
                  </a:lnTo>
                  <a:lnTo>
                    <a:pt x="1131593" y="856993"/>
                  </a:lnTo>
                  <a:lnTo>
                    <a:pt x="1115468" y="872891"/>
                  </a:lnTo>
                  <a:lnTo>
                    <a:pt x="1099342" y="888802"/>
                  </a:lnTo>
                  <a:lnTo>
                    <a:pt x="1083217" y="904729"/>
                  </a:lnTo>
                  <a:lnTo>
                    <a:pt x="1067091" y="920670"/>
                  </a:lnTo>
                  <a:lnTo>
                    <a:pt x="1050966" y="936627"/>
                  </a:lnTo>
                  <a:lnTo>
                    <a:pt x="1034840" y="952599"/>
                  </a:lnTo>
                  <a:lnTo>
                    <a:pt x="1018715" y="968587"/>
                  </a:lnTo>
                  <a:lnTo>
                    <a:pt x="1002589" y="984590"/>
                  </a:lnTo>
                  <a:lnTo>
                    <a:pt x="986464" y="1000609"/>
                  </a:lnTo>
                  <a:lnTo>
                    <a:pt x="970338" y="1016644"/>
                  </a:lnTo>
                  <a:lnTo>
                    <a:pt x="954213" y="1032695"/>
                  </a:lnTo>
                  <a:lnTo>
                    <a:pt x="938088" y="1048763"/>
                  </a:lnTo>
                  <a:lnTo>
                    <a:pt x="921962" y="1064847"/>
                  </a:lnTo>
                  <a:lnTo>
                    <a:pt x="905837" y="1080947"/>
                  </a:lnTo>
                  <a:lnTo>
                    <a:pt x="889711" y="1097064"/>
                  </a:lnTo>
                  <a:lnTo>
                    <a:pt x="873586" y="1113199"/>
                  </a:lnTo>
                  <a:lnTo>
                    <a:pt x="857460" y="1129349"/>
                  </a:lnTo>
                  <a:lnTo>
                    <a:pt x="841335" y="1145517"/>
                  </a:lnTo>
                  <a:lnTo>
                    <a:pt x="825209" y="1161702"/>
                  </a:lnTo>
                  <a:lnTo>
                    <a:pt x="809084" y="1177904"/>
                  </a:lnTo>
                  <a:lnTo>
                    <a:pt x="792958" y="1194123"/>
                  </a:lnTo>
                  <a:lnTo>
                    <a:pt x="776833" y="1210360"/>
                  </a:lnTo>
                  <a:lnTo>
                    <a:pt x="760707" y="1226613"/>
                  </a:lnTo>
                  <a:lnTo>
                    <a:pt x="744582" y="1242884"/>
                  </a:lnTo>
                  <a:lnTo>
                    <a:pt x="728457" y="1259172"/>
                  </a:lnTo>
                  <a:lnTo>
                    <a:pt x="712331" y="1275477"/>
                  </a:lnTo>
                  <a:lnTo>
                    <a:pt x="696206" y="1291799"/>
                  </a:lnTo>
                  <a:lnTo>
                    <a:pt x="680080" y="1308138"/>
                  </a:lnTo>
                  <a:lnTo>
                    <a:pt x="663955" y="1324494"/>
                  </a:lnTo>
                  <a:lnTo>
                    <a:pt x="647829" y="1340867"/>
                  </a:lnTo>
                  <a:lnTo>
                    <a:pt x="631704" y="1357257"/>
                  </a:lnTo>
                  <a:lnTo>
                    <a:pt x="615578" y="1373664"/>
                  </a:lnTo>
                  <a:lnTo>
                    <a:pt x="599453" y="1390087"/>
                  </a:lnTo>
                  <a:lnTo>
                    <a:pt x="583327" y="1406527"/>
                  </a:lnTo>
                  <a:lnTo>
                    <a:pt x="567202" y="1422983"/>
                  </a:lnTo>
                  <a:lnTo>
                    <a:pt x="551076" y="1439456"/>
                  </a:lnTo>
                  <a:lnTo>
                    <a:pt x="534951" y="1455945"/>
                  </a:lnTo>
                  <a:lnTo>
                    <a:pt x="518826" y="1472450"/>
                  </a:lnTo>
                  <a:lnTo>
                    <a:pt x="502700" y="1488970"/>
                  </a:lnTo>
                  <a:lnTo>
                    <a:pt x="486575" y="1505507"/>
                  </a:lnTo>
                  <a:lnTo>
                    <a:pt x="470449" y="1522058"/>
                  </a:lnTo>
                  <a:lnTo>
                    <a:pt x="454324" y="1538625"/>
                  </a:lnTo>
                  <a:lnTo>
                    <a:pt x="438198" y="1555208"/>
                  </a:lnTo>
                  <a:lnTo>
                    <a:pt x="422073" y="1571805"/>
                  </a:lnTo>
                  <a:lnTo>
                    <a:pt x="405947" y="1588417"/>
                  </a:lnTo>
                  <a:lnTo>
                    <a:pt x="389822" y="1605043"/>
                  </a:lnTo>
                  <a:lnTo>
                    <a:pt x="373696" y="1621683"/>
                  </a:lnTo>
                  <a:lnTo>
                    <a:pt x="357571" y="1638338"/>
                  </a:lnTo>
                  <a:lnTo>
                    <a:pt x="341445" y="1655006"/>
                  </a:lnTo>
                  <a:lnTo>
                    <a:pt x="325320" y="1671688"/>
                  </a:lnTo>
                  <a:lnTo>
                    <a:pt x="309195" y="1688384"/>
                  </a:lnTo>
                  <a:lnTo>
                    <a:pt x="293069" y="1705093"/>
                  </a:lnTo>
                  <a:lnTo>
                    <a:pt x="276944" y="1721814"/>
                  </a:lnTo>
                  <a:lnTo>
                    <a:pt x="260818" y="1738548"/>
                  </a:lnTo>
                  <a:lnTo>
                    <a:pt x="244693" y="1755295"/>
                  </a:lnTo>
                  <a:lnTo>
                    <a:pt x="228567" y="1772054"/>
                  </a:lnTo>
                  <a:lnTo>
                    <a:pt x="212442" y="1788825"/>
                  </a:lnTo>
                  <a:lnTo>
                    <a:pt x="196316" y="1805608"/>
                  </a:lnTo>
                  <a:lnTo>
                    <a:pt x="180191" y="1822402"/>
                  </a:lnTo>
                  <a:lnTo>
                    <a:pt x="166453" y="1836720"/>
                  </a:lnTo>
                  <a:close/>
                </a:path>
              </a:pathLst>
            </a:custGeom>
            <a:solidFill>
              <a:srgbClr val="00C9EA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306908" y="4249875"/>
              <a:ext cx="1808862" cy="1836720"/>
            </a:xfrm>
            <a:custGeom>
              <a:avLst/>
              <a:pathLst>
                <a:path w="1808862" h="1836720">
                  <a:moveTo>
                    <a:pt x="0" y="1836720"/>
                  </a:moveTo>
                  <a:lnTo>
                    <a:pt x="2811" y="1833999"/>
                  </a:lnTo>
                  <a:lnTo>
                    <a:pt x="18936" y="1818385"/>
                  </a:lnTo>
                  <a:lnTo>
                    <a:pt x="35062" y="1802762"/>
                  </a:lnTo>
                  <a:lnTo>
                    <a:pt x="51187" y="1787130"/>
                  </a:lnTo>
                  <a:lnTo>
                    <a:pt x="67313" y="1771487"/>
                  </a:lnTo>
                  <a:lnTo>
                    <a:pt x="83438" y="1755836"/>
                  </a:lnTo>
                  <a:lnTo>
                    <a:pt x="99564" y="1740174"/>
                  </a:lnTo>
                  <a:lnTo>
                    <a:pt x="115689" y="1724502"/>
                  </a:lnTo>
                  <a:lnTo>
                    <a:pt x="131814" y="1708819"/>
                  </a:lnTo>
                  <a:lnTo>
                    <a:pt x="147940" y="1693126"/>
                  </a:lnTo>
                  <a:lnTo>
                    <a:pt x="164065" y="1677422"/>
                  </a:lnTo>
                  <a:lnTo>
                    <a:pt x="180191" y="1661707"/>
                  </a:lnTo>
                  <a:lnTo>
                    <a:pt x="196316" y="1645981"/>
                  </a:lnTo>
                  <a:lnTo>
                    <a:pt x="212442" y="1630243"/>
                  </a:lnTo>
                  <a:lnTo>
                    <a:pt x="228567" y="1614493"/>
                  </a:lnTo>
                  <a:lnTo>
                    <a:pt x="244693" y="1598731"/>
                  </a:lnTo>
                  <a:lnTo>
                    <a:pt x="260818" y="1582957"/>
                  </a:lnTo>
                  <a:lnTo>
                    <a:pt x="276944" y="1567171"/>
                  </a:lnTo>
                  <a:lnTo>
                    <a:pt x="293069" y="1551371"/>
                  </a:lnTo>
                  <a:lnTo>
                    <a:pt x="309195" y="1535559"/>
                  </a:lnTo>
                  <a:lnTo>
                    <a:pt x="325320" y="1519734"/>
                  </a:lnTo>
                  <a:lnTo>
                    <a:pt x="341445" y="1503895"/>
                  </a:lnTo>
                  <a:lnTo>
                    <a:pt x="357571" y="1488043"/>
                  </a:lnTo>
                  <a:lnTo>
                    <a:pt x="373696" y="1472177"/>
                  </a:lnTo>
                  <a:lnTo>
                    <a:pt x="389822" y="1456296"/>
                  </a:lnTo>
                  <a:lnTo>
                    <a:pt x="405947" y="1440402"/>
                  </a:lnTo>
                  <a:lnTo>
                    <a:pt x="422073" y="1424493"/>
                  </a:lnTo>
                  <a:lnTo>
                    <a:pt x="438198" y="1408569"/>
                  </a:lnTo>
                  <a:lnTo>
                    <a:pt x="454324" y="1392630"/>
                  </a:lnTo>
                  <a:lnTo>
                    <a:pt x="470449" y="1376677"/>
                  </a:lnTo>
                  <a:lnTo>
                    <a:pt x="486575" y="1360708"/>
                  </a:lnTo>
                  <a:lnTo>
                    <a:pt x="502700" y="1344723"/>
                  </a:lnTo>
                  <a:lnTo>
                    <a:pt x="518826" y="1328723"/>
                  </a:lnTo>
                  <a:lnTo>
                    <a:pt x="534951" y="1312707"/>
                  </a:lnTo>
                  <a:lnTo>
                    <a:pt x="551076" y="1296675"/>
                  </a:lnTo>
                  <a:lnTo>
                    <a:pt x="567202" y="1280627"/>
                  </a:lnTo>
                  <a:lnTo>
                    <a:pt x="583327" y="1264563"/>
                  </a:lnTo>
                  <a:lnTo>
                    <a:pt x="599453" y="1248482"/>
                  </a:lnTo>
                  <a:lnTo>
                    <a:pt x="615578" y="1232384"/>
                  </a:lnTo>
                  <a:lnTo>
                    <a:pt x="631704" y="1216270"/>
                  </a:lnTo>
                  <a:lnTo>
                    <a:pt x="647829" y="1200139"/>
                  </a:lnTo>
                  <a:lnTo>
                    <a:pt x="663955" y="1183992"/>
                  </a:lnTo>
                  <a:lnTo>
                    <a:pt x="680080" y="1167827"/>
                  </a:lnTo>
                  <a:lnTo>
                    <a:pt x="696206" y="1151645"/>
                  </a:lnTo>
                  <a:lnTo>
                    <a:pt x="712331" y="1135447"/>
                  </a:lnTo>
                  <a:lnTo>
                    <a:pt x="728457" y="1119231"/>
                  </a:lnTo>
                  <a:lnTo>
                    <a:pt x="744582" y="1102998"/>
                  </a:lnTo>
                  <a:lnTo>
                    <a:pt x="760707" y="1086748"/>
                  </a:lnTo>
                  <a:lnTo>
                    <a:pt x="776833" y="1070480"/>
                  </a:lnTo>
                  <a:lnTo>
                    <a:pt x="792958" y="1054196"/>
                  </a:lnTo>
                  <a:lnTo>
                    <a:pt x="809084" y="1037894"/>
                  </a:lnTo>
                  <a:lnTo>
                    <a:pt x="825209" y="1021575"/>
                  </a:lnTo>
                  <a:lnTo>
                    <a:pt x="841335" y="1005239"/>
                  </a:lnTo>
                  <a:lnTo>
                    <a:pt x="857460" y="988887"/>
                  </a:lnTo>
                  <a:lnTo>
                    <a:pt x="873586" y="972517"/>
                  </a:lnTo>
                  <a:lnTo>
                    <a:pt x="889711" y="956130"/>
                  </a:lnTo>
                  <a:lnTo>
                    <a:pt x="905837" y="939726"/>
                  </a:lnTo>
                  <a:lnTo>
                    <a:pt x="921962" y="923306"/>
                  </a:lnTo>
                  <a:lnTo>
                    <a:pt x="938088" y="906870"/>
                  </a:lnTo>
                  <a:lnTo>
                    <a:pt x="954213" y="890416"/>
                  </a:lnTo>
                  <a:lnTo>
                    <a:pt x="970338" y="873947"/>
                  </a:lnTo>
                  <a:lnTo>
                    <a:pt x="986464" y="857461"/>
                  </a:lnTo>
                  <a:lnTo>
                    <a:pt x="1002589" y="840959"/>
                  </a:lnTo>
                  <a:lnTo>
                    <a:pt x="1018715" y="824442"/>
                  </a:lnTo>
                  <a:lnTo>
                    <a:pt x="1034840" y="807908"/>
                  </a:lnTo>
                  <a:lnTo>
                    <a:pt x="1050966" y="791360"/>
                  </a:lnTo>
                  <a:lnTo>
                    <a:pt x="1067091" y="774795"/>
                  </a:lnTo>
                  <a:lnTo>
                    <a:pt x="1083217" y="758216"/>
                  </a:lnTo>
                  <a:lnTo>
                    <a:pt x="1099342" y="741622"/>
                  </a:lnTo>
                  <a:lnTo>
                    <a:pt x="1115468" y="725013"/>
                  </a:lnTo>
                  <a:lnTo>
                    <a:pt x="1131593" y="708389"/>
                  </a:lnTo>
                  <a:lnTo>
                    <a:pt x="1147719" y="691752"/>
                  </a:lnTo>
                  <a:lnTo>
                    <a:pt x="1163844" y="675100"/>
                  </a:lnTo>
                  <a:lnTo>
                    <a:pt x="1179969" y="658434"/>
                  </a:lnTo>
                  <a:lnTo>
                    <a:pt x="1196095" y="641754"/>
                  </a:lnTo>
                  <a:lnTo>
                    <a:pt x="1212220" y="625061"/>
                  </a:lnTo>
                  <a:lnTo>
                    <a:pt x="1228346" y="608355"/>
                  </a:lnTo>
                  <a:lnTo>
                    <a:pt x="1244471" y="591636"/>
                  </a:lnTo>
                  <a:lnTo>
                    <a:pt x="1260597" y="574904"/>
                  </a:lnTo>
                  <a:lnTo>
                    <a:pt x="1276722" y="558160"/>
                  </a:lnTo>
                  <a:lnTo>
                    <a:pt x="1292848" y="541403"/>
                  </a:lnTo>
                  <a:lnTo>
                    <a:pt x="1308973" y="524634"/>
                  </a:lnTo>
                  <a:lnTo>
                    <a:pt x="1325099" y="507854"/>
                  </a:lnTo>
                  <a:lnTo>
                    <a:pt x="1341224" y="491062"/>
                  </a:lnTo>
                  <a:lnTo>
                    <a:pt x="1357350" y="474258"/>
                  </a:lnTo>
                  <a:lnTo>
                    <a:pt x="1373475" y="457443"/>
                  </a:lnTo>
                  <a:lnTo>
                    <a:pt x="1389600" y="440618"/>
                  </a:lnTo>
                  <a:lnTo>
                    <a:pt x="1405726" y="423782"/>
                  </a:lnTo>
                  <a:lnTo>
                    <a:pt x="1421851" y="406935"/>
                  </a:lnTo>
                  <a:lnTo>
                    <a:pt x="1437977" y="390078"/>
                  </a:lnTo>
                  <a:lnTo>
                    <a:pt x="1454102" y="373211"/>
                  </a:lnTo>
                  <a:lnTo>
                    <a:pt x="1470228" y="356334"/>
                  </a:lnTo>
                  <a:lnTo>
                    <a:pt x="1486353" y="339447"/>
                  </a:lnTo>
                  <a:lnTo>
                    <a:pt x="1502479" y="322552"/>
                  </a:lnTo>
                  <a:lnTo>
                    <a:pt x="1518604" y="305646"/>
                  </a:lnTo>
                  <a:lnTo>
                    <a:pt x="1534730" y="288732"/>
                  </a:lnTo>
                  <a:lnTo>
                    <a:pt x="1550855" y="271810"/>
                  </a:lnTo>
                  <a:lnTo>
                    <a:pt x="1566980" y="254878"/>
                  </a:lnTo>
                  <a:lnTo>
                    <a:pt x="1583106" y="237938"/>
                  </a:lnTo>
                  <a:lnTo>
                    <a:pt x="1599231" y="220990"/>
                  </a:lnTo>
                  <a:lnTo>
                    <a:pt x="1615357" y="204034"/>
                  </a:lnTo>
                  <a:lnTo>
                    <a:pt x="1631482" y="187071"/>
                  </a:lnTo>
                  <a:lnTo>
                    <a:pt x="1647608" y="170099"/>
                  </a:lnTo>
                  <a:lnTo>
                    <a:pt x="1663733" y="153120"/>
                  </a:lnTo>
                  <a:lnTo>
                    <a:pt x="1679859" y="136134"/>
                  </a:lnTo>
                  <a:lnTo>
                    <a:pt x="1695984" y="119140"/>
                  </a:lnTo>
                  <a:lnTo>
                    <a:pt x="1712110" y="102140"/>
                  </a:lnTo>
                  <a:lnTo>
                    <a:pt x="1728235" y="85133"/>
                  </a:lnTo>
                  <a:lnTo>
                    <a:pt x="1744361" y="68119"/>
                  </a:lnTo>
                  <a:lnTo>
                    <a:pt x="1760486" y="51098"/>
                  </a:lnTo>
                  <a:lnTo>
                    <a:pt x="1776611" y="34071"/>
                  </a:lnTo>
                  <a:lnTo>
                    <a:pt x="1792737" y="17039"/>
                  </a:lnTo>
                  <a:lnTo>
                    <a:pt x="1808862" y="0"/>
                  </a:lnTo>
                  <a:lnTo>
                    <a:pt x="180886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473361" y="4449385"/>
              <a:ext cx="1642409" cy="1637210"/>
            </a:xfrm>
            <a:custGeom>
              <a:avLst/>
              <a:pathLst>
                <a:path w="1642409" h="1637210">
                  <a:moveTo>
                    <a:pt x="1642409" y="0"/>
                  </a:moveTo>
                  <a:lnTo>
                    <a:pt x="1642409" y="0"/>
                  </a:lnTo>
                  <a:lnTo>
                    <a:pt x="1626283" y="15481"/>
                  </a:lnTo>
                  <a:lnTo>
                    <a:pt x="1610158" y="30969"/>
                  </a:lnTo>
                  <a:lnTo>
                    <a:pt x="1594032" y="46463"/>
                  </a:lnTo>
                  <a:lnTo>
                    <a:pt x="1577907" y="61964"/>
                  </a:lnTo>
                  <a:lnTo>
                    <a:pt x="1561781" y="77470"/>
                  </a:lnTo>
                  <a:lnTo>
                    <a:pt x="1545656" y="92984"/>
                  </a:lnTo>
                  <a:lnTo>
                    <a:pt x="1529531" y="108504"/>
                  </a:lnTo>
                  <a:lnTo>
                    <a:pt x="1513405" y="124032"/>
                  </a:lnTo>
                  <a:lnTo>
                    <a:pt x="1497280" y="139566"/>
                  </a:lnTo>
                  <a:lnTo>
                    <a:pt x="1481154" y="155108"/>
                  </a:lnTo>
                  <a:lnTo>
                    <a:pt x="1465029" y="170657"/>
                  </a:lnTo>
                  <a:lnTo>
                    <a:pt x="1448903" y="186214"/>
                  </a:lnTo>
                  <a:lnTo>
                    <a:pt x="1432778" y="201779"/>
                  </a:lnTo>
                  <a:lnTo>
                    <a:pt x="1416652" y="217352"/>
                  </a:lnTo>
                  <a:lnTo>
                    <a:pt x="1400527" y="232933"/>
                  </a:lnTo>
                  <a:lnTo>
                    <a:pt x="1384401" y="248522"/>
                  </a:lnTo>
                  <a:lnTo>
                    <a:pt x="1368276" y="264120"/>
                  </a:lnTo>
                  <a:lnTo>
                    <a:pt x="1352150" y="279727"/>
                  </a:lnTo>
                  <a:lnTo>
                    <a:pt x="1336025" y="295343"/>
                  </a:lnTo>
                  <a:lnTo>
                    <a:pt x="1319900" y="310968"/>
                  </a:lnTo>
                  <a:lnTo>
                    <a:pt x="1303774" y="326602"/>
                  </a:lnTo>
                  <a:lnTo>
                    <a:pt x="1287649" y="342246"/>
                  </a:lnTo>
                  <a:lnTo>
                    <a:pt x="1271523" y="357900"/>
                  </a:lnTo>
                  <a:lnTo>
                    <a:pt x="1255398" y="373563"/>
                  </a:lnTo>
                  <a:lnTo>
                    <a:pt x="1239272" y="389237"/>
                  </a:lnTo>
                  <a:lnTo>
                    <a:pt x="1223147" y="404922"/>
                  </a:lnTo>
                  <a:lnTo>
                    <a:pt x="1207021" y="420617"/>
                  </a:lnTo>
                  <a:lnTo>
                    <a:pt x="1190896" y="436323"/>
                  </a:lnTo>
                  <a:lnTo>
                    <a:pt x="1174770" y="452040"/>
                  </a:lnTo>
                  <a:lnTo>
                    <a:pt x="1158645" y="467769"/>
                  </a:lnTo>
                  <a:lnTo>
                    <a:pt x="1142520" y="483509"/>
                  </a:lnTo>
                  <a:lnTo>
                    <a:pt x="1126394" y="499261"/>
                  </a:lnTo>
                  <a:lnTo>
                    <a:pt x="1110269" y="515025"/>
                  </a:lnTo>
                  <a:lnTo>
                    <a:pt x="1094143" y="530802"/>
                  </a:lnTo>
                  <a:lnTo>
                    <a:pt x="1078018" y="546591"/>
                  </a:lnTo>
                  <a:lnTo>
                    <a:pt x="1061892" y="562392"/>
                  </a:lnTo>
                  <a:lnTo>
                    <a:pt x="1045767" y="578207"/>
                  </a:lnTo>
                  <a:lnTo>
                    <a:pt x="1029641" y="594035"/>
                  </a:lnTo>
                  <a:lnTo>
                    <a:pt x="1013516" y="609876"/>
                  </a:lnTo>
                  <a:lnTo>
                    <a:pt x="997390" y="625731"/>
                  </a:lnTo>
                  <a:lnTo>
                    <a:pt x="981265" y="641600"/>
                  </a:lnTo>
                  <a:lnTo>
                    <a:pt x="965139" y="657483"/>
                  </a:lnTo>
                  <a:lnTo>
                    <a:pt x="949014" y="673380"/>
                  </a:lnTo>
                  <a:lnTo>
                    <a:pt x="932889" y="689292"/>
                  </a:lnTo>
                  <a:lnTo>
                    <a:pt x="916763" y="705219"/>
                  </a:lnTo>
                  <a:lnTo>
                    <a:pt x="900638" y="721160"/>
                  </a:lnTo>
                  <a:lnTo>
                    <a:pt x="884512" y="737117"/>
                  </a:lnTo>
                  <a:lnTo>
                    <a:pt x="868387" y="753089"/>
                  </a:lnTo>
                  <a:lnTo>
                    <a:pt x="852261" y="769076"/>
                  </a:lnTo>
                  <a:lnTo>
                    <a:pt x="836136" y="785079"/>
                  </a:lnTo>
                  <a:lnTo>
                    <a:pt x="820010" y="801099"/>
                  </a:lnTo>
                  <a:lnTo>
                    <a:pt x="803885" y="817134"/>
                  </a:lnTo>
                  <a:lnTo>
                    <a:pt x="787759" y="833185"/>
                  </a:lnTo>
                  <a:lnTo>
                    <a:pt x="771634" y="849252"/>
                  </a:lnTo>
                  <a:lnTo>
                    <a:pt x="755508" y="865336"/>
                  </a:lnTo>
                  <a:lnTo>
                    <a:pt x="739383" y="881437"/>
                  </a:lnTo>
                  <a:lnTo>
                    <a:pt x="723258" y="897554"/>
                  </a:lnTo>
                  <a:lnTo>
                    <a:pt x="707132" y="913688"/>
                  </a:lnTo>
                  <a:lnTo>
                    <a:pt x="691007" y="929839"/>
                  </a:lnTo>
                  <a:lnTo>
                    <a:pt x="674881" y="946007"/>
                  </a:lnTo>
                  <a:lnTo>
                    <a:pt x="658756" y="962192"/>
                  </a:lnTo>
                  <a:lnTo>
                    <a:pt x="642630" y="978394"/>
                  </a:lnTo>
                  <a:lnTo>
                    <a:pt x="626505" y="994613"/>
                  </a:lnTo>
                  <a:lnTo>
                    <a:pt x="610379" y="1010850"/>
                  </a:lnTo>
                  <a:lnTo>
                    <a:pt x="594254" y="1027103"/>
                  </a:lnTo>
                  <a:lnTo>
                    <a:pt x="578128" y="1043374"/>
                  </a:lnTo>
                  <a:lnTo>
                    <a:pt x="562003" y="1059661"/>
                  </a:lnTo>
                  <a:lnTo>
                    <a:pt x="545877" y="1075966"/>
                  </a:lnTo>
                  <a:lnTo>
                    <a:pt x="529752" y="1092288"/>
                  </a:lnTo>
                  <a:lnTo>
                    <a:pt x="513627" y="1108628"/>
                  </a:lnTo>
                  <a:lnTo>
                    <a:pt x="497501" y="1124984"/>
                  </a:lnTo>
                  <a:lnTo>
                    <a:pt x="481376" y="1141357"/>
                  </a:lnTo>
                  <a:lnTo>
                    <a:pt x="465250" y="1157747"/>
                  </a:lnTo>
                  <a:lnTo>
                    <a:pt x="449125" y="1174154"/>
                  </a:lnTo>
                  <a:lnTo>
                    <a:pt x="432999" y="1190577"/>
                  </a:lnTo>
                  <a:lnTo>
                    <a:pt x="416874" y="1207017"/>
                  </a:lnTo>
                  <a:lnTo>
                    <a:pt x="400748" y="1223473"/>
                  </a:lnTo>
                  <a:lnTo>
                    <a:pt x="384623" y="1239946"/>
                  </a:lnTo>
                  <a:lnTo>
                    <a:pt x="368497" y="1256435"/>
                  </a:lnTo>
                  <a:lnTo>
                    <a:pt x="352372" y="1272939"/>
                  </a:lnTo>
                  <a:lnTo>
                    <a:pt x="336246" y="1289460"/>
                  </a:lnTo>
                  <a:lnTo>
                    <a:pt x="320121" y="1305996"/>
                  </a:lnTo>
                  <a:lnTo>
                    <a:pt x="303996" y="1322548"/>
                  </a:lnTo>
                  <a:lnTo>
                    <a:pt x="287870" y="1339115"/>
                  </a:lnTo>
                  <a:lnTo>
                    <a:pt x="271745" y="1355697"/>
                  </a:lnTo>
                  <a:lnTo>
                    <a:pt x="255619" y="1372295"/>
                  </a:lnTo>
                  <a:lnTo>
                    <a:pt x="239494" y="1388906"/>
                  </a:lnTo>
                  <a:lnTo>
                    <a:pt x="223368" y="1405533"/>
                  </a:lnTo>
                  <a:lnTo>
                    <a:pt x="207243" y="1422173"/>
                  </a:lnTo>
                  <a:lnTo>
                    <a:pt x="191117" y="1438828"/>
                  </a:lnTo>
                  <a:lnTo>
                    <a:pt x="174992" y="1455496"/>
                  </a:lnTo>
                  <a:lnTo>
                    <a:pt x="158866" y="1472178"/>
                  </a:lnTo>
                  <a:lnTo>
                    <a:pt x="142741" y="1488874"/>
                  </a:lnTo>
                  <a:lnTo>
                    <a:pt x="126615" y="1505582"/>
                  </a:lnTo>
                  <a:lnTo>
                    <a:pt x="110490" y="1522304"/>
                  </a:lnTo>
                  <a:lnTo>
                    <a:pt x="94365" y="1539038"/>
                  </a:lnTo>
                  <a:lnTo>
                    <a:pt x="78239" y="1555785"/>
                  </a:lnTo>
                  <a:lnTo>
                    <a:pt x="62114" y="1572544"/>
                  </a:lnTo>
                  <a:lnTo>
                    <a:pt x="45988" y="1589315"/>
                  </a:lnTo>
                  <a:lnTo>
                    <a:pt x="29863" y="1606098"/>
                  </a:lnTo>
                  <a:lnTo>
                    <a:pt x="13737" y="1622892"/>
                  </a:lnTo>
                  <a:lnTo>
                    <a:pt x="0" y="163721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617967" y="3995990"/>
              <a:ext cx="2073255" cy="2090604"/>
            </a:xfrm>
            <a:custGeom>
              <a:avLst/>
              <a:pathLst>
                <a:path w="2073255" h="2090604">
                  <a:moveTo>
                    <a:pt x="0" y="2090604"/>
                  </a:moveTo>
                  <a:lnTo>
                    <a:pt x="14482" y="2076000"/>
                  </a:lnTo>
                  <a:lnTo>
                    <a:pt x="30608" y="2059740"/>
                  </a:lnTo>
                  <a:lnTo>
                    <a:pt x="46733" y="2043479"/>
                  </a:lnTo>
                  <a:lnTo>
                    <a:pt x="62858" y="2027219"/>
                  </a:lnTo>
                  <a:lnTo>
                    <a:pt x="78984" y="2010959"/>
                  </a:lnTo>
                  <a:lnTo>
                    <a:pt x="95109" y="1994698"/>
                  </a:lnTo>
                  <a:lnTo>
                    <a:pt x="111235" y="1978438"/>
                  </a:lnTo>
                  <a:lnTo>
                    <a:pt x="127360" y="1962177"/>
                  </a:lnTo>
                  <a:lnTo>
                    <a:pt x="143486" y="1945917"/>
                  </a:lnTo>
                  <a:lnTo>
                    <a:pt x="159611" y="1929657"/>
                  </a:lnTo>
                  <a:lnTo>
                    <a:pt x="175737" y="1913396"/>
                  </a:lnTo>
                  <a:lnTo>
                    <a:pt x="191862" y="1897136"/>
                  </a:lnTo>
                  <a:lnTo>
                    <a:pt x="207988" y="1880875"/>
                  </a:lnTo>
                  <a:lnTo>
                    <a:pt x="224113" y="1864615"/>
                  </a:lnTo>
                  <a:lnTo>
                    <a:pt x="240239" y="1848355"/>
                  </a:lnTo>
                  <a:lnTo>
                    <a:pt x="256364" y="1832094"/>
                  </a:lnTo>
                  <a:lnTo>
                    <a:pt x="272489" y="1815834"/>
                  </a:lnTo>
                  <a:lnTo>
                    <a:pt x="288615" y="1799573"/>
                  </a:lnTo>
                  <a:lnTo>
                    <a:pt x="304740" y="1783313"/>
                  </a:lnTo>
                  <a:lnTo>
                    <a:pt x="320866" y="1767053"/>
                  </a:lnTo>
                  <a:lnTo>
                    <a:pt x="336991" y="1750792"/>
                  </a:lnTo>
                  <a:lnTo>
                    <a:pt x="353117" y="1734532"/>
                  </a:lnTo>
                  <a:lnTo>
                    <a:pt x="369242" y="1718272"/>
                  </a:lnTo>
                  <a:lnTo>
                    <a:pt x="385368" y="1702011"/>
                  </a:lnTo>
                  <a:lnTo>
                    <a:pt x="401493" y="1685751"/>
                  </a:lnTo>
                  <a:lnTo>
                    <a:pt x="417619" y="1669490"/>
                  </a:lnTo>
                  <a:lnTo>
                    <a:pt x="433744" y="1653230"/>
                  </a:lnTo>
                  <a:lnTo>
                    <a:pt x="449870" y="1636970"/>
                  </a:lnTo>
                  <a:lnTo>
                    <a:pt x="465995" y="1620709"/>
                  </a:lnTo>
                  <a:lnTo>
                    <a:pt x="482120" y="1604449"/>
                  </a:lnTo>
                  <a:lnTo>
                    <a:pt x="498246" y="1588188"/>
                  </a:lnTo>
                  <a:lnTo>
                    <a:pt x="514371" y="1571928"/>
                  </a:lnTo>
                  <a:lnTo>
                    <a:pt x="530497" y="1555668"/>
                  </a:lnTo>
                  <a:lnTo>
                    <a:pt x="546622" y="1539407"/>
                  </a:lnTo>
                  <a:lnTo>
                    <a:pt x="562748" y="1523147"/>
                  </a:lnTo>
                  <a:lnTo>
                    <a:pt x="578873" y="1506886"/>
                  </a:lnTo>
                  <a:lnTo>
                    <a:pt x="594999" y="1490626"/>
                  </a:lnTo>
                  <a:lnTo>
                    <a:pt x="611124" y="1474366"/>
                  </a:lnTo>
                  <a:lnTo>
                    <a:pt x="627250" y="1458105"/>
                  </a:lnTo>
                  <a:lnTo>
                    <a:pt x="643375" y="1441845"/>
                  </a:lnTo>
                  <a:lnTo>
                    <a:pt x="659500" y="1425584"/>
                  </a:lnTo>
                  <a:lnTo>
                    <a:pt x="675626" y="1409324"/>
                  </a:lnTo>
                  <a:lnTo>
                    <a:pt x="691751" y="1393064"/>
                  </a:lnTo>
                  <a:lnTo>
                    <a:pt x="707877" y="1376803"/>
                  </a:lnTo>
                  <a:lnTo>
                    <a:pt x="724002" y="1360543"/>
                  </a:lnTo>
                  <a:lnTo>
                    <a:pt x="740128" y="1344282"/>
                  </a:lnTo>
                  <a:lnTo>
                    <a:pt x="756253" y="1328022"/>
                  </a:lnTo>
                  <a:lnTo>
                    <a:pt x="772379" y="1311762"/>
                  </a:lnTo>
                  <a:lnTo>
                    <a:pt x="788504" y="1295501"/>
                  </a:lnTo>
                  <a:lnTo>
                    <a:pt x="804630" y="1279241"/>
                  </a:lnTo>
                  <a:lnTo>
                    <a:pt x="820755" y="1262980"/>
                  </a:lnTo>
                  <a:lnTo>
                    <a:pt x="836881" y="1246720"/>
                  </a:lnTo>
                  <a:lnTo>
                    <a:pt x="853006" y="1230460"/>
                  </a:lnTo>
                  <a:lnTo>
                    <a:pt x="869131" y="1214199"/>
                  </a:lnTo>
                  <a:lnTo>
                    <a:pt x="885257" y="1197939"/>
                  </a:lnTo>
                  <a:lnTo>
                    <a:pt x="901382" y="1181678"/>
                  </a:lnTo>
                  <a:lnTo>
                    <a:pt x="917508" y="1165418"/>
                  </a:lnTo>
                  <a:lnTo>
                    <a:pt x="933633" y="1149158"/>
                  </a:lnTo>
                  <a:lnTo>
                    <a:pt x="949759" y="1132897"/>
                  </a:lnTo>
                  <a:lnTo>
                    <a:pt x="965884" y="1116637"/>
                  </a:lnTo>
                  <a:lnTo>
                    <a:pt x="982010" y="1100376"/>
                  </a:lnTo>
                  <a:lnTo>
                    <a:pt x="998135" y="1084116"/>
                  </a:lnTo>
                  <a:lnTo>
                    <a:pt x="1014261" y="1067856"/>
                  </a:lnTo>
                  <a:lnTo>
                    <a:pt x="1030386" y="1051595"/>
                  </a:lnTo>
                  <a:lnTo>
                    <a:pt x="1046512" y="1035335"/>
                  </a:lnTo>
                  <a:lnTo>
                    <a:pt x="1062637" y="1019074"/>
                  </a:lnTo>
                  <a:lnTo>
                    <a:pt x="1078762" y="1002814"/>
                  </a:lnTo>
                  <a:lnTo>
                    <a:pt x="1094888" y="986554"/>
                  </a:lnTo>
                  <a:lnTo>
                    <a:pt x="1111013" y="970293"/>
                  </a:lnTo>
                  <a:lnTo>
                    <a:pt x="1127139" y="954033"/>
                  </a:lnTo>
                  <a:lnTo>
                    <a:pt x="1143264" y="937772"/>
                  </a:lnTo>
                  <a:lnTo>
                    <a:pt x="1159390" y="921512"/>
                  </a:lnTo>
                  <a:lnTo>
                    <a:pt x="1175515" y="905252"/>
                  </a:lnTo>
                  <a:lnTo>
                    <a:pt x="1191641" y="888991"/>
                  </a:lnTo>
                  <a:lnTo>
                    <a:pt x="1207766" y="872731"/>
                  </a:lnTo>
                  <a:lnTo>
                    <a:pt x="1223892" y="856470"/>
                  </a:lnTo>
                  <a:lnTo>
                    <a:pt x="1240017" y="840210"/>
                  </a:lnTo>
                  <a:lnTo>
                    <a:pt x="1256143" y="823950"/>
                  </a:lnTo>
                  <a:lnTo>
                    <a:pt x="1272268" y="807689"/>
                  </a:lnTo>
                  <a:lnTo>
                    <a:pt x="1288393" y="791429"/>
                  </a:lnTo>
                  <a:lnTo>
                    <a:pt x="1304519" y="775168"/>
                  </a:lnTo>
                  <a:lnTo>
                    <a:pt x="1320644" y="758908"/>
                  </a:lnTo>
                  <a:lnTo>
                    <a:pt x="1336770" y="742648"/>
                  </a:lnTo>
                  <a:lnTo>
                    <a:pt x="1352895" y="726387"/>
                  </a:lnTo>
                  <a:lnTo>
                    <a:pt x="1369021" y="710127"/>
                  </a:lnTo>
                  <a:lnTo>
                    <a:pt x="1385146" y="693866"/>
                  </a:lnTo>
                  <a:lnTo>
                    <a:pt x="1401272" y="677606"/>
                  </a:lnTo>
                  <a:lnTo>
                    <a:pt x="1417397" y="661346"/>
                  </a:lnTo>
                  <a:lnTo>
                    <a:pt x="1433523" y="645085"/>
                  </a:lnTo>
                  <a:lnTo>
                    <a:pt x="1449648" y="628825"/>
                  </a:lnTo>
                  <a:lnTo>
                    <a:pt x="1465774" y="612564"/>
                  </a:lnTo>
                  <a:lnTo>
                    <a:pt x="1481899" y="596304"/>
                  </a:lnTo>
                  <a:lnTo>
                    <a:pt x="1498024" y="580044"/>
                  </a:lnTo>
                  <a:lnTo>
                    <a:pt x="1514150" y="563783"/>
                  </a:lnTo>
                  <a:lnTo>
                    <a:pt x="1530275" y="547523"/>
                  </a:lnTo>
                  <a:lnTo>
                    <a:pt x="1546401" y="531263"/>
                  </a:lnTo>
                  <a:lnTo>
                    <a:pt x="1562526" y="515002"/>
                  </a:lnTo>
                  <a:lnTo>
                    <a:pt x="1578652" y="498742"/>
                  </a:lnTo>
                  <a:lnTo>
                    <a:pt x="1594777" y="482481"/>
                  </a:lnTo>
                  <a:lnTo>
                    <a:pt x="1610903" y="466221"/>
                  </a:lnTo>
                  <a:lnTo>
                    <a:pt x="1627028" y="449961"/>
                  </a:lnTo>
                  <a:lnTo>
                    <a:pt x="1643154" y="433700"/>
                  </a:lnTo>
                  <a:lnTo>
                    <a:pt x="1659279" y="417440"/>
                  </a:lnTo>
                  <a:lnTo>
                    <a:pt x="1675405" y="401179"/>
                  </a:lnTo>
                  <a:lnTo>
                    <a:pt x="1691530" y="384919"/>
                  </a:lnTo>
                  <a:lnTo>
                    <a:pt x="1707655" y="368659"/>
                  </a:lnTo>
                  <a:lnTo>
                    <a:pt x="1723781" y="352398"/>
                  </a:lnTo>
                  <a:lnTo>
                    <a:pt x="1739906" y="336138"/>
                  </a:lnTo>
                  <a:lnTo>
                    <a:pt x="1756032" y="319877"/>
                  </a:lnTo>
                  <a:lnTo>
                    <a:pt x="1772157" y="303617"/>
                  </a:lnTo>
                  <a:lnTo>
                    <a:pt x="1788283" y="287357"/>
                  </a:lnTo>
                  <a:lnTo>
                    <a:pt x="1804408" y="271096"/>
                  </a:lnTo>
                  <a:lnTo>
                    <a:pt x="1820534" y="254836"/>
                  </a:lnTo>
                  <a:lnTo>
                    <a:pt x="1836659" y="238575"/>
                  </a:lnTo>
                  <a:lnTo>
                    <a:pt x="1852785" y="222315"/>
                  </a:lnTo>
                  <a:lnTo>
                    <a:pt x="1868910" y="206055"/>
                  </a:lnTo>
                  <a:lnTo>
                    <a:pt x="1885036" y="189794"/>
                  </a:lnTo>
                  <a:lnTo>
                    <a:pt x="1901161" y="173534"/>
                  </a:lnTo>
                  <a:lnTo>
                    <a:pt x="1917286" y="157273"/>
                  </a:lnTo>
                  <a:lnTo>
                    <a:pt x="1933412" y="141013"/>
                  </a:lnTo>
                  <a:lnTo>
                    <a:pt x="1949537" y="124753"/>
                  </a:lnTo>
                  <a:lnTo>
                    <a:pt x="1965663" y="108492"/>
                  </a:lnTo>
                  <a:lnTo>
                    <a:pt x="1981788" y="92232"/>
                  </a:lnTo>
                  <a:lnTo>
                    <a:pt x="1997914" y="75971"/>
                  </a:lnTo>
                  <a:lnTo>
                    <a:pt x="2014039" y="59711"/>
                  </a:lnTo>
                  <a:lnTo>
                    <a:pt x="2030165" y="43451"/>
                  </a:lnTo>
                  <a:lnTo>
                    <a:pt x="2046290" y="27190"/>
                  </a:lnTo>
                  <a:lnTo>
                    <a:pt x="2062416" y="10930"/>
                  </a:lnTo>
                  <a:lnTo>
                    <a:pt x="2073255" y="0"/>
                  </a:lnTo>
                </a:path>
              </a:pathLst>
            </a:custGeom>
            <a:ln w="13550" cap="flat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774910" y="3995990"/>
              <a:ext cx="2073255" cy="2090604"/>
            </a:xfrm>
            <a:custGeom>
              <a:avLst/>
              <a:pathLst>
                <a:path w="2073255" h="2090604">
                  <a:moveTo>
                    <a:pt x="0" y="2090604"/>
                  </a:moveTo>
                  <a:lnTo>
                    <a:pt x="2668" y="2087913"/>
                  </a:lnTo>
                  <a:lnTo>
                    <a:pt x="18794" y="2071653"/>
                  </a:lnTo>
                  <a:lnTo>
                    <a:pt x="34919" y="2055392"/>
                  </a:lnTo>
                  <a:lnTo>
                    <a:pt x="51045" y="2039132"/>
                  </a:lnTo>
                  <a:lnTo>
                    <a:pt x="67170" y="2022871"/>
                  </a:lnTo>
                  <a:lnTo>
                    <a:pt x="83295" y="2006611"/>
                  </a:lnTo>
                  <a:lnTo>
                    <a:pt x="99421" y="1990351"/>
                  </a:lnTo>
                  <a:lnTo>
                    <a:pt x="115546" y="1974090"/>
                  </a:lnTo>
                  <a:lnTo>
                    <a:pt x="131672" y="1957830"/>
                  </a:lnTo>
                  <a:lnTo>
                    <a:pt x="147797" y="1941569"/>
                  </a:lnTo>
                  <a:lnTo>
                    <a:pt x="163923" y="1925309"/>
                  </a:lnTo>
                  <a:lnTo>
                    <a:pt x="180048" y="1909049"/>
                  </a:lnTo>
                  <a:lnTo>
                    <a:pt x="196174" y="1892788"/>
                  </a:lnTo>
                  <a:lnTo>
                    <a:pt x="212299" y="1876528"/>
                  </a:lnTo>
                  <a:lnTo>
                    <a:pt x="228425" y="1860267"/>
                  </a:lnTo>
                  <a:lnTo>
                    <a:pt x="244550" y="1844007"/>
                  </a:lnTo>
                  <a:lnTo>
                    <a:pt x="260676" y="1827747"/>
                  </a:lnTo>
                  <a:lnTo>
                    <a:pt x="276801" y="1811486"/>
                  </a:lnTo>
                  <a:lnTo>
                    <a:pt x="292926" y="1795226"/>
                  </a:lnTo>
                  <a:lnTo>
                    <a:pt x="309052" y="1778965"/>
                  </a:lnTo>
                  <a:lnTo>
                    <a:pt x="325177" y="1762705"/>
                  </a:lnTo>
                  <a:lnTo>
                    <a:pt x="341303" y="1746445"/>
                  </a:lnTo>
                  <a:lnTo>
                    <a:pt x="357428" y="1730184"/>
                  </a:lnTo>
                  <a:lnTo>
                    <a:pt x="373554" y="1713924"/>
                  </a:lnTo>
                  <a:lnTo>
                    <a:pt x="389679" y="1697663"/>
                  </a:lnTo>
                  <a:lnTo>
                    <a:pt x="405805" y="1681403"/>
                  </a:lnTo>
                  <a:lnTo>
                    <a:pt x="421930" y="1665143"/>
                  </a:lnTo>
                  <a:lnTo>
                    <a:pt x="438056" y="1648882"/>
                  </a:lnTo>
                  <a:lnTo>
                    <a:pt x="454181" y="1632622"/>
                  </a:lnTo>
                  <a:lnTo>
                    <a:pt x="470307" y="1616361"/>
                  </a:lnTo>
                  <a:lnTo>
                    <a:pt x="486432" y="1600101"/>
                  </a:lnTo>
                  <a:lnTo>
                    <a:pt x="502557" y="1583841"/>
                  </a:lnTo>
                  <a:lnTo>
                    <a:pt x="518683" y="1567580"/>
                  </a:lnTo>
                  <a:lnTo>
                    <a:pt x="534808" y="1551320"/>
                  </a:lnTo>
                  <a:lnTo>
                    <a:pt x="550934" y="1535060"/>
                  </a:lnTo>
                  <a:lnTo>
                    <a:pt x="567059" y="1518799"/>
                  </a:lnTo>
                  <a:lnTo>
                    <a:pt x="583185" y="1502539"/>
                  </a:lnTo>
                  <a:lnTo>
                    <a:pt x="599310" y="1486278"/>
                  </a:lnTo>
                  <a:lnTo>
                    <a:pt x="615436" y="1470018"/>
                  </a:lnTo>
                  <a:lnTo>
                    <a:pt x="631561" y="1453758"/>
                  </a:lnTo>
                  <a:lnTo>
                    <a:pt x="647687" y="1437497"/>
                  </a:lnTo>
                  <a:lnTo>
                    <a:pt x="663812" y="1421237"/>
                  </a:lnTo>
                  <a:lnTo>
                    <a:pt x="679938" y="1404976"/>
                  </a:lnTo>
                  <a:lnTo>
                    <a:pt x="696063" y="1388716"/>
                  </a:lnTo>
                  <a:lnTo>
                    <a:pt x="712188" y="1372456"/>
                  </a:lnTo>
                  <a:lnTo>
                    <a:pt x="728314" y="1356195"/>
                  </a:lnTo>
                  <a:lnTo>
                    <a:pt x="744439" y="1339935"/>
                  </a:lnTo>
                  <a:lnTo>
                    <a:pt x="760565" y="1323674"/>
                  </a:lnTo>
                  <a:lnTo>
                    <a:pt x="776690" y="1307414"/>
                  </a:lnTo>
                  <a:lnTo>
                    <a:pt x="792816" y="1291154"/>
                  </a:lnTo>
                  <a:lnTo>
                    <a:pt x="808941" y="1274893"/>
                  </a:lnTo>
                  <a:lnTo>
                    <a:pt x="825067" y="1258633"/>
                  </a:lnTo>
                  <a:lnTo>
                    <a:pt x="841192" y="1242372"/>
                  </a:lnTo>
                  <a:lnTo>
                    <a:pt x="857318" y="1226112"/>
                  </a:lnTo>
                  <a:lnTo>
                    <a:pt x="873443" y="1209852"/>
                  </a:lnTo>
                  <a:lnTo>
                    <a:pt x="889568" y="1193591"/>
                  </a:lnTo>
                  <a:lnTo>
                    <a:pt x="905694" y="1177331"/>
                  </a:lnTo>
                  <a:lnTo>
                    <a:pt x="921819" y="1161070"/>
                  </a:lnTo>
                  <a:lnTo>
                    <a:pt x="937945" y="1144810"/>
                  </a:lnTo>
                  <a:lnTo>
                    <a:pt x="954070" y="1128550"/>
                  </a:lnTo>
                  <a:lnTo>
                    <a:pt x="970196" y="1112289"/>
                  </a:lnTo>
                  <a:lnTo>
                    <a:pt x="986321" y="1096029"/>
                  </a:lnTo>
                  <a:lnTo>
                    <a:pt x="1002447" y="1079768"/>
                  </a:lnTo>
                  <a:lnTo>
                    <a:pt x="1018572" y="1063508"/>
                  </a:lnTo>
                  <a:lnTo>
                    <a:pt x="1034698" y="1047248"/>
                  </a:lnTo>
                  <a:lnTo>
                    <a:pt x="1050823" y="1030987"/>
                  </a:lnTo>
                  <a:lnTo>
                    <a:pt x="1066949" y="1014727"/>
                  </a:lnTo>
                  <a:lnTo>
                    <a:pt x="1083074" y="998466"/>
                  </a:lnTo>
                  <a:lnTo>
                    <a:pt x="1099199" y="982206"/>
                  </a:lnTo>
                  <a:lnTo>
                    <a:pt x="1115325" y="965946"/>
                  </a:lnTo>
                  <a:lnTo>
                    <a:pt x="1131450" y="949685"/>
                  </a:lnTo>
                  <a:lnTo>
                    <a:pt x="1147576" y="933425"/>
                  </a:lnTo>
                  <a:lnTo>
                    <a:pt x="1163701" y="917164"/>
                  </a:lnTo>
                  <a:lnTo>
                    <a:pt x="1179827" y="900904"/>
                  </a:lnTo>
                  <a:lnTo>
                    <a:pt x="1195952" y="884644"/>
                  </a:lnTo>
                  <a:lnTo>
                    <a:pt x="1212078" y="868383"/>
                  </a:lnTo>
                  <a:lnTo>
                    <a:pt x="1228203" y="852123"/>
                  </a:lnTo>
                  <a:lnTo>
                    <a:pt x="1244329" y="835862"/>
                  </a:lnTo>
                  <a:lnTo>
                    <a:pt x="1260454" y="819602"/>
                  </a:lnTo>
                  <a:lnTo>
                    <a:pt x="1276580" y="803342"/>
                  </a:lnTo>
                  <a:lnTo>
                    <a:pt x="1292705" y="787081"/>
                  </a:lnTo>
                  <a:lnTo>
                    <a:pt x="1308830" y="770821"/>
                  </a:lnTo>
                  <a:lnTo>
                    <a:pt x="1324956" y="754560"/>
                  </a:lnTo>
                  <a:lnTo>
                    <a:pt x="1341081" y="738300"/>
                  </a:lnTo>
                  <a:lnTo>
                    <a:pt x="1357207" y="722040"/>
                  </a:lnTo>
                  <a:lnTo>
                    <a:pt x="1373332" y="705779"/>
                  </a:lnTo>
                  <a:lnTo>
                    <a:pt x="1389458" y="689519"/>
                  </a:lnTo>
                  <a:lnTo>
                    <a:pt x="1405583" y="673258"/>
                  </a:lnTo>
                  <a:lnTo>
                    <a:pt x="1421709" y="656998"/>
                  </a:lnTo>
                  <a:lnTo>
                    <a:pt x="1437834" y="640738"/>
                  </a:lnTo>
                  <a:lnTo>
                    <a:pt x="1453960" y="624477"/>
                  </a:lnTo>
                  <a:lnTo>
                    <a:pt x="1470085" y="608217"/>
                  </a:lnTo>
                  <a:lnTo>
                    <a:pt x="1486211" y="591956"/>
                  </a:lnTo>
                  <a:lnTo>
                    <a:pt x="1502336" y="575696"/>
                  </a:lnTo>
                  <a:lnTo>
                    <a:pt x="1518461" y="559436"/>
                  </a:lnTo>
                  <a:lnTo>
                    <a:pt x="1534587" y="543175"/>
                  </a:lnTo>
                  <a:lnTo>
                    <a:pt x="1550712" y="526915"/>
                  </a:lnTo>
                  <a:lnTo>
                    <a:pt x="1566838" y="510654"/>
                  </a:lnTo>
                  <a:lnTo>
                    <a:pt x="1582963" y="494394"/>
                  </a:lnTo>
                  <a:lnTo>
                    <a:pt x="1599089" y="478134"/>
                  </a:lnTo>
                  <a:lnTo>
                    <a:pt x="1615214" y="461873"/>
                  </a:lnTo>
                  <a:lnTo>
                    <a:pt x="1631340" y="445613"/>
                  </a:lnTo>
                  <a:lnTo>
                    <a:pt x="1647465" y="429352"/>
                  </a:lnTo>
                  <a:lnTo>
                    <a:pt x="1663591" y="413092"/>
                  </a:lnTo>
                  <a:lnTo>
                    <a:pt x="1679716" y="396832"/>
                  </a:lnTo>
                  <a:lnTo>
                    <a:pt x="1695842" y="380571"/>
                  </a:lnTo>
                  <a:lnTo>
                    <a:pt x="1711967" y="364311"/>
                  </a:lnTo>
                  <a:lnTo>
                    <a:pt x="1728092" y="348051"/>
                  </a:lnTo>
                  <a:lnTo>
                    <a:pt x="1744218" y="331790"/>
                  </a:lnTo>
                  <a:lnTo>
                    <a:pt x="1760343" y="315530"/>
                  </a:lnTo>
                  <a:lnTo>
                    <a:pt x="1776469" y="299269"/>
                  </a:lnTo>
                  <a:lnTo>
                    <a:pt x="1792594" y="283009"/>
                  </a:lnTo>
                  <a:lnTo>
                    <a:pt x="1808720" y="266749"/>
                  </a:lnTo>
                  <a:lnTo>
                    <a:pt x="1824845" y="250488"/>
                  </a:lnTo>
                  <a:lnTo>
                    <a:pt x="1840971" y="234228"/>
                  </a:lnTo>
                  <a:lnTo>
                    <a:pt x="1857096" y="217967"/>
                  </a:lnTo>
                  <a:lnTo>
                    <a:pt x="1873222" y="201707"/>
                  </a:lnTo>
                  <a:lnTo>
                    <a:pt x="1889347" y="185447"/>
                  </a:lnTo>
                  <a:lnTo>
                    <a:pt x="1905473" y="169186"/>
                  </a:lnTo>
                  <a:lnTo>
                    <a:pt x="1921598" y="152926"/>
                  </a:lnTo>
                  <a:lnTo>
                    <a:pt x="1937723" y="136665"/>
                  </a:lnTo>
                  <a:lnTo>
                    <a:pt x="1953849" y="120405"/>
                  </a:lnTo>
                  <a:lnTo>
                    <a:pt x="1969974" y="104145"/>
                  </a:lnTo>
                  <a:lnTo>
                    <a:pt x="1986100" y="87884"/>
                  </a:lnTo>
                  <a:lnTo>
                    <a:pt x="2002225" y="71624"/>
                  </a:lnTo>
                  <a:lnTo>
                    <a:pt x="2018351" y="55363"/>
                  </a:lnTo>
                  <a:lnTo>
                    <a:pt x="2034476" y="39103"/>
                  </a:lnTo>
                  <a:lnTo>
                    <a:pt x="2050602" y="22843"/>
                  </a:lnTo>
                  <a:lnTo>
                    <a:pt x="2066727" y="6582"/>
                  </a:lnTo>
                  <a:lnTo>
                    <a:pt x="2073255" y="0"/>
                  </a:lnTo>
                </a:path>
              </a:pathLst>
            </a:custGeom>
            <a:ln w="13550" cap="flat">
              <a:solidFill>
                <a:srgbClr val="DB4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878835" y="3995990"/>
              <a:ext cx="2073255" cy="2090604"/>
            </a:xfrm>
            <a:custGeom>
              <a:avLst/>
              <a:pathLst>
                <a:path w="2073255" h="2090604">
                  <a:moveTo>
                    <a:pt x="0" y="2090604"/>
                  </a:moveTo>
                  <a:lnTo>
                    <a:pt x="11622" y="2078885"/>
                  </a:lnTo>
                  <a:lnTo>
                    <a:pt x="27747" y="2062624"/>
                  </a:lnTo>
                  <a:lnTo>
                    <a:pt x="43872" y="2046364"/>
                  </a:lnTo>
                  <a:lnTo>
                    <a:pt x="59998" y="2030103"/>
                  </a:lnTo>
                  <a:lnTo>
                    <a:pt x="76123" y="2013843"/>
                  </a:lnTo>
                  <a:lnTo>
                    <a:pt x="92249" y="1997583"/>
                  </a:lnTo>
                  <a:lnTo>
                    <a:pt x="108374" y="1981322"/>
                  </a:lnTo>
                  <a:lnTo>
                    <a:pt x="124500" y="1965062"/>
                  </a:lnTo>
                  <a:lnTo>
                    <a:pt x="140625" y="1948801"/>
                  </a:lnTo>
                  <a:lnTo>
                    <a:pt x="156751" y="1932541"/>
                  </a:lnTo>
                  <a:lnTo>
                    <a:pt x="172876" y="1916281"/>
                  </a:lnTo>
                  <a:lnTo>
                    <a:pt x="189002" y="1900020"/>
                  </a:lnTo>
                  <a:lnTo>
                    <a:pt x="205127" y="1883760"/>
                  </a:lnTo>
                  <a:lnTo>
                    <a:pt x="221253" y="1867500"/>
                  </a:lnTo>
                  <a:lnTo>
                    <a:pt x="237378" y="1851239"/>
                  </a:lnTo>
                  <a:lnTo>
                    <a:pt x="253503" y="1834979"/>
                  </a:lnTo>
                  <a:lnTo>
                    <a:pt x="269629" y="1818718"/>
                  </a:lnTo>
                  <a:lnTo>
                    <a:pt x="285754" y="1802458"/>
                  </a:lnTo>
                  <a:lnTo>
                    <a:pt x="301880" y="1786198"/>
                  </a:lnTo>
                  <a:lnTo>
                    <a:pt x="318005" y="1769937"/>
                  </a:lnTo>
                  <a:lnTo>
                    <a:pt x="334131" y="1753677"/>
                  </a:lnTo>
                  <a:lnTo>
                    <a:pt x="350256" y="1737416"/>
                  </a:lnTo>
                  <a:lnTo>
                    <a:pt x="366382" y="1721156"/>
                  </a:lnTo>
                  <a:lnTo>
                    <a:pt x="382507" y="1704896"/>
                  </a:lnTo>
                  <a:lnTo>
                    <a:pt x="398633" y="1688635"/>
                  </a:lnTo>
                  <a:lnTo>
                    <a:pt x="414758" y="1672375"/>
                  </a:lnTo>
                  <a:lnTo>
                    <a:pt x="430884" y="1656114"/>
                  </a:lnTo>
                  <a:lnTo>
                    <a:pt x="447009" y="1639854"/>
                  </a:lnTo>
                  <a:lnTo>
                    <a:pt x="463134" y="1623594"/>
                  </a:lnTo>
                  <a:lnTo>
                    <a:pt x="479260" y="1607333"/>
                  </a:lnTo>
                  <a:lnTo>
                    <a:pt x="495385" y="1591073"/>
                  </a:lnTo>
                  <a:lnTo>
                    <a:pt x="511511" y="1574812"/>
                  </a:lnTo>
                  <a:lnTo>
                    <a:pt x="527636" y="1558552"/>
                  </a:lnTo>
                  <a:lnTo>
                    <a:pt x="543762" y="1542292"/>
                  </a:lnTo>
                  <a:lnTo>
                    <a:pt x="559887" y="1526031"/>
                  </a:lnTo>
                  <a:lnTo>
                    <a:pt x="576013" y="1509771"/>
                  </a:lnTo>
                  <a:lnTo>
                    <a:pt x="592138" y="1493510"/>
                  </a:lnTo>
                  <a:lnTo>
                    <a:pt x="608264" y="1477250"/>
                  </a:lnTo>
                  <a:lnTo>
                    <a:pt x="624389" y="1460990"/>
                  </a:lnTo>
                  <a:lnTo>
                    <a:pt x="640515" y="1444729"/>
                  </a:lnTo>
                  <a:lnTo>
                    <a:pt x="656640" y="1428469"/>
                  </a:lnTo>
                  <a:lnTo>
                    <a:pt x="672765" y="1412208"/>
                  </a:lnTo>
                  <a:lnTo>
                    <a:pt x="688891" y="1395948"/>
                  </a:lnTo>
                  <a:lnTo>
                    <a:pt x="705016" y="1379688"/>
                  </a:lnTo>
                  <a:lnTo>
                    <a:pt x="721142" y="1363427"/>
                  </a:lnTo>
                  <a:lnTo>
                    <a:pt x="737267" y="1347167"/>
                  </a:lnTo>
                  <a:lnTo>
                    <a:pt x="753393" y="1330906"/>
                  </a:lnTo>
                  <a:lnTo>
                    <a:pt x="769518" y="1314646"/>
                  </a:lnTo>
                  <a:lnTo>
                    <a:pt x="785644" y="1298386"/>
                  </a:lnTo>
                  <a:lnTo>
                    <a:pt x="801769" y="1282125"/>
                  </a:lnTo>
                  <a:lnTo>
                    <a:pt x="817895" y="1265865"/>
                  </a:lnTo>
                  <a:lnTo>
                    <a:pt x="834020" y="1249604"/>
                  </a:lnTo>
                  <a:lnTo>
                    <a:pt x="850146" y="1233344"/>
                  </a:lnTo>
                  <a:lnTo>
                    <a:pt x="866271" y="1217084"/>
                  </a:lnTo>
                  <a:lnTo>
                    <a:pt x="882396" y="1200823"/>
                  </a:lnTo>
                  <a:lnTo>
                    <a:pt x="898522" y="1184563"/>
                  </a:lnTo>
                  <a:lnTo>
                    <a:pt x="914647" y="1168302"/>
                  </a:lnTo>
                  <a:lnTo>
                    <a:pt x="930773" y="1152042"/>
                  </a:lnTo>
                  <a:lnTo>
                    <a:pt x="946898" y="1135782"/>
                  </a:lnTo>
                  <a:lnTo>
                    <a:pt x="963024" y="1119521"/>
                  </a:lnTo>
                  <a:lnTo>
                    <a:pt x="979149" y="1103261"/>
                  </a:lnTo>
                  <a:lnTo>
                    <a:pt x="995275" y="1087000"/>
                  </a:lnTo>
                  <a:lnTo>
                    <a:pt x="1011400" y="1070740"/>
                  </a:lnTo>
                  <a:lnTo>
                    <a:pt x="1027526" y="1054480"/>
                  </a:lnTo>
                  <a:lnTo>
                    <a:pt x="1043651" y="1038219"/>
                  </a:lnTo>
                  <a:lnTo>
                    <a:pt x="1059777" y="1021959"/>
                  </a:lnTo>
                  <a:lnTo>
                    <a:pt x="1075902" y="1005698"/>
                  </a:lnTo>
                  <a:lnTo>
                    <a:pt x="1092027" y="989438"/>
                  </a:lnTo>
                  <a:lnTo>
                    <a:pt x="1108153" y="973178"/>
                  </a:lnTo>
                  <a:lnTo>
                    <a:pt x="1124278" y="956917"/>
                  </a:lnTo>
                  <a:lnTo>
                    <a:pt x="1140404" y="940657"/>
                  </a:lnTo>
                  <a:lnTo>
                    <a:pt x="1156529" y="924396"/>
                  </a:lnTo>
                  <a:lnTo>
                    <a:pt x="1172655" y="908136"/>
                  </a:lnTo>
                  <a:lnTo>
                    <a:pt x="1188780" y="891876"/>
                  </a:lnTo>
                  <a:lnTo>
                    <a:pt x="1204906" y="875615"/>
                  </a:lnTo>
                  <a:lnTo>
                    <a:pt x="1221031" y="859355"/>
                  </a:lnTo>
                  <a:lnTo>
                    <a:pt x="1237157" y="843094"/>
                  </a:lnTo>
                  <a:lnTo>
                    <a:pt x="1253282" y="826834"/>
                  </a:lnTo>
                  <a:lnTo>
                    <a:pt x="1269408" y="810574"/>
                  </a:lnTo>
                  <a:lnTo>
                    <a:pt x="1285533" y="794313"/>
                  </a:lnTo>
                  <a:lnTo>
                    <a:pt x="1301658" y="778053"/>
                  </a:lnTo>
                  <a:lnTo>
                    <a:pt x="1317784" y="761792"/>
                  </a:lnTo>
                  <a:lnTo>
                    <a:pt x="1333909" y="745532"/>
                  </a:lnTo>
                  <a:lnTo>
                    <a:pt x="1350035" y="729272"/>
                  </a:lnTo>
                  <a:lnTo>
                    <a:pt x="1366160" y="713011"/>
                  </a:lnTo>
                  <a:lnTo>
                    <a:pt x="1382286" y="696751"/>
                  </a:lnTo>
                  <a:lnTo>
                    <a:pt x="1398411" y="680491"/>
                  </a:lnTo>
                  <a:lnTo>
                    <a:pt x="1414537" y="664230"/>
                  </a:lnTo>
                  <a:lnTo>
                    <a:pt x="1430662" y="647970"/>
                  </a:lnTo>
                  <a:lnTo>
                    <a:pt x="1446788" y="631709"/>
                  </a:lnTo>
                  <a:lnTo>
                    <a:pt x="1462913" y="615449"/>
                  </a:lnTo>
                  <a:lnTo>
                    <a:pt x="1479038" y="599189"/>
                  </a:lnTo>
                  <a:lnTo>
                    <a:pt x="1495164" y="582928"/>
                  </a:lnTo>
                  <a:lnTo>
                    <a:pt x="1511289" y="566668"/>
                  </a:lnTo>
                  <a:lnTo>
                    <a:pt x="1527415" y="550407"/>
                  </a:lnTo>
                  <a:lnTo>
                    <a:pt x="1543540" y="534147"/>
                  </a:lnTo>
                  <a:lnTo>
                    <a:pt x="1559666" y="517887"/>
                  </a:lnTo>
                  <a:lnTo>
                    <a:pt x="1575791" y="501626"/>
                  </a:lnTo>
                  <a:lnTo>
                    <a:pt x="1591917" y="485366"/>
                  </a:lnTo>
                  <a:lnTo>
                    <a:pt x="1608042" y="469105"/>
                  </a:lnTo>
                  <a:lnTo>
                    <a:pt x="1624168" y="452845"/>
                  </a:lnTo>
                  <a:lnTo>
                    <a:pt x="1640293" y="436585"/>
                  </a:lnTo>
                  <a:lnTo>
                    <a:pt x="1656419" y="420324"/>
                  </a:lnTo>
                  <a:lnTo>
                    <a:pt x="1672544" y="404064"/>
                  </a:lnTo>
                  <a:lnTo>
                    <a:pt x="1688669" y="387803"/>
                  </a:lnTo>
                  <a:lnTo>
                    <a:pt x="1704795" y="371543"/>
                  </a:lnTo>
                  <a:lnTo>
                    <a:pt x="1720920" y="355283"/>
                  </a:lnTo>
                  <a:lnTo>
                    <a:pt x="1737046" y="339022"/>
                  </a:lnTo>
                  <a:lnTo>
                    <a:pt x="1753171" y="322762"/>
                  </a:lnTo>
                  <a:lnTo>
                    <a:pt x="1769297" y="306501"/>
                  </a:lnTo>
                  <a:lnTo>
                    <a:pt x="1785422" y="290241"/>
                  </a:lnTo>
                  <a:lnTo>
                    <a:pt x="1801548" y="273981"/>
                  </a:lnTo>
                  <a:lnTo>
                    <a:pt x="1817673" y="257720"/>
                  </a:lnTo>
                  <a:lnTo>
                    <a:pt x="1833799" y="241460"/>
                  </a:lnTo>
                  <a:lnTo>
                    <a:pt x="1849924" y="225199"/>
                  </a:lnTo>
                  <a:lnTo>
                    <a:pt x="1866050" y="208939"/>
                  </a:lnTo>
                  <a:lnTo>
                    <a:pt x="1882175" y="192679"/>
                  </a:lnTo>
                  <a:lnTo>
                    <a:pt x="1898300" y="176418"/>
                  </a:lnTo>
                  <a:lnTo>
                    <a:pt x="1914426" y="160158"/>
                  </a:lnTo>
                  <a:lnTo>
                    <a:pt x="1930551" y="143897"/>
                  </a:lnTo>
                  <a:lnTo>
                    <a:pt x="1946677" y="127637"/>
                  </a:lnTo>
                  <a:lnTo>
                    <a:pt x="1962802" y="111377"/>
                  </a:lnTo>
                  <a:lnTo>
                    <a:pt x="1978928" y="95116"/>
                  </a:lnTo>
                  <a:lnTo>
                    <a:pt x="1995053" y="78856"/>
                  </a:lnTo>
                  <a:lnTo>
                    <a:pt x="2011179" y="62595"/>
                  </a:lnTo>
                  <a:lnTo>
                    <a:pt x="2027304" y="46335"/>
                  </a:lnTo>
                  <a:lnTo>
                    <a:pt x="2043430" y="30075"/>
                  </a:lnTo>
                  <a:lnTo>
                    <a:pt x="2059555" y="13814"/>
                  </a:lnTo>
                  <a:lnTo>
                    <a:pt x="2073255" y="0"/>
                  </a:lnTo>
                </a:path>
              </a:pathLst>
            </a:custGeom>
            <a:ln w="13550" cap="flat">
              <a:solidFill>
                <a:srgbClr val="B17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092451" y="4046344"/>
              <a:ext cx="2023319" cy="2040250"/>
            </a:xfrm>
            <a:custGeom>
              <a:avLst/>
              <a:pathLst>
                <a:path w="2023319" h="2040250">
                  <a:moveTo>
                    <a:pt x="0" y="2040250"/>
                  </a:moveTo>
                  <a:lnTo>
                    <a:pt x="7636" y="2032549"/>
                  </a:lnTo>
                  <a:lnTo>
                    <a:pt x="23762" y="2016289"/>
                  </a:lnTo>
                  <a:lnTo>
                    <a:pt x="39887" y="2000028"/>
                  </a:lnTo>
                  <a:lnTo>
                    <a:pt x="56013" y="1983768"/>
                  </a:lnTo>
                  <a:lnTo>
                    <a:pt x="72138" y="1967508"/>
                  </a:lnTo>
                  <a:lnTo>
                    <a:pt x="88264" y="1951247"/>
                  </a:lnTo>
                  <a:lnTo>
                    <a:pt x="104389" y="1934987"/>
                  </a:lnTo>
                  <a:lnTo>
                    <a:pt x="120515" y="1918726"/>
                  </a:lnTo>
                  <a:lnTo>
                    <a:pt x="136640" y="1902466"/>
                  </a:lnTo>
                  <a:lnTo>
                    <a:pt x="152766" y="1886206"/>
                  </a:lnTo>
                  <a:lnTo>
                    <a:pt x="168891" y="1869945"/>
                  </a:lnTo>
                  <a:lnTo>
                    <a:pt x="185016" y="1853685"/>
                  </a:lnTo>
                  <a:lnTo>
                    <a:pt x="201142" y="1837424"/>
                  </a:lnTo>
                  <a:lnTo>
                    <a:pt x="217267" y="1821164"/>
                  </a:lnTo>
                  <a:lnTo>
                    <a:pt x="233393" y="1804904"/>
                  </a:lnTo>
                  <a:lnTo>
                    <a:pt x="249518" y="1788643"/>
                  </a:lnTo>
                  <a:lnTo>
                    <a:pt x="265644" y="1772383"/>
                  </a:lnTo>
                  <a:lnTo>
                    <a:pt x="281769" y="1756122"/>
                  </a:lnTo>
                  <a:lnTo>
                    <a:pt x="297895" y="1739862"/>
                  </a:lnTo>
                  <a:lnTo>
                    <a:pt x="314020" y="1723602"/>
                  </a:lnTo>
                  <a:lnTo>
                    <a:pt x="330146" y="1707341"/>
                  </a:lnTo>
                  <a:lnTo>
                    <a:pt x="346271" y="1691081"/>
                  </a:lnTo>
                  <a:lnTo>
                    <a:pt x="362397" y="1674820"/>
                  </a:lnTo>
                  <a:lnTo>
                    <a:pt x="378522" y="1658560"/>
                  </a:lnTo>
                  <a:lnTo>
                    <a:pt x="394647" y="1642300"/>
                  </a:lnTo>
                  <a:lnTo>
                    <a:pt x="410773" y="1626039"/>
                  </a:lnTo>
                  <a:lnTo>
                    <a:pt x="426898" y="1609779"/>
                  </a:lnTo>
                  <a:lnTo>
                    <a:pt x="443024" y="1593518"/>
                  </a:lnTo>
                  <a:lnTo>
                    <a:pt x="459149" y="1577258"/>
                  </a:lnTo>
                  <a:lnTo>
                    <a:pt x="475275" y="1560998"/>
                  </a:lnTo>
                  <a:lnTo>
                    <a:pt x="491400" y="1544737"/>
                  </a:lnTo>
                  <a:lnTo>
                    <a:pt x="507526" y="1528477"/>
                  </a:lnTo>
                  <a:lnTo>
                    <a:pt x="523651" y="1512216"/>
                  </a:lnTo>
                  <a:lnTo>
                    <a:pt x="539777" y="1495956"/>
                  </a:lnTo>
                  <a:lnTo>
                    <a:pt x="555902" y="1479696"/>
                  </a:lnTo>
                  <a:lnTo>
                    <a:pt x="572028" y="1463435"/>
                  </a:lnTo>
                  <a:lnTo>
                    <a:pt x="588153" y="1447175"/>
                  </a:lnTo>
                  <a:lnTo>
                    <a:pt x="604278" y="1430914"/>
                  </a:lnTo>
                  <a:lnTo>
                    <a:pt x="620404" y="1414654"/>
                  </a:lnTo>
                  <a:lnTo>
                    <a:pt x="636529" y="1398394"/>
                  </a:lnTo>
                  <a:lnTo>
                    <a:pt x="652655" y="1382133"/>
                  </a:lnTo>
                  <a:lnTo>
                    <a:pt x="668780" y="1365873"/>
                  </a:lnTo>
                  <a:lnTo>
                    <a:pt x="684906" y="1349612"/>
                  </a:lnTo>
                  <a:lnTo>
                    <a:pt x="701031" y="1333352"/>
                  </a:lnTo>
                  <a:lnTo>
                    <a:pt x="717157" y="1317092"/>
                  </a:lnTo>
                  <a:lnTo>
                    <a:pt x="733282" y="1300831"/>
                  </a:lnTo>
                  <a:lnTo>
                    <a:pt x="749408" y="1284571"/>
                  </a:lnTo>
                  <a:lnTo>
                    <a:pt x="765533" y="1268310"/>
                  </a:lnTo>
                  <a:lnTo>
                    <a:pt x="781659" y="1252050"/>
                  </a:lnTo>
                  <a:lnTo>
                    <a:pt x="797784" y="1235790"/>
                  </a:lnTo>
                  <a:lnTo>
                    <a:pt x="813909" y="1219529"/>
                  </a:lnTo>
                  <a:lnTo>
                    <a:pt x="830035" y="1203269"/>
                  </a:lnTo>
                  <a:lnTo>
                    <a:pt x="846160" y="1187009"/>
                  </a:lnTo>
                  <a:lnTo>
                    <a:pt x="862286" y="1170748"/>
                  </a:lnTo>
                  <a:lnTo>
                    <a:pt x="878411" y="1154488"/>
                  </a:lnTo>
                  <a:lnTo>
                    <a:pt x="894537" y="1138227"/>
                  </a:lnTo>
                  <a:lnTo>
                    <a:pt x="910662" y="1121967"/>
                  </a:lnTo>
                  <a:lnTo>
                    <a:pt x="926788" y="1105707"/>
                  </a:lnTo>
                  <a:lnTo>
                    <a:pt x="942913" y="1089446"/>
                  </a:lnTo>
                  <a:lnTo>
                    <a:pt x="959039" y="1073186"/>
                  </a:lnTo>
                  <a:lnTo>
                    <a:pt x="975164" y="1056925"/>
                  </a:lnTo>
                  <a:lnTo>
                    <a:pt x="991290" y="1040665"/>
                  </a:lnTo>
                  <a:lnTo>
                    <a:pt x="1007415" y="1024405"/>
                  </a:lnTo>
                  <a:lnTo>
                    <a:pt x="1023540" y="1008144"/>
                  </a:lnTo>
                  <a:lnTo>
                    <a:pt x="1039666" y="991884"/>
                  </a:lnTo>
                  <a:lnTo>
                    <a:pt x="1055791" y="975623"/>
                  </a:lnTo>
                  <a:lnTo>
                    <a:pt x="1071917" y="959363"/>
                  </a:lnTo>
                  <a:lnTo>
                    <a:pt x="1088042" y="943103"/>
                  </a:lnTo>
                  <a:lnTo>
                    <a:pt x="1104168" y="926842"/>
                  </a:lnTo>
                  <a:lnTo>
                    <a:pt x="1120293" y="910582"/>
                  </a:lnTo>
                  <a:lnTo>
                    <a:pt x="1136419" y="894321"/>
                  </a:lnTo>
                  <a:lnTo>
                    <a:pt x="1152544" y="878061"/>
                  </a:lnTo>
                  <a:lnTo>
                    <a:pt x="1168670" y="861801"/>
                  </a:lnTo>
                  <a:lnTo>
                    <a:pt x="1184795" y="845540"/>
                  </a:lnTo>
                  <a:lnTo>
                    <a:pt x="1200921" y="829280"/>
                  </a:lnTo>
                  <a:lnTo>
                    <a:pt x="1217046" y="813019"/>
                  </a:lnTo>
                  <a:lnTo>
                    <a:pt x="1233171" y="796759"/>
                  </a:lnTo>
                  <a:lnTo>
                    <a:pt x="1249297" y="780499"/>
                  </a:lnTo>
                  <a:lnTo>
                    <a:pt x="1265422" y="764238"/>
                  </a:lnTo>
                  <a:lnTo>
                    <a:pt x="1281548" y="747978"/>
                  </a:lnTo>
                  <a:lnTo>
                    <a:pt x="1297673" y="731717"/>
                  </a:lnTo>
                  <a:lnTo>
                    <a:pt x="1313799" y="715457"/>
                  </a:lnTo>
                  <a:lnTo>
                    <a:pt x="1329924" y="699197"/>
                  </a:lnTo>
                  <a:lnTo>
                    <a:pt x="1346050" y="682936"/>
                  </a:lnTo>
                  <a:lnTo>
                    <a:pt x="1362175" y="666676"/>
                  </a:lnTo>
                  <a:lnTo>
                    <a:pt x="1378301" y="650415"/>
                  </a:lnTo>
                  <a:lnTo>
                    <a:pt x="1394426" y="634155"/>
                  </a:lnTo>
                  <a:lnTo>
                    <a:pt x="1410551" y="617895"/>
                  </a:lnTo>
                  <a:lnTo>
                    <a:pt x="1426677" y="601634"/>
                  </a:lnTo>
                  <a:lnTo>
                    <a:pt x="1442802" y="585374"/>
                  </a:lnTo>
                  <a:lnTo>
                    <a:pt x="1458928" y="569113"/>
                  </a:lnTo>
                  <a:lnTo>
                    <a:pt x="1475053" y="552853"/>
                  </a:lnTo>
                  <a:lnTo>
                    <a:pt x="1491179" y="536593"/>
                  </a:lnTo>
                  <a:lnTo>
                    <a:pt x="1507304" y="520332"/>
                  </a:lnTo>
                  <a:lnTo>
                    <a:pt x="1523430" y="504072"/>
                  </a:lnTo>
                  <a:lnTo>
                    <a:pt x="1539555" y="487811"/>
                  </a:lnTo>
                  <a:lnTo>
                    <a:pt x="1555681" y="471551"/>
                  </a:lnTo>
                  <a:lnTo>
                    <a:pt x="1571806" y="455291"/>
                  </a:lnTo>
                  <a:lnTo>
                    <a:pt x="1587932" y="439030"/>
                  </a:lnTo>
                  <a:lnTo>
                    <a:pt x="1604057" y="422770"/>
                  </a:lnTo>
                  <a:lnTo>
                    <a:pt x="1620182" y="406509"/>
                  </a:lnTo>
                  <a:lnTo>
                    <a:pt x="1636308" y="390249"/>
                  </a:lnTo>
                  <a:lnTo>
                    <a:pt x="1652433" y="373989"/>
                  </a:lnTo>
                  <a:lnTo>
                    <a:pt x="1668559" y="357728"/>
                  </a:lnTo>
                  <a:lnTo>
                    <a:pt x="1684684" y="341468"/>
                  </a:lnTo>
                  <a:lnTo>
                    <a:pt x="1700810" y="325207"/>
                  </a:lnTo>
                  <a:lnTo>
                    <a:pt x="1716935" y="308947"/>
                  </a:lnTo>
                  <a:lnTo>
                    <a:pt x="1733061" y="292687"/>
                  </a:lnTo>
                  <a:lnTo>
                    <a:pt x="1749186" y="276426"/>
                  </a:lnTo>
                  <a:lnTo>
                    <a:pt x="1765312" y="260166"/>
                  </a:lnTo>
                  <a:lnTo>
                    <a:pt x="1781437" y="243905"/>
                  </a:lnTo>
                  <a:lnTo>
                    <a:pt x="1797563" y="227645"/>
                  </a:lnTo>
                  <a:lnTo>
                    <a:pt x="1813688" y="211385"/>
                  </a:lnTo>
                  <a:lnTo>
                    <a:pt x="1829813" y="195124"/>
                  </a:lnTo>
                  <a:lnTo>
                    <a:pt x="1845939" y="178864"/>
                  </a:lnTo>
                  <a:lnTo>
                    <a:pt x="1862064" y="162603"/>
                  </a:lnTo>
                  <a:lnTo>
                    <a:pt x="1878190" y="146343"/>
                  </a:lnTo>
                  <a:lnTo>
                    <a:pt x="1894315" y="130083"/>
                  </a:lnTo>
                  <a:lnTo>
                    <a:pt x="1910441" y="113822"/>
                  </a:lnTo>
                  <a:lnTo>
                    <a:pt x="1926566" y="97562"/>
                  </a:lnTo>
                  <a:lnTo>
                    <a:pt x="1942692" y="81301"/>
                  </a:lnTo>
                  <a:lnTo>
                    <a:pt x="1958817" y="65041"/>
                  </a:lnTo>
                  <a:lnTo>
                    <a:pt x="1974943" y="48781"/>
                  </a:lnTo>
                  <a:lnTo>
                    <a:pt x="1991068" y="32520"/>
                  </a:lnTo>
                  <a:lnTo>
                    <a:pt x="2007194" y="16260"/>
                  </a:lnTo>
                  <a:lnTo>
                    <a:pt x="2023319" y="0"/>
                  </a:lnTo>
                  <a:lnTo>
                    <a:pt x="2023319" y="0"/>
                  </a:lnTo>
                </a:path>
              </a:pathLst>
            </a:custGeom>
            <a:ln w="13550" cap="flat">
              <a:solidFill>
                <a:srgbClr val="788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205369" y="4160207"/>
              <a:ext cx="1910401" cy="1926388"/>
            </a:xfrm>
            <a:custGeom>
              <a:avLst/>
              <a:pathLst>
                <a:path w="1910401" h="1926388">
                  <a:moveTo>
                    <a:pt x="0" y="1926388"/>
                  </a:moveTo>
                  <a:lnTo>
                    <a:pt x="7597" y="1918726"/>
                  </a:lnTo>
                  <a:lnTo>
                    <a:pt x="23723" y="1902466"/>
                  </a:lnTo>
                  <a:lnTo>
                    <a:pt x="39848" y="1886206"/>
                  </a:lnTo>
                  <a:lnTo>
                    <a:pt x="55973" y="1869945"/>
                  </a:lnTo>
                  <a:lnTo>
                    <a:pt x="72099" y="1853685"/>
                  </a:lnTo>
                  <a:lnTo>
                    <a:pt x="88224" y="1837424"/>
                  </a:lnTo>
                  <a:lnTo>
                    <a:pt x="104350" y="1821164"/>
                  </a:lnTo>
                  <a:lnTo>
                    <a:pt x="120475" y="1804904"/>
                  </a:lnTo>
                  <a:lnTo>
                    <a:pt x="136601" y="1788643"/>
                  </a:lnTo>
                  <a:lnTo>
                    <a:pt x="152726" y="1772383"/>
                  </a:lnTo>
                  <a:lnTo>
                    <a:pt x="168852" y="1756122"/>
                  </a:lnTo>
                  <a:lnTo>
                    <a:pt x="184977" y="1739862"/>
                  </a:lnTo>
                  <a:lnTo>
                    <a:pt x="201103" y="1723602"/>
                  </a:lnTo>
                  <a:lnTo>
                    <a:pt x="217228" y="1707341"/>
                  </a:lnTo>
                  <a:lnTo>
                    <a:pt x="233354" y="1691081"/>
                  </a:lnTo>
                  <a:lnTo>
                    <a:pt x="249479" y="1674820"/>
                  </a:lnTo>
                  <a:lnTo>
                    <a:pt x="265604" y="1658560"/>
                  </a:lnTo>
                  <a:lnTo>
                    <a:pt x="281730" y="1642300"/>
                  </a:lnTo>
                  <a:lnTo>
                    <a:pt x="297855" y="1626039"/>
                  </a:lnTo>
                  <a:lnTo>
                    <a:pt x="313981" y="1609779"/>
                  </a:lnTo>
                  <a:lnTo>
                    <a:pt x="330106" y="1593518"/>
                  </a:lnTo>
                  <a:lnTo>
                    <a:pt x="346232" y="1577258"/>
                  </a:lnTo>
                  <a:lnTo>
                    <a:pt x="362357" y="1560998"/>
                  </a:lnTo>
                  <a:lnTo>
                    <a:pt x="378483" y="1544737"/>
                  </a:lnTo>
                  <a:lnTo>
                    <a:pt x="394608" y="1528477"/>
                  </a:lnTo>
                  <a:lnTo>
                    <a:pt x="410734" y="1512216"/>
                  </a:lnTo>
                  <a:lnTo>
                    <a:pt x="426859" y="1495956"/>
                  </a:lnTo>
                  <a:lnTo>
                    <a:pt x="442985" y="1479696"/>
                  </a:lnTo>
                  <a:lnTo>
                    <a:pt x="459110" y="1463435"/>
                  </a:lnTo>
                  <a:lnTo>
                    <a:pt x="475235" y="1447175"/>
                  </a:lnTo>
                  <a:lnTo>
                    <a:pt x="491361" y="1430914"/>
                  </a:lnTo>
                  <a:lnTo>
                    <a:pt x="507486" y="1414654"/>
                  </a:lnTo>
                  <a:lnTo>
                    <a:pt x="523612" y="1398394"/>
                  </a:lnTo>
                  <a:lnTo>
                    <a:pt x="539737" y="1382133"/>
                  </a:lnTo>
                  <a:lnTo>
                    <a:pt x="555863" y="1365873"/>
                  </a:lnTo>
                  <a:lnTo>
                    <a:pt x="571988" y="1349612"/>
                  </a:lnTo>
                  <a:lnTo>
                    <a:pt x="588114" y="1333352"/>
                  </a:lnTo>
                  <a:lnTo>
                    <a:pt x="604239" y="1317092"/>
                  </a:lnTo>
                  <a:lnTo>
                    <a:pt x="620365" y="1300831"/>
                  </a:lnTo>
                  <a:lnTo>
                    <a:pt x="636490" y="1284571"/>
                  </a:lnTo>
                  <a:lnTo>
                    <a:pt x="652616" y="1268310"/>
                  </a:lnTo>
                  <a:lnTo>
                    <a:pt x="668741" y="1252050"/>
                  </a:lnTo>
                  <a:lnTo>
                    <a:pt x="684866" y="1235790"/>
                  </a:lnTo>
                  <a:lnTo>
                    <a:pt x="700992" y="1219529"/>
                  </a:lnTo>
                  <a:lnTo>
                    <a:pt x="717117" y="1203269"/>
                  </a:lnTo>
                  <a:lnTo>
                    <a:pt x="733243" y="1187009"/>
                  </a:lnTo>
                  <a:lnTo>
                    <a:pt x="749368" y="1170748"/>
                  </a:lnTo>
                  <a:lnTo>
                    <a:pt x="765494" y="1154488"/>
                  </a:lnTo>
                  <a:lnTo>
                    <a:pt x="781619" y="1138227"/>
                  </a:lnTo>
                  <a:lnTo>
                    <a:pt x="797745" y="1121967"/>
                  </a:lnTo>
                  <a:lnTo>
                    <a:pt x="813870" y="1105707"/>
                  </a:lnTo>
                  <a:lnTo>
                    <a:pt x="829996" y="1089446"/>
                  </a:lnTo>
                  <a:lnTo>
                    <a:pt x="846121" y="1073186"/>
                  </a:lnTo>
                  <a:lnTo>
                    <a:pt x="862247" y="1056925"/>
                  </a:lnTo>
                  <a:lnTo>
                    <a:pt x="878372" y="1040665"/>
                  </a:lnTo>
                  <a:lnTo>
                    <a:pt x="894497" y="1024405"/>
                  </a:lnTo>
                  <a:lnTo>
                    <a:pt x="910623" y="1008144"/>
                  </a:lnTo>
                  <a:lnTo>
                    <a:pt x="926748" y="991884"/>
                  </a:lnTo>
                  <a:lnTo>
                    <a:pt x="942874" y="975623"/>
                  </a:lnTo>
                  <a:lnTo>
                    <a:pt x="958999" y="959363"/>
                  </a:lnTo>
                  <a:lnTo>
                    <a:pt x="975125" y="943103"/>
                  </a:lnTo>
                  <a:lnTo>
                    <a:pt x="991250" y="926842"/>
                  </a:lnTo>
                  <a:lnTo>
                    <a:pt x="1007376" y="910582"/>
                  </a:lnTo>
                  <a:lnTo>
                    <a:pt x="1023501" y="894321"/>
                  </a:lnTo>
                  <a:lnTo>
                    <a:pt x="1039627" y="878061"/>
                  </a:lnTo>
                  <a:lnTo>
                    <a:pt x="1055752" y="861801"/>
                  </a:lnTo>
                  <a:lnTo>
                    <a:pt x="1071877" y="845540"/>
                  </a:lnTo>
                  <a:lnTo>
                    <a:pt x="1088003" y="829280"/>
                  </a:lnTo>
                  <a:lnTo>
                    <a:pt x="1104128" y="813019"/>
                  </a:lnTo>
                  <a:lnTo>
                    <a:pt x="1120254" y="796759"/>
                  </a:lnTo>
                  <a:lnTo>
                    <a:pt x="1136379" y="780499"/>
                  </a:lnTo>
                  <a:lnTo>
                    <a:pt x="1152505" y="764238"/>
                  </a:lnTo>
                  <a:lnTo>
                    <a:pt x="1168630" y="747978"/>
                  </a:lnTo>
                  <a:lnTo>
                    <a:pt x="1184756" y="731717"/>
                  </a:lnTo>
                  <a:lnTo>
                    <a:pt x="1200881" y="715457"/>
                  </a:lnTo>
                  <a:lnTo>
                    <a:pt x="1217007" y="699197"/>
                  </a:lnTo>
                  <a:lnTo>
                    <a:pt x="1233132" y="682936"/>
                  </a:lnTo>
                  <a:lnTo>
                    <a:pt x="1249258" y="666676"/>
                  </a:lnTo>
                  <a:lnTo>
                    <a:pt x="1265383" y="650415"/>
                  </a:lnTo>
                  <a:lnTo>
                    <a:pt x="1281508" y="634155"/>
                  </a:lnTo>
                  <a:lnTo>
                    <a:pt x="1297634" y="617895"/>
                  </a:lnTo>
                  <a:lnTo>
                    <a:pt x="1313759" y="601634"/>
                  </a:lnTo>
                  <a:lnTo>
                    <a:pt x="1329885" y="585374"/>
                  </a:lnTo>
                  <a:lnTo>
                    <a:pt x="1346010" y="569113"/>
                  </a:lnTo>
                  <a:lnTo>
                    <a:pt x="1362136" y="552853"/>
                  </a:lnTo>
                  <a:lnTo>
                    <a:pt x="1378261" y="536593"/>
                  </a:lnTo>
                  <a:lnTo>
                    <a:pt x="1394387" y="520332"/>
                  </a:lnTo>
                  <a:lnTo>
                    <a:pt x="1410512" y="504072"/>
                  </a:lnTo>
                  <a:lnTo>
                    <a:pt x="1426638" y="487811"/>
                  </a:lnTo>
                  <a:lnTo>
                    <a:pt x="1442763" y="471551"/>
                  </a:lnTo>
                  <a:lnTo>
                    <a:pt x="1458889" y="455291"/>
                  </a:lnTo>
                  <a:lnTo>
                    <a:pt x="1475014" y="439030"/>
                  </a:lnTo>
                  <a:lnTo>
                    <a:pt x="1491139" y="422770"/>
                  </a:lnTo>
                  <a:lnTo>
                    <a:pt x="1507265" y="406509"/>
                  </a:lnTo>
                  <a:lnTo>
                    <a:pt x="1523390" y="390249"/>
                  </a:lnTo>
                  <a:lnTo>
                    <a:pt x="1539516" y="373989"/>
                  </a:lnTo>
                  <a:lnTo>
                    <a:pt x="1555641" y="357728"/>
                  </a:lnTo>
                  <a:lnTo>
                    <a:pt x="1571767" y="341468"/>
                  </a:lnTo>
                  <a:lnTo>
                    <a:pt x="1587892" y="325207"/>
                  </a:lnTo>
                  <a:lnTo>
                    <a:pt x="1604018" y="308947"/>
                  </a:lnTo>
                  <a:lnTo>
                    <a:pt x="1620143" y="292687"/>
                  </a:lnTo>
                  <a:lnTo>
                    <a:pt x="1636269" y="276426"/>
                  </a:lnTo>
                  <a:lnTo>
                    <a:pt x="1652394" y="260166"/>
                  </a:lnTo>
                  <a:lnTo>
                    <a:pt x="1668520" y="243905"/>
                  </a:lnTo>
                  <a:lnTo>
                    <a:pt x="1684645" y="227645"/>
                  </a:lnTo>
                  <a:lnTo>
                    <a:pt x="1700770" y="211385"/>
                  </a:lnTo>
                  <a:lnTo>
                    <a:pt x="1716896" y="195124"/>
                  </a:lnTo>
                  <a:lnTo>
                    <a:pt x="1733021" y="178864"/>
                  </a:lnTo>
                  <a:lnTo>
                    <a:pt x="1749147" y="162603"/>
                  </a:lnTo>
                  <a:lnTo>
                    <a:pt x="1765272" y="146343"/>
                  </a:lnTo>
                  <a:lnTo>
                    <a:pt x="1781398" y="130083"/>
                  </a:lnTo>
                  <a:lnTo>
                    <a:pt x="1797523" y="113822"/>
                  </a:lnTo>
                  <a:lnTo>
                    <a:pt x="1813649" y="97562"/>
                  </a:lnTo>
                  <a:lnTo>
                    <a:pt x="1829774" y="81301"/>
                  </a:lnTo>
                  <a:lnTo>
                    <a:pt x="1845900" y="65041"/>
                  </a:lnTo>
                  <a:lnTo>
                    <a:pt x="1862025" y="48781"/>
                  </a:lnTo>
                  <a:lnTo>
                    <a:pt x="1878151" y="32520"/>
                  </a:lnTo>
                  <a:lnTo>
                    <a:pt x="1894276" y="16260"/>
                  </a:lnTo>
                  <a:lnTo>
                    <a:pt x="1910401" y="0"/>
                  </a:lnTo>
                  <a:lnTo>
                    <a:pt x="1910401" y="0"/>
                  </a:lnTo>
                </a:path>
              </a:pathLst>
            </a:custGeom>
            <a:ln w="13550" cap="flat">
              <a:solidFill>
                <a:srgbClr val="009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257999" y="4213278"/>
              <a:ext cx="1857771" cy="1873317"/>
            </a:xfrm>
            <a:custGeom>
              <a:avLst/>
              <a:pathLst>
                <a:path w="1857771" h="1873317">
                  <a:moveTo>
                    <a:pt x="0" y="1873317"/>
                  </a:moveTo>
                  <a:lnTo>
                    <a:pt x="3343" y="1869945"/>
                  </a:lnTo>
                  <a:lnTo>
                    <a:pt x="19469" y="1853685"/>
                  </a:lnTo>
                  <a:lnTo>
                    <a:pt x="35594" y="1837424"/>
                  </a:lnTo>
                  <a:lnTo>
                    <a:pt x="51719" y="1821164"/>
                  </a:lnTo>
                  <a:lnTo>
                    <a:pt x="67845" y="1804904"/>
                  </a:lnTo>
                  <a:lnTo>
                    <a:pt x="83970" y="1788643"/>
                  </a:lnTo>
                  <a:lnTo>
                    <a:pt x="100096" y="1772383"/>
                  </a:lnTo>
                  <a:lnTo>
                    <a:pt x="116221" y="1756122"/>
                  </a:lnTo>
                  <a:lnTo>
                    <a:pt x="132347" y="1739862"/>
                  </a:lnTo>
                  <a:lnTo>
                    <a:pt x="148472" y="1723602"/>
                  </a:lnTo>
                  <a:lnTo>
                    <a:pt x="164598" y="1707341"/>
                  </a:lnTo>
                  <a:lnTo>
                    <a:pt x="180723" y="1691081"/>
                  </a:lnTo>
                  <a:lnTo>
                    <a:pt x="196849" y="1674820"/>
                  </a:lnTo>
                  <a:lnTo>
                    <a:pt x="212974" y="1658560"/>
                  </a:lnTo>
                  <a:lnTo>
                    <a:pt x="229099" y="1642300"/>
                  </a:lnTo>
                  <a:lnTo>
                    <a:pt x="245225" y="1626039"/>
                  </a:lnTo>
                  <a:lnTo>
                    <a:pt x="261350" y="1609779"/>
                  </a:lnTo>
                  <a:lnTo>
                    <a:pt x="277476" y="1593518"/>
                  </a:lnTo>
                  <a:lnTo>
                    <a:pt x="293601" y="1577258"/>
                  </a:lnTo>
                  <a:lnTo>
                    <a:pt x="309727" y="1560998"/>
                  </a:lnTo>
                  <a:lnTo>
                    <a:pt x="325852" y="1544737"/>
                  </a:lnTo>
                  <a:lnTo>
                    <a:pt x="341978" y="1528477"/>
                  </a:lnTo>
                  <a:lnTo>
                    <a:pt x="358103" y="1512216"/>
                  </a:lnTo>
                  <a:lnTo>
                    <a:pt x="374229" y="1495956"/>
                  </a:lnTo>
                  <a:lnTo>
                    <a:pt x="390354" y="1479696"/>
                  </a:lnTo>
                  <a:lnTo>
                    <a:pt x="406480" y="1463435"/>
                  </a:lnTo>
                  <a:lnTo>
                    <a:pt x="422605" y="1447175"/>
                  </a:lnTo>
                  <a:lnTo>
                    <a:pt x="438730" y="1430914"/>
                  </a:lnTo>
                  <a:lnTo>
                    <a:pt x="454856" y="1414654"/>
                  </a:lnTo>
                  <a:lnTo>
                    <a:pt x="470981" y="1398394"/>
                  </a:lnTo>
                  <a:lnTo>
                    <a:pt x="487107" y="1382133"/>
                  </a:lnTo>
                  <a:lnTo>
                    <a:pt x="503232" y="1365873"/>
                  </a:lnTo>
                  <a:lnTo>
                    <a:pt x="519358" y="1349612"/>
                  </a:lnTo>
                  <a:lnTo>
                    <a:pt x="535483" y="1333352"/>
                  </a:lnTo>
                  <a:lnTo>
                    <a:pt x="551609" y="1317092"/>
                  </a:lnTo>
                  <a:lnTo>
                    <a:pt x="567734" y="1300831"/>
                  </a:lnTo>
                  <a:lnTo>
                    <a:pt x="583860" y="1284571"/>
                  </a:lnTo>
                  <a:lnTo>
                    <a:pt x="599985" y="1268310"/>
                  </a:lnTo>
                  <a:lnTo>
                    <a:pt x="616111" y="1252050"/>
                  </a:lnTo>
                  <a:lnTo>
                    <a:pt x="632236" y="1235790"/>
                  </a:lnTo>
                  <a:lnTo>
                    <a:pt x="648361" y="1219529"/>
                  </a:lnTo>
                  <a:lnTo>
                    <a:pt x="664487" y="1203269"/>
                  </a:lnTo>
                  <a:lnTo>
                    <a:pt x="680612" y="1187009"/>
                  </a:lnTo>
                  <a:lnTo>
                    <a:pt x="696738" y="1170748"/>
                  </a:lnTo>
                  <a:lnTo>
                    <a:pt x="712863" y="1154488"/>
                  </a:lnTo>
                  <a:lnTo>
                    <a:pt x="728989" y="1138227"/>
                  </a:lnTo>
                  <a:lnTo>
                    <a:pt x="745114" y="1121967"/>
                  </a:lnTo>
                  <a:lnTo>
                    <a:pt x="761240" y="1105707"/>
                  </a:lnTo>
                  <a:lnTo>
                    <a:pt x="777365" y="1089446"/>
                  </a:lnTo>
                  <a:lnTo>
                    <a:pt x="793491" y="1073186"/>
                  </a:lnTo>
                  <a:lnTo>
                    <a:pt x="809616" y="1056925"/>
                  </a:lnTo>
                  <a:lnTo>
                    <a:pt x="825742" y="1040665"/>
                  </a:lnTo>
                  <a:lnTo>
                    <a:pt x="841867" y="1024405"/>
                  </a:lnTo>
                  <a:lnTo>
                    <a:pt x="857992" y="1008144"/>
                  </a:lnTo>
                  <a:lnTo>
                    <a:pt x="874118" y="991884"/>
                  </a:lnTo>
                  <a:lnTo>
                    <a:pt x="890243" y="975623"/>
                  </a:lnTo>
                  <a:lnTo>
                    <a:pt x="906369" y="959363"/>
                  </a:lnTo>
                  <a:lnTo>
                    <a:pt x="922494" y="943103"/>
                  </a:lnTo>
                  <a:lnTo>
                    <a:pt x="938620" y="926842"/>
                  </a:lnTo>
                  <a:lnTo>
                    <a:pt x="954745" y="910582"/>
                  </a:lnTo>
                  <a:lnTo>
                    <a:pt x="970871" y="894321"/>
                  </a:lnTo>
                  <a:lnTo>
                    <a:pt x="986996" y="878061"/>
                  </a:lnTo>
                  <a:lnTo>
                    <a:pt x="1003122" y="861801"/>
                  </a:lnTo>
                  <a:lnTo>
                    <a:pt x="1019247" y="845540"/>
                  </a:lnTo>
                  <a:lnTo>
                    <a:pt x="1035373" y="829280"/>
                  </a:lnTo>
                  <a:lnTo>
                    <a:pt x="1051498" y="813019"/>
                  </a:lnTo>
                  <a:lnTo>
                    <a:pt x="1067623" y="796759"/>
                  </a:lnTo>
                  <a:lnTo>
                    <a:pt x="1083749" y="780499"/>
                  </a:lnTo>
                  <a:lnTo>
                    <a:pt x="1099874" y="764238"/>
                  </a:lnTo>
                  <a:lnTo>
                    <a:pt x="1116000" y="747978"/>
                  </a:lnTo>
                  <a:lnTo>
                    <a:pt x="1132125" y="731717"/>
                  </a:lnTo>
                  <a:lnTo>
                    <a:pt x="1148251" y="715457"/>
                  </a:lnTo>
                  <a:lnTo>
                    <a:pt x="1164376" y="699197"/>
                  </a:lnTo>
                  <a:lnTo>
                    <a:pt x="1180502" y="682936"/>
                  </a:lnTo>
                  <a:lnTo>
                    <a:pt x="1196627" y="666676"/>
                  </a:lnTo>
                  <a:lnTo>
                    <a:pt x="1212753" y="650415"/>
                  </a:lnTo>
                  <a:lnTo>
                    <a:pt x="1228878" y="634155"/>
                  </a:lnTo>
                  <a:lnTo>
                    <a:pt x="1245004" y="617895"/>
                  </a:lnTo>
                  <a:lnTo>
                    <a:pt x="1261129" y="601634"/>
                  </a:lnTo>
                  <a:lnTo>
                    <a:pt x="1277254" y="585374"/>
                  </a:lnTo>
                  <a:lnTo>
                    <a:pt x="1293380" y="569113"/>
                  </a:lnTo>
                  <a:lnTo>
                    <a:pt x="1309505" y="552853"/>
                  </a:lnTo>
                  <a:lnTo>
                    <a:pt x="1325631" y="536593"/>
                  </a:lnTo>
                  <a:lnTo>
                    <a:pt x="1341756" y="520332"/>
                  </a:lnTo>
                  <a:lnTo>
                    <a:pt x="1357882" y="504072"/>
                  </a:lnTo>
                  <a:lnTo>
                    <a:pt x="1374007" y="487811"/>
                  </a:lnTo>
                  <a:lnTo>
                    <a:pt x="1390133" y="471551"/>
                  </a:lnTo>
                  <a:lnTo>
                    <a:pt x="1406258" y="455291"/>
                  </a:lnTo>
                  <a:lnTo>
                    <a:pt x="1422384" y="439030"/>
                  </a:lnTo>
                  <a:lnTo>
                    <a:pt x="1438509" y="422770"/>
                  </a:lnTo>
                  <a:lnTo>
                    <a:pt x="1454635" y="406509"/>
                  </a:lnTo>
                  <a:lnTo>
                    <a:pt x="1470760" y="390249"/>
                  </a:lnTo>
                  <a:lnTo>
                    <a:pt x="1486885" y="373989"/>
                  </a:lnTo>
                  <a:lnTo>
                    <a:pt x="1503011" y="357728"/>
                  </a:lnTo>
                  <a:lnTo>
                    <a:pt x="1519136" y="341468"/>
                  </a:lnTo>
                  <a:lnTo>
                    <a:pt x="1535262" y="325207"/>
                  </a:lnTo>
                  <a:lnTo>
                    <a:pt x="1551387" y="308947"/>
                  </a:lnTo>
                  <a:lnTo>
                    <a:pt x="1567513" y="292687"/>
                  </a:lnTo>
                  <a:lnTo>
                    <a:pt x="1583638" y="276426"/>
                  </a:lnTo>
                  <a:lnTo>
                    <a:pt x="1599764" y="260166"/>
                  </a:lnTo>
                  <a:lnTo>
                    <a:pt x="1615889" y="243905"/>
                  </a:lnTo>
                  <a:lnTo>
                    <a:pt x="1632015" y="227645"/>
                  </a:lnTo>
                  <a:lnTo>
                    <a:pt x="1648140" y="211385"/>
                  </a:lnTo>
                  <a:lnTo>
                    <a:pt x="1664265" y="195124"/>
                  </a:lnTo>
                  <a:lnTo>
                    <a:pt x="1680391" y="178864"/>
                  </a:lnTo>
                  <a:lnTo>
                    <a:pt x="1696516" y="162603"/>
                  </a:lnTo>
                  <a:lnTo>
                    <a:pt x="1712642" y="146343"/>
                  </a:lnTo>
                  <a:lnTo>
                    <a:pt x="1728767" y="130083"/>
                  </a:lnTo>
                  <a:lnTo>
                    <a:pt x="1744893" y="113822"/>
                  </a:lnTo>
                  <a:lnTo>
                    <a:pt x="1761018" y="97562"/>
                  </a:lnTo>
                  <a:lnTo>
                    <a:pt x="1777144" y="81301"/>
                  </a:lnTo>
                  <a:lnTo>
                    <a:pt x="1793269" y="65041"/>
                  </a:lnTo>
                  <a:lnTo>
                    <a:pt x="1809395" y="48781"/>
                  </a:lnTo>
                  <a:lnTo>
                    <a:pt x="1825520" y="32520"/>
                  </a:lnTo>
                  <a:lnTo>
                    <a:pt x="1841646" y="16260"/>
                  </a:lnTo>
                  <a:lnTo>
                    <a:pt x="1857771" y="0"/>
                  </a:lnTo>
                  <a:lnTo>
                    <a:pt x="1857771" y="0"/>
                  </a:lnTo>
                </a:path>
              </a:pathLst>
            </a:custGeom>
            <a:ln w="13550" cap="flat">
              <a:solidFill>
                <a:srgbClr val="00A5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231291" y="4186346"/>
              <a:ext cx="1884479" cy="1900248"/>
            </a:xfrm>
            <a:custGeom>
              <a:avLst/>
              <a:pathLst>
                <a:path w="1884479" h="1900248">
                  <a:moveTo>
                    <a:pt x="0" y="1900248"/>
                  </a:moveTo>
                  <a:lnTo>
                    <a:pt x="13926" y="1886206"/>
                  </a:lnTo>
                  <a:lnTo>
                    <a:pt x="30051" y="1869945"/>
                  </a:lnTo>
                  <a:lnTo>
                    <a:pt x="46177" y="1853685"/>
                  </a:lnTo>
                  <a:lnTo>
                    <a:pt x="62302" y="1837424"/>
                  </a:lnTo>
                  <a:lnTo>
                    <a:pt x="78427" y="1821164"/>
                  </a:lnTo>
                  <a:lnTo>
                    <a:pt x="94553" y="1804904"/>
                  </a:lnTo>
                  <a:lnTo>
                    <a:pt x="110678" y="1788643"/>
                  </a:lnTo>
                  <a:lnTo>
                    <a:pt x="126804" y="1772383"/>
                  </a:lnTo>
                  <a:lnTo>
                    <a:pt x="142929" y="1756122"/>
                  </a:lnTo>
                  <a:lnTo>
                    <a:pt x="159055" y="1739862"/>
                  </a:lnTo>
                  <a:lnTo>
                    <a:pt x="175180" y="1723602"/>
                  </a:lnTo>
                  <a:lnTo>
                    <a:pt x="191306" y="1707341"/>
                  </a:lnTo>
                  <a:lnTo>
                    <a:pt x="207431" y="1691081"/>
                  </a:lnTo>
                  <a:lnTo>
                    <a:pt x="223557" y="1674820"/>
                  </a:lnTo>
                  <a:lnTo>
                    <a:pt x="239682" y="1658560"/>
                  </a:lnTo>
                  <a:lnTo>
                    <a:pt x="255807" y="1642300"/>
                  </a:lnTo>
                  <a:lnTo>
                    <a:pt x="271933" y="1626039"/>
                  </a:lnTo>
                  <a:lnTo>
                    <a:pt x="288058" y="1609779"/>
                  </a:lnTo>
                  <a:lnTo>
                    <a:pt x="304184" y="1593518"/>
                  </a:lnTo>
                  <a:lnTo>
                    <a:pt x="320309" y="1577258"/>
                  </a:lnTo>
                  <a:lnTo>
                    <a:pt x="336435" y="1560998"/>
                  </a:lnTo>
                  <a:lnTo>
                    <a:pt x="352560" y="1544737"/>
                  </a:lnTo>
                  <a:lnTo>
                    <a:pt x="368686" y="1528477"/>
                  </a:lnTo>
                  <a:lnTo>
                    <a:pt x="384811" y="1512216"/>
                  </a:lnTo>
                  <a:lnTo>
                    <a:pt x="400937" y="1495956"/>
                  </a:lnTo>
                  <a:lnTo>
                    <a:pt x="417062" y="1479696"/>
                  </a:lnTo>
                  <a:lnTo>
                    <a:pt x="433188" y="1463435"/>
                  </a:lnTo>
                  <a:lnTo>
                    <a:pt x="449313" y="1447175"/>
                  </a:lnTo>
                  <a:lnTo>
                    <a:pt x="465438" y="1430914"/>
                  </a:lnTo>
                  <a:lnTo>
                    <a:pt x="481564" y="1414654"/>
                  </a:lnTo>
                  <a:lnTo>
                    <a:pt x="497689" y="1398394"/>
                  </a:lnTo>
                  <a:lnTo>
                    <a:pt x="513815" y="1382133"/>
                  </a:lnTo>
                  <a:lnTo>
                    <a:pt x="529940" y="1365873"/>
                  </a:lnTo>
                  <a:lnTo>
                    <a:pt x="546066" y="1349612"/>
                  </a:lnTo>
                  <a:lnTo>
                    <a:pt x="562191" y="1333352"/>
                  </a:lnTo>
                  <a:lnTo>
                    <a:pt x="578317" y="1317092"/>
                  </a:lnTo>
                  <a:lnTo>
                    <a:pt x="594442" y="1300831"/>
                  </a:lnTo>
                  <a:lnTo>
                    <a:pt x="610568" y="1284571"/>
                  </a:lnTo>
                  <a:lnTo>
                    <a:pt x="626693" y="1268310"/>
                  </a:lnTo>
                  <a:lnTo>
                    <a:pt x="642819" y="1252050"/>
                  </a:lnTo>
                  <a:lnTo>
                    <a:pt x="658944" y="1235790"/>
                  </a:lnTo>
                  <a:lnTo>
                    <a:pt x="675069" y="1219529"/>
                  </a:lnTo>
                  <a:lnTo>
                    <a:pt x="691195" y="1203269"/>
                  </a:lnTo>
                  <a:lnTo>
                    <a:pt x="707320" y="1187009"/>
                  </a:lnTo>
                  <a:lnTo>
                    <a:pt x="723446" y="1170748"/>
                  </a:lnTo>
                  <a:lnTo>
                    <a:pt x="739571" y="1154488"/>
                  </a:lnTo>
                  <a:lnTo>
                    <a:pt x="755697" y="1138227"/>
                  </a:lnTo>
                  <a:lnTo>
                    <a:pt x="771822" y="1121967"/>
                  </a:lnTo>
                  <a:lnTo>
                    <a:pt x="787948" y="1105707"/>
                  </a:lnTo>
                  <a:lnTo>
                    <a:pt x="804073" y="1089446"/>
                  </a:lnTo>
                  <a:lnTo>
                    <a:pt x="820199" y="1073186"/>
                  </a:lnTo>
                  <a:lnTo>
                    <a:pt x="836324" y="1056925"/>
                  </a:lnTo>
                  <a:lnTo>
                    <a:pt x="852450" y="1040665"/>
                  </a:lnTo>
                  <a:lnTo>
                    <a:pt x="868575" y="1024405"/>
                  </a:lnTo>
                  <a:lnTo>
                    <a:pt x="884700" y="1008144"/>
                  </a:lnTo>
                  <a:lnTo>
                    <a:pt x="900826" y="991884"/>
                  </a:lnTo>
                  <a:lnTo>
                    <a:pt x="916951" y="975623"/>
                  </a:lnTo>
                  <a:lnTo>
                    <a:pt x="933077" y="959363"/>
                  </a:lnTo>
                  <a:lnTo>
                    <a:pt x="949202" y="943103"/>
                  </a:lnTo>
                  <a:lnTo>
                    <a:pt x="965328" y="926842"/>
                  </a:lnTo>
                  <a:lnTo>
                    <a:pt x="981453" y="910582"/>
                  </a:lnTo>
                  <a:lnTo>
                    <a:pt x="997579" y="894321"/>
                  </a:lnTo>
                  <a:lnTo>
                    <a:pt x="1013704" y="878061"/>
                  </a:lnTo>
                  <a:lnTo>
                    <a:pt x="1029830" y="861801"/>
                  </a:lnTo>
                  <a:lnTo>
                    <a:pt x="1045955" y="845540"/>
                  </a:lnTo>
                  <a:lnTo>
                    <a:pt x="1062081" y="829280"/>
                  </a:lnTo>
                  <a:lnTo>
                    <a:pt x="1078206" y="813019"/>
                  </a:lnTo>
                  <a:lnTo>
                    <a:pt x="1094331" y="796759"/>
                  </a:lnTo>
                  <a:lnTo>
                    <a:pt x="1110457" y="780499"/>
                  </a:lnTo>
                  <a:lnTo>
                    <a:pt x="1126582" y="764238"/>
                  </a:lnTo>
                  <a:lnTo>
                    <a:pt x="1142708" y="747978"/>
                  </a:lnTo>
                  <a:lnTo>
                    <a:pt x="1158833" y="731717"/>
                  </a:lnTo>
                  <a:lnTo>
                    <a:pt x="1174959" y="715457"/>
                  </a:lnTo>
                  <a:lnTo>
                    <a:pt x="1191084" y="699197"/>
                  </a:lnTo>
                  <a:lnTo>
                    <a:pt x="1207210" y="682936"/>
                  </a:lnTo>
                  <a:lnTo>
                    <a:pt x="1223335" y="666676"/>
                  </a:lnTo>
                  <a:lnTo>
                    <a:pt x="1239461" y="650415"/>
                  </a:lnTo>
                  <a:lnTo>
                    <a:pt x="1255586" y="634155"/>
                  </a:lnTo>
                  <a:lnTo>
                    <a:pt x="1271712" y="617895"/>
                  </a:lnTo>
                  <a:lnTo>
                    <a:pt x="1287837" y="601634"/>
                  </a:lnTo>
                  <a:lnTo>
                    <a:pt x="1303962" y="585374"/>
                  </a:lnTo>
                  <a:lnTo>
                    <a:pt x="1320088" y="569113"/>
                  </a:lnTo>
                  <a:lnTo>
                    <a:pt x="1336213" y="552853"/>
                  </a:lnTo>
                  <a:lnTo>
                    <a:pt x="1352339" y="536593"/>
                  </a:lnTo>
                  <a:lnTo>
                    <a:pt x="1368464" y="520332"/>
                  </a:lnTo>
                  <a:lnTo>
                    <a:pt x="1384590" y="504072"/>
                  </a:lnTo>
                  <a:lnTo>
                    <a:pt x="1400715" y="487811"/>
                  </a:lnTo>
                  <a:lnTo>
                    <a:pt x="1416841" y="471551"/>
                  </a:lnTo>
                  <a:lnTo>
                    <a:pt x="1432966" y="455291"/>
                  </a:lnTo>
                  <a:lnTo>
                    <a:pt x="1449092" y="439030"/>
                  </a:lnTo>
                  <a:lnTo>
                    <a:pt x="1465217" y="422770"/>
                  </a:lnTo>
                  <a:lnTo>
                    <a:pt x="1481343" y="406509"/>
                  </a:lnTo>
                  <a:lnTo>
                    <a:pt x="1497468" y="390249"/>
                  </a:lnTo>
                  <a:lnTo>
                    <a:pt x="1513593" y="373989"/>
                  </a:lnTo>
                  <a:lnTo>
                    <a:pt x="1529719" y="357728"/>
                  </a:lnTo>
                  <a:lnTo>
                    <a:pt x="1545844" y="341468"/>
                  </a:lnTo>
                  <a:lnTo>
                    <a:pt x="1561970" y="325207"/>
                  </a:lnTo>
                  <a:lnTo>
                    <a:pt x="1578095" y="308947"/>
                  </a:lnTo>
                  <a:lnTo>
                    <a:pt x="1594221" y="292687"/>
                  </a:lnTo>
                  <a:lnTo>
                    <a:pt x="1610346" y="276426"/>
                  </a:lnTo>
                  <a:lnTo>
                    <a:pt x="1626472" y="260166"/>
                  </a:lnTo>
                  <a:lnTo>
                    <a:pt x="1642597" y="243905"/>
                  </a:lnTo>
                  <a:lnTo>
                    <a:pt x="1658723" y="227645"/>
                  </a:lnTo>
                  <a:lnTo>
                    <a:pt x="1674848" y="211385"/>
                  </a:lnTo>
                  <a:lnTo>
                    <a:pt x="1690973" y="195124"/>
                  </a:lnTo>
                  <a:lnTo>
                    <a:pt x="1707099" y="178864"/>
                  </a:lnTo>
                  <a:lnTo>
                    <a:pt x="1723224" y="162603"/>
                  </a:lnTo>
                  <a:lnTo>
                    <a:pt x="1739350" y="146343"/>
                  </a:lnTo>
                  <a:lnTo>
                    <a:pt x="1755475" y="130083"/>
                  </a:lnTo>
                  <a:lnTo>
                    <a:pt x="1771601" y="113822"/>
                  </a:lnTo>
                  <a:lnTo>
                    <a:pt x="1787726" y="97562"/>
                  </a:lnTo>
                  <a:lnTo>
                    <a:pt x="1803852" y="81301"/>
                  </a:lnTo>
                  <a:lnTo>
                    <a:pt x="1819977" y="65041"/>
                  </a:lnTo>
                  <a:lnTo>
                    <a:pt x="1836103" y="48781"/>
                  </a:lnTo>
                  <a:lnTo>
                    <a:pt x="1852228" y="32520"/>
                  </a:lnTo>
                  <a:lnTo>
                    <a:pt x="1868354" y="16260"/>
                  </a:lnTo>
                  <a:lnTo>
                    <a:pt x="1884479" y="0"/>
                  </a:lnTo>
                  <a:lnTo>
                    <a:pt x="1884479" y="0"/>
                  </a:lnTo>
                </a:path>
              </a:pathLst>
            </a:custGeom>
            <a:ln w="13550" cap="flat">
              <a:solidFill>
                <a:srgbClr val="00B3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338140" y="4294089"/>
              <a:ext cx="1777630" cy="1792505"/>
            </a:xfrm>
            <a:custGeom>
              <a:avLst/>
              <a:pathLst>
                <a:path w="1777630" h="1792505">
                  <a:moveTo>
                    <a:pt x="0" y="1792505"/>
                  </a:moveTo>
                  <a:lnTo>
                    <a:pt x="3830" y="1788643"/>
                  </a:lnTo>
                  <a:lnTo>
                    <a:pt x="19955" y="1772383"/>
                  </a:lnTo>
                  <a:lnTo>
                    <a:pt x="36081" y="1756122"/>
                  </a:lnTo>
                  <a:lnTo>
                    <a:pt x="52206" y="1739862"/>
                  </a:lnTo>
                  <a:lnTo>
                    <a:pt x="68331" y="1723602"/>
                  </a:lnTo>
                  <a:lnTo>
                    <a:pt x="84457" y="1707341"/>
                  </a:lnTo>
                  <a:lnTo>
                    <a:pt x="100582" y="1691081"/>
                  </a:lnTo>
                  <a:lnTo>
                    <a:pt x="116708" y="1674820"/>
                  </a:lnTo>
                  <a:lnTo>
                    <a:pt x="132833" y="1658560"/>
                  </a:lnTo>
                  <a:lnTo>
                    <a:pt x="148959" y="1642300"/>
                  </a:lnTo>
                  <a:lnTo>
                    <a:pt x="165084" y="1626039"/>
                  </a:lnTo>
                  <a:lnTo>
                    <a:pt x="181210" y="1609779"/>
                  </a:lnTo>
                  <a:lnTo>
                    <a:pt x="197335" y="1593518"/>
                  </a:lnTo>
                  <a:lnTo>
                    <a:pt x="213461" y="1577258"/>
                  </a:lnTo>
                  <a:lnTo>
                    <a:pt x="229586" y="1560998"/>
                  </a:lnTo>
                  <a:lnTo>
                    <a:pt x="245712" y="1544737"/>
                  </a:lnTo>
                  <a:lnTo>
                    <a:pt x="261837" y="1528477"/>
                  </a:lnTo>
                  <a:lnTo>
                    <a:pt x="277962" y="1512216"/>
                  </a:lnTo>
                  <a:lnTo>
                    <a:pt x="294088" y="1495956"/>
                  </a:lnTo>
                  <a:lnTo>
                    <a:pt x="310213" y="1479696"/>
                  </a:lnTo>
                  <a:lnTo>
                    <a:pt x="326339" y="1463435"/>
                  </a:lnTo>
                  <a:lnTo>
                    <a:pt x="342464" y="1447175"/>
                  </a:lnTo>
                  <a:lnTo>
                    <a:pt x="358590" y="1430914"/>
                  </a:lnTo>
                  <a:lnTo>
                    <a:pt x="374715" y="1414654"/>
                  </a:lnTo>
                  <a:lnTo>
                    <a:pt x="390841" y="1398394"/>
                  </a:lnTo>
                  <a:lnTo>
                    <a:pt x="406966" y="1382133"/>
                  </a:lnTo>
                  <a:lnTo>
                    <a:pt x="423092" y="1365873"/>
                  </a:lnTo>
                  <a:lnTo>
                    <a:pt x="439217" y="1349612"/>
                  </a:lnTo>
                  <a:lnTo>
                    <a:pt x="455343" y="1333352"/>
                  </a:lnTo>
                  <a:lnTo>
                    <a:pt x="471468" y="1317092"/>
                  </a:lnTo>
                  <a:lnTo>
                    <a:pt x="487593" y="1300831"/>
                  </a:lnTo>
                  <a:lnTo>
                    <a:pt x="503719" y="1284571"/>
                  </a:lnTo>
                  <a:lnTo>
                    <a:pt x="519844" y="1268310"/>
                  </a:lnTo>
                  <a:lnTo>
                    <a:pt x="535970" y="1252050"/>
                  </a:lnTo>
                  <a:lnTo>
                    <a:pt x="552095" y="1235790"/>
                  </a:lnTo>
                  <a:lnTo>
                    <a:pt x="568221" y="1219529"/>
                  </a:lnTo>
                  <a:lnTo>
                    <a:pt x="584346" y="1203269"/>
                  </a:lnTo>
                  <a:lnTo>
                    <a:pt x="600472" y="1187009"/>
                  </a:lnTo>
                  <a:lnTo>
                    <a:pt x="616597" y="1170748"/>
                  </a:lnTo>
                  <a:lnTo>
                    <a:pt x="632723" y="1154488"/>
                  </a:lnTo>
                  <a:lnTo>
                    <a:pt x="648848" y="1138227"/>
                  </a:lnTo>
                  <a:lnTo>
                    <a:pt x="664974" y="1121967"/>
                  </a:lnTo>
                  <a:lnTo>
                    <a:pt x="681099" y="1105707"/>
                  </a:lnTo>
                  <a:lnTo>
                    <a:pt x="697224" y="1089446"/>
                  </a:lnTo>
                  <a:lnTo>
                    <a:pt x="713350" y="1073186"/>
                  </a:lnTo>
                  <a:lnTo>
                    <a:pt x="729475" y="1056925"/>
                  </a:lnTo>
                  <a:lnTo>
                    <a:pt x="745601" y="1040665"/>
                  </a:lnTo>
                  <a:lnTo>
                    <a:pt x="761726" y="1024405"/>
                  </a:lnTo>
                  <a:lnTo>
                    <a:pt x="777852" y="1008144"/>
                  </a:lnTo>
                  <a:lnTo>
                    <a:pt x="793977" y="991884"/>
                  </a:lnTo>
                  <a:lnTo>
                    <a:pt x="810103" y="975623"/>
                  </a:lnTo>
                  <a:lnTo>
                    <a:pt x="826228" y="959363"/>
                  </a:lnTo>
                  <a:lnTo>
                    <a:pt x="842354" y="943103"/>
                  </a:lnTo>
                  <a:lnTo>
                    <a:pt x="858479" y="926842"/>
                  </a:lnTo>
                  <a:lnTo>
                    <a:pt x="874605" y="910582"/>
                  </a:lnTo>
                  <a:lnTo>
                    <a:pt x="890730" y="894321"/>
                  </a:lnTo>
                  <a:lnTo>
                    <a:pt x="906855" y="878061"/>
                  </a:lnTo>
                  <a:lnTo>
                    <a:pt x="922981" y="861801"/>
                  </a:lnTo>
                  <a:lnTo>
                    <a:pt x="939106" y="845540"/>
                  </a:lnTo>
                  <a:lnTo>
                    <a:pt x="955232" y="829280"/>
                  </a:lnTo>
                  <a:lnTo>
                    <a:pt x="971357" y="813019"/>
                  </a:lnTo>
                  <a:lnTo>
                    <a:pt x="987483" y="796759"/>
                  </a:lnTo>
                  <a:lnTo>
                    <a:pt x="1003608" y="780499"/>
                  </a:lnTo>
                  <a:lnTo>
                    <a:pt x="1019734" y="764238"/>
                  </a:lnTo>
                  <a:lnTo>
                    <a:pt x="1035859" y="747978"/>
                  </a:lnTo>
                  <a:lnTo>
                    <a:pt x="1051985" y="731717"/>
                  </a:lnTo>
                  <a:lnTo>
                    <a:pt x="1068110" y="715457"/>
                  </a:lnTo>
                  <a:lnTo>
                    <a:pt x="1084236" y="699197"/>
                  </a:lnTo>
                  <a:lnTo>
                    <a:pt x="1100361" y="682936"/>
                  </a:lnTo>
                  <a:lnTo>
                    <a:pt x="1116486" y="666676"/>
                  </a:lnTo>
                  <a:lnTo>
                    <a:pt x="1132612" y="650415"/>
                  </a:lnTo>
                  <a:lnTo>
                    <a:pt x="1148737" y="634155"/>
                  </a:lnTo>
                  <a:lnTo>
                    <a:pt x="1164863" y="617895"/>
                  </a:lnTo>
                  <a:lnTo>
                    <a:pt x="1180988" y="601634"/>
                  </a:lnTo>
                  <a:lnTo>
                    <a:pt x="1197114" y="585374"/>
                  </a:lnTo>
                  <a:lnTo>
                    <a:pt x="1213239" y="569113"/>
                  </a:lnTo>
                  <a:lnTo>
                    <a:pt x="1229365" y="552853"/>
                  </a:lnTo>
                  <a:lnTo>
                    <a:pt x="1245490" y="536593"/>
                  </a:lnTo>
                  <a:lnTo>
                    <a:pt x="1261616" y="520332"/>
                  </a:lnTo>
                  <a:lnTo>
                    <a:pt x="1277741" y="504072"/>
                  </a:lnTo>
                  <a:lnTo>
                    <a:pt x="1293867" y="487811"/>
                  </a:lnTo>
                  <a:lnTo>
                    <a:pt x="1309992" y="471551"/>
                  </a:lnTo>
                  <a:lnTo>
                    <a:pt x="1326117" y="455291"/>
                  </a:lnTo>
                  <a:lnTo>
                    <a:pt x="1342243" y="439030"/>
                  </a:lnTo>
                  <a:lnTo>
                    <a:pt x="1358368" y="422770"/>
                  </a:lnTo>
                  <a:lnTo>
                    <a:pt x="1374494" y="406509"/>
                  </a:lnTo>
                  <a:lnTo>
                    <a:pt x="1390619" y="390249"/>
                  </a:lnTo>
                  <a:lnTo>
                    <a:pt x="1406745" y="373989"/>
                  </a:lnTo>
                  <a:lnTo>
                    <a:pt x="1422870" y="357728"/>
                  </a:lnTo>
                  <a:lnTo>
                    <a:pt x="1438996" y="341468"/>
                  </a:lnTo>
                  <a:lnTo>
                    <a:pt x="1455121" y="325207"/>
                  </a:lnTo>
                  <a:lnTo>
                    <a:pt x="1471247" y="308947"/>
                  </a:lnTo>
                  <a:lnTo>
                    <a:pt x="1487372" y="292687"/>
                  </a:lnTo>
                  <a:lnTo>
                    <a:pt x="1503497" y="276426"/>
                  </a:lnTo>
                  <a:lnTo>
                    <a:pt x="1519623" y="260166"/>
                  </a:lnTo>
                  <a:lnTo>
                    <a:pt x="1535748" y="243905"/>
                  </a:lnTo>
                  <a:lnTo>
                    <a:pt x="1551874" y="227645"/>
                  </a:lnTo>
                  <a:lnTo>
                    <a:pt x="1567999" y="211385"/>
                  </a:lnTo>
                  <a:lnTo>
                    <a:pt x="1584125" y="195124"/>
                  </a:lnTo>
                  <a:lnTo>
                    <a:pt x="1600250" y="178864"/>
                  </a:lnTo>
                  <a:lnTo>
                    <a:pt x="1616376" y="162603"/>
                  </a:lnTo>
                  <a:lnTo>
                    <a:pt x="1632501" y="146343"/>
                  </a:lnTo>
                  <a:lnTo>
                    <a:pt x="1648627" y="130083"/>
                  </a:lnTo>
                  <a:lnTo>
                    <a:pt x="1664752" y="113822"/>
                  </a:lnTo>
                  <a:lnTo>
                    <a:pt x="1680878" y="97562"/>
                  </a:lnTo>
                  <a:lnTo>
                    <a:pt x="1697003" y="81301"/>
                  </a:lnTo>
                  <a:lnTo>
                    <a:pt x="1713128" y="65041"/>
                  </a:lnTo>
                  <a:lnTo>
                    <a:pt x="1729254" y="48781"/>
                  </a:lnTo>
                  <a:lnTo>
                    <a:pt x="1745379" y="32520"/>
                  </a:lnTo>
                  <a:lnTo>
                    <a:pt x="1761505" y="16260"/>
                  </a:lnTo>
                  <a:lnTo>
                    <a:pt x="1777630" y="0"/>
                  </a:lnTo>
                  <a:lnTo>
                    <a:pt x="1777630" y="0"/>
                  </a:lnTo>
                </a:path>
              </a:pathLst>
            </a:custGeom>
            <a:ln w="13550" cap="flat">
              <a:solidFill>
                <a:srgbClr val="00BF8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393220" y="4349630"/>
              <a:ext cx="1722550" cy="1736965"/>
            </a:xfrm>
            <a:custGeom>
              <a:avLst/>
              <a:pathLst>
                <a:path w="1722550" h="1736965">
                  <a:moveTo>
                    <a:pt x="0" y="1736965"/>
                  </a:moveTo>
                  <a:lnTo>
                    <a:pt x="13252" y="1723602"/>
                  </a:lnTo>
                  <a:lnTo>
                    <a:pt x="29377" y="1707341"/>
                  </a:lnTo>
                  <a:lnTo>
                    <a:pt x="45503" y="1691081"/>
                  </a:lnTo>
                  <a:lnTo>
                    <a:pt x="61628" y="1674820"/>
                  </a:lnTo>
                  <a:lnTo>
                    <a:pt x="77753" y="1658560"/>
                  </a:lnTo>
                  <a:lnTo>
                    <a:pt x="93879" y="1642300"/>
                  </a:lnTo>
                  <a:lnTo>
                    <a:pt x="110004" y="1626039"/>
                  </a:lnTo>
                  <a:lnTo>
                    <a:pt x="126130" y="1609779"/>
                  </a:lnTo>
                  <a:lnTo>
                    <a:pt x="142255" y="1593518"/>
                  </a:lnTo>
                  <a:lnTo>
                    <a:pt x="158381" y="1577258"/>
                  </a:lnTo>
                  <a:lnTo>
                    <a:pt x="174506" y="1560998"/>
                  </a:lnTo>
                  <a:lnTo>
                    <a:pt x="190632" y="1544737"/>
                  </a:lnTo>
                  <a:lnTo>
                    <a:pt x="206757" y="1528477"/>
                  </a:lnTo>
                  <a:lnTo>
                    <a:pt x="222883" y="1512216"/>
                  </a:lnTo>
                  <a:lnTo>
                    <a:pt x="239008" y="1495956"/>
                  </a:lnTo>
                  <a:lnTo>
                    <a:pt x="255134" y="1479696"/>
                  </a:lnTo>
                  <a:lnTo>
                    <a:pt x="271259" y="1463435"/>
                  </a:lnTo>
                  <a:lnTo>
                    <a:pt x="287384" y="1447175"/>
                  </a:lnTo>
                  <a:lnTo>
                    <a:pt x="303510" y="1430914"/>
                  </a:lnTo>
                  <a:lnTo>
                    <a:pt x="319635" y="1414654"/>
                  </a:lnTo>
                  <a:lnTo>
                    <a:pt x="335761" y="1398394"/>
                  </a:lnTo>
                  <a:lnTo>
                    <a:pt x="351886" y="1382133"/>
                  </a:lnTo>
                  <a:lnTo>
                    <a:pt x="368012" y="1365873"/>
                  </a:lnTo>
                  <a:lnTo>
                    <a:pt x="384137" y="1349612"/>
                  </a:lnTo>
                  <a:lnTo>
                    <a:pt x="400263" y="1333352"/>
                  </a:lnTo>
                  <a:lnTo>
                    <a:pt x="416388" y="1317092"/>
                  </a:lnTo>
                  <a:lnTo>
                    <a:pt x="432514" y="1300831"/>
                  </a:lnTo>
                  <a:lnTo>
                    <a:pt x="448639" y="1284571"/>
                  </a:lnTo>
                  <a:lnTo>
                    <a:pt x="464765" y="1268310"/>
                  </a:lnTo>
                  <a:lnTo>
                    <a:pt x="480890" y="1252050"/>
                  </a:lnTo>
                  <a:lnTo>
                    <a:pt x="497015" y="1235790"/>
                  </a:lnTo>
                  <a:lnTo>
                    <a:pt x="513141" y="1219529"/>
                  </a:lnTo>
                  <a:lnTo>
                    <a:pt x="529266" y="1203269"/>
                  </a:lnTo>
                  <a:lnTo>
                    <a:pt x="545392" y="1187009"/>
                  </a:lnTo>
                  <a:lnTo>
                    <a:pt x="561517" y="1170748"/>
                  </a:lnTo>
                  <a:lnTo>
                    <a:pt x="577643" y="1154488"/>
                  </a:lnTo>
                  <a:lnTo>
                    <a:pt x="593768" y="1138227"/>
                  </a:lnTo>
                  <a:lnTo>
                    <a:pt x="609894" y="1121967"/>
                  </a:lnTo>
                  <a:lnTo>
                    <a:pt x="626019" y="1105707"/>
                  </a:lnTo>
                  <a:lnTo>
                    <a:pt x="642145" y="1089446"/>
                  </a:lnTo>
                  <a:lnTo>
                    <a:pt x="658270" y="1073186"/>
                  </a:lnTo>
                  <a:lnTo>
                    <a:pt x="674396" y="1056925"/>
                  </a:lnTo>
                  <a:lnTo>
                    <a:pt x="690521" y="1040665"/>
                  </a:lnTo>
                  <a:lnTo>
                    <a:pt x="706646" y="1024405"/>
                  </a:lnTo>
                  <a:lnTo>
                    <a:pt x="722772" y="1008144"/>
                  </a:lnTo>
                  <a:lnTo>
                    <a:pt x="738897" y="991884"/>
                  </a:lnTo>
                  <a:lnTo>
                    <a:pt x="755023" y="975623"/>
                  </a:lnTo>
                  <a:lnTo>
                    <a:pt x="771148" y="959363"/>
                  </a:lnTo>
                  <a:lnTo>
                    <a:pt x="787274" y="943103"/>
                  </a:lnTo>
                  <a:lnTo>
                    <a:pt x="803399" y="926842"/>
                  </a:lnTo>
                  <a:lnTo>
                    <a:pt x="819525" y="910582"/>
                  </a:lnTo>
                  <a:lnTo>
                    <a:pt x="835650" y="894321"/>
                  </a:lnTo>
                  <a:lnTo>
                    <a:pt x="851776" y="878061"/>
                  </a:lnTo>
                  <a:lnTo>
                    <a:pt x="867901" y="861801"/>
                  </a:lnTo>
                  <a:lnTo>
                    <a:pt x="884027" y="845540"/>
                  </a:lnTo>
                  <a:lnTo>
                    <a:pt x="900152" y="829280"/>
                  </a:lnTo>
                  <a:lnTo>
                    <a:pt x="916277" y="813019"/>
                  </a:lnTo>
                  <a:lnTo>
                    <a:pt x="932403" y="796759"/>
                  </a:lnTo>
                  <a:lnTo>
                    <a:pt x="948528" y="780499"/>
                  </a:lnTo>
                  <a:lnTo>
                    <a:pt x="964654" y="764238"/>
                  </a:lnTo>
                  <a:lnTo>
                    <a:pt x="980779" y="747978"/>
                  </a:lnTo>
                  <a:lnTo>
                    <a:pt x="996905" y="731717"/>
                  </a:lnTo>
                  <a:lnTo>
                    <a:pt x="1013030" y="715457"/>
                  </a:lnTo>
                  <a:lnTo>
                    <a:pt x="1029156" y="699197"/>
                  </a:lnTo>
                  <a:lnTo>
                    <a:pt x="1045281" y="682936"/>
                  </a:lnTo>
                  <a:lnTo>
                    <a:pt x="1061407" y="666676"/>
                  </a:lnTo>
                  <a:lnTo>
                    <a:pt x="1077532" y="650415"/>
                  </a:lnTo>
                  <a:lnTo>
                    <a:pt x="1093658" y="634155"/>
                  </a:lnTo>
                  <a:lnTo>
                    <a:pt x="1109783" y="617895"/>
                  </a:lnTo>
                  <a:lnTo>
                    <a:pt x="1125908" y="601634"/>
                  </a:lnTo>
                  <a:lnTo>
                    <a:pt x="1142034" y="585374"/>
                  </a:lnTo>
                  <a:lnTo>
                    <a:pt x="1158159" y="569113"/>
                  </a:lnTo>
                  <a:lnTo>
                    <a:pt x="1174285" y="552853"/>
                  </a:lnTo>
                  <a:lnTo>
                    <a:pt x="1190410" y="536593"/>
                  </a:lnTo>
                  <a:lnTo>
                    <a:pt x="1206536" y="520332"/>
                  </a:lnTo>
                  <a:lnTo>
                    <a:pt x="1222661" y="504072"/>
                  </a:lnTo>
                  <a:lnTo>
                    <a:pt x="1238787" y="487811"/>
                  </a:lnTo>
                  <a:lnTo>
                    <a:pt x="1254912" y="471551"/>
                  </a:lnTo>
                  <a:lnTo>
                    <a:pt x="1271038" y="455291"/>
                  </a:lnTo>
                  <a:lnTo>
                    <a:pt x="1287163" y="439030"/>
                  </a:lnTo>
                  <a:lnTo>
                    <a:pt x="1303288" y="422770"/>
                  </a:lnTo>
                  <a:lnTo>
                    <a:pt x="1319414" y="406509"/>
                  </a:lnTo>
                  <a:lnTo>
                    <a:pt x="1335539" y="390249"/>
                  </a:lnTo>
                  <a:lnTo>
                    <a:pt x="1351665" y="373989"/>
                  </a:lnTo>
                  <a:lnTo>
                    <a:pt x="1367790" y="357728"/>
                  </a:lnTo>
                  <a:lnTo>
                    <a:pt x="1383916" y="341468"/>
                  </a:lnTo>
                  <a:lnTo>
                    <a:pt x="1400041" y="325207"/>
                  </a:lnTo>
                  <a:lnTo>
                    <a:pt x="1416167" y="308947"/>
                  </a:lnTo>
                  <a:lnTo>
                    <a:pt x="1432292" y="292687"/>
                  </a:lnTo>
                  <a:lnTo>
                    <a:pt x="1448418" y="276426"/>
                  </a:lnTo>
                  <a:lnTo>
                    <a:pt x="1464543" y="260166"/>
                  </a:lnTo>
                  <a:lnTo>
                    <a:pt x="1480669" y="243905"/>
                  </a:lnTo>
                  <a:lnTo>
                    <a:pt x="1496794" y="227645"/>
                  </a:lnTo>
                  <a:lnTo>
                    <a:pt x="1512919" y="211385"/>
                  </a:lnTo>
                  <a:lnTo>
                    <a:pt x="1529045" y="195124"/>
                  </a:lnTo>
                  <a:lnTo>
                    <a:pt x="1545170" y="178864"/>
                  </a:lnTo>
                  <a:lnTo>
                    <a:pt x="1561296" y="162603"/>
                  </a:lnTo>
                  <a:lnTo>
                    <a:pt x="1577421" y="146343"/>
                  </a:lnTo>
                  <a:lnTo>
                    <a:pt x="1593547" y="130083"/>
                  </a:lnTo>
                  <a:lnTo>
                    <a:pt x="1609672" y="113822"/>
                  </a:lnTo>
                  <a:lnTo>
                    <a:pt x="1625798" y="97562"/>
                  </a:lnTo>
                  <a:lnTo>
                    <a:pt x="1641923" y="81301"/>
                  </a:lnTo>
                  <a:lnTo>
                    <a:pt x="1658049" y="65041"/>
                  </a:lnTo>
                  <a:lnTo>
                    <a:pt x="1674174" y="48781"/>
                  </a:lnTo>
                  <a:lnTo>
                    <a:pt x="1690300" y="32520"/>
                  </a:lnTo>
                  <a:lnTo>
                    <a:pt x="1706425" y="16260"/>
                  </a:lnTo>
                  <a:lnTo>
                    <a:pt x="1722550" y="0"/>
                  </a:lnTo>
                  <a:lnTo>
                    <a:pt x="1722550" y="0"/>
                  </a:lnTo>
                </a:path>
              </a:pathLst>
            </a:custGeom>
            <a:ln w="13550" cap="flat">
              <a:solidFill>
                <a:srgbClr val="00C9EA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435109" y="6058572"/>
              <a:ext cx="56046" cy="56046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536593" y="6047178"/>
              <a:ext cx="78833" cy="7883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656557" y="6054263"/>
              <a:ext cx="64663" cy="6466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771011" y="6055839"/>
              <a:ext cx="61511" cy="6151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892670" y="5409297"/>
              <a:ext cx="43950" cy="4395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994223" y="6053294"/>
              <a:ext cx="66600" cy="66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111600" y="5337588"/>
              <a:ext cx="57602" cy="57602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208763" y="5405777"/>
              <a:ext cx="89032" cy="89032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327335" y="5412311"/>
              <a:ext cx="77646" cy="77646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428731" y="5127906"/>
              <a:ext cx="100610" cy="10061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546802" y="5011615"/>
              <a:ext cx="90224" cy="90224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653264" y="4886998"/>
              <a:ext cx="103057" cy="10305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765613" y="4783992"/>
              <a:ext cx="104115" cy="104115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884468" y="4707169"/>
              <a:ext cx="92162" cy="92162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009552" y="4585265"/>
              <a:ext cx="67751" cy="6775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131339" y="4551039"/>
              <a:ext cx="49932" cy="49932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226597" y="4516138"/>
              <a:ext cx="85174" cy="85174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329744" y="6066085"/>
              <a:ext cx="41020" cy="41020"/>
            </a:xfrm>
            <a:prstGeom prst="ellipse">
              <a:avLst/>
            </a:prstGeom>
            <a:solidFill>
              <a:srgbClr val="DB4E00">
                <a:alpha val="40000"/>
              </a:srgbClr>
            </a:solidFill>
            <a:ln w="9000" cap="rnd">
              <a:solidFill>
                <a:srgbClr val="DB4E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423861" y="6047323"/>
              <a:ext cx="78543" cy="78543"/>
            </a:xfrm>
            <a:prstGeom prst="ellipse">
              <a:avLst/>
            </a:prstGeom>
            <a:solidFill>
              <a:srgbClr val="DB4E00">
                <a:alpha val="40000"/>
              </a:srgbClr>
            </a:solidFill>
            <a:ln w="9000" cap="rnd">
              <a:solidFill>
                <a:srgbClr val="DB4E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530389" y="6040973"/>
              <a:ext cx="91243" cy="91243"/>
            </a:xfrm>
            <a:prstGeom prst="ellipse">
              <a:avLst/>
            </a:prstGeom>
            <a:solidFill>
              <a:srgbClr val="DB4E00">
                <a:alpha val="40000"/>
              </a:srgbClr>
            </a:solidFill>
            <a:ln w="9000" cap="rnd">
              <a:solidFill>
                <a:srgbClr val="DB4E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642733" y="6040439"/>
              <a:ext cx="92311" cy="92311"/>
            </a:xfrm>
            <a:prstGeom prst="ellipse">
              <a:avLst/>
            </a:prstGeom>
            <a:solidFill>
              <a:srgbClr val="DB4E00">
                <a:alpha val="40000"/>
              </a:srgbClr>
            </a:solidFill>
            <a:ln w="9000" cap="rnd">
              <a:solidFill>
                <a:srgbClr val="DB4E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757339" y="6042167"/>
              <a:ext cx="88856" cy="88856"/>
            </a:xfrm>
            <a:prstGeom prst="ellipse">
              <a:avLst/>
            </a:prstGeom>
            <a:solidFill>
              <a:srgbClr val="DB4E00">
                <a:alpha val="40000"/>
              </a:srgbClr>
            </a:solidFill>
            <a:ln w="9000" cap="rnd">
              <a:solidFill>
                <a:srgbClr val="DB4E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875873" y="6047823"/>
              <a:ext cx="77544" cy="77544"/>
            </a:xfrm>
            <a:prstGeom prst="ellipse">
              <a:avLst/>
            </a:prstGeom>
            <a:solidFill>
              <a:srgbClr val="DB4E00">
                <a:alpha val="40000"/>
              </a:srgbClr>
            </a:solidFill>
            <a:ln w="9000" cap="rnd">
              <a:solidFill>
                <a:srgbClr val="DB4E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982634" y="5576748"/>
              <a:ext cx="89778" cy="89778"/>
            </a:xfrm>
            <a:prstGeom prst="ellipse">
              <a:avLst/>
            </a:prstGeom>
            <a:solidFill>
              <a:srgbClr val="DB4E00">
                <a:alpha val="40000"/>
              </a:srgbClr>
            </a:solidFill>
            <a:ln w="9000" cap="rnd">
              <a:solidFill>
                <a:srgbClr val="DB4E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095126" y="5580863"/>
              <a:ext cx="90551" cy="90551"/>
            </a:xfrm>
            <a:prstGeom prst="ellipse">
              <a:avLst/>
            </a:prstGeom>
            <a:solidFill>
              <a:srgbClr val="DB4E00">
                <a:alpha val="40000"/>
              </a:srgbClr>
            </a:solidFill>
            <a:ln w="9000" cap="rnd">
              <a:solidFill>
                <a:srgbClr val="DB4E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207606" y="5585144"/>
              <a:ext cx="91348" cy="91348"/>
            </a:xfrm>
            <a:prstGeom prst="ellipse">
              <a:avLst/>
            </a:prstGeom>
            <a:solidFill>
              <a:srgbClr val="DB4E00">
                <a:alpha val="40000"/>
              </a:srgbClr>
            </a:solidFill>
            <a:ln w="9000" cap="rnd">
              <a:solidFill>
                <a:srgbClr val="DB4E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316211" y="6036648"/>
              <a:ext cx="99894" cy="99894"/>
            </a:xfrm>
            <a:prstGeom prst="ellipse">
              <a:avLst/>
            </a:prstGeom>
            <a:solidFill>
              <a:srgbClr val="DB4E00">
                <a:alpha val="40000"/>
              </a:srgbClr>
            </a:solidFill>
            <a:ln w="9000" cap="rnd">
              <a:solidFill>
                <a:srgbClr val="DB4E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421972" y="5560270"/>
              <a:ext cx="114128" cy="114128"/>
            </a:xfrm>
            <a:prstGeom prst="ellipse">
              <a:avLst/>
            </a:prstGeom>
            <a:solidFill>
              <a:srgbClr val="DB4E00">
                <a:alpha val="40000"/>
              </a:srgbClr>
            </a:solidFill>
            <a:ln w="9000" cap="rnd">
              <a:solidFill>
                <a:srgbClr val="DB4E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543303" y="5144869"/>
              <a:ext cx="97221" cy="97221"/>
            </a:xfrm>
            <a:prstGeom prst="ellipse">
              <a:avLst/>
            </a:prstGeom>
            <a:solidFill>
              <a:srgbClr val="DB4E00">
                <a:alpha val="40000"/>
              </a:srgbClr>
            </a:solidFill>
            <a:ln w="9000" cap="rnd">
              <a:solidFill>
                <a:srgbClr val="DB4E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647344" y="5061973"/>
              <a:ext cx="114896" cy="114896"/>
            </a:xfrm>
            <a:prstGeom prst="ellipse">
              <a:avLst/>
            </a:prstGeom>
            <a:solidFill>
              <a:srgbClr val="DB4E00">
                <a:alpha val="40000"/>
              </a:srgbClr>
            </a:solidFill>
            <a:ln w="9000" cap="rnd">
              <a:solidFill>
                <a:srgbClr val="DB4E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760373" y="4921881"/>
              <a:ext cx="114596" cy="114596"/>
            </a:xfrm>
            <a:prstGeom prst="ellipse">
              <a:avLst/>
            </a:prstGeom>
            <a:solidFill>
              <a:srgbClr val="DB4E00">
                <a:alpha val="40000"/>
              </a:srgbClr>
            </a:solidFill>
            <a:ln w="9000" cap="rnd">
              <a:solidFill>
                <a:srgbClr val="DB4E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879656" y="4828501"/>
              <a:ext cx="101785" cy="101785"/>
            </a:xfrm>
            <a:prstGeom prst="ellipse">
              <a:avLst/>
            </a:prstGeom>
            <a:solidFill>
              <a:srgbClr val="DB4E00">
                <a:alpha val="40000"/>
              </a:srgbClr>
            </a:solidFill>
            <a:ln w="9000" cap="rnd">
              <a:solidFill>
                <a:srgbClr val="DB4E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003867" y="4757255"/>
              <a:ext cx="79120" cy="79120"/>
            </a:xfrm>
            <a:prstGeom prst="ellipse">
              <a:avLst/>
            </a:prstGeom>
            <a:solidFill>
              <a:srgbClr val="DB4E00">
                <a:alpha val="40000"/>
              </a:srgbClr>
            </a:solidFill>
            <a:ln w="9000" cap="rnd">
              <a:solidFill>
                <a:srgbClr val="DB4E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118895" y="4679644"/>
              <a:ext cx="74821" cy="74821"/>
            </a:xfrm>
            <a:prstGeom prst="ellipse">
              <a:avLst/>
            </a:prstGeom>
            <a:solidFill>
              <a:srgbClr val="DB4E00">
                <a:alpha val="40000"/>
              </a:srgbClr>
            </a:solidFill>
            <a:ln w="9000" cap="rnd">
              <a:solidFill>
                <a:srgbClr val="DB4E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217475" y="4528741"/>
              <a:ext cx="103417" cy="103417"/>
            </a:xfrm>
            <a:prstGeom prst="ellipse">
              <a:avLst/>
            </a:prstGeom>
            <a:solidFill>
              <a:srgbClr val="DB4E00">
                <a:alpha val="40000"/>
              </a:srgbClr>
            </a:solidFill>
            <a:ln w="9000" cap="rnd">
              <a:solidFill>
                <a:srgbClr val="DB4E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444320" y="6067783"/>
              <a:ext cx="37624" cy="37624"/>
            </a:xfrm>
            <a:prstGeom prst="ellipse">
              <a:avLst/>
            </a:prstGeom>
            <a:solidFill>
              <a:srgbClr val="B17000">
                <a:alpha val="40000"/>
              </a:srgbClr>
            </a:solidFill>
            <a:ln w="9000" cap="rnd">
              <a:solidFill>
                <a:srgbClr val="B17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538484" y="6049069"/>
              <a:ext cx="75052" cy="75052"/>
            </a:xfrm>
            <a:prstGeom prst="ellipse">
              <a:avLst/>
            </a:prstGeom>
            <a:solidFill>
              <a:srgbClr val="B17000">
                <a:alpha val="40000"/>
              </a:srgbClr>
            </a:solidFill>
            <a:ln w="9000" cap="rnd">
              <a:solidFill>
                <a:srgbClr val="B17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656557" y="6054263"/>
              <a:ext cx="64663" cy="64663"/>
            </a:xfrm>
            <a:prstGeom prst="ellipse">
              <a:avLst/>
            </a:prstGeom>
            <a:solidFill>
              <a:srgbClr val="B17000">
                <a:alpha val="40000"/>
              </a:srgbClr>
            </a:solidFill>
            <a:ln w="9000" cap="rnd">
              <a:solidFill>
                <a:srgbClr val="B17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775956" y="6060784"/>
              <a:ext cx="51620" cy="51620"/>
            </a:xfrm>
            <a:prstGeom prst="ellipse">
              <a:avLst/>
            </a:prstGeom>
            <a:solidFill>
              <a:srgbClr val="B17000">
                <a:alpha val="40000"/>
              </a:srgbClr>
            </a:solidFill>
            <a:ln w="9000" cap="rnd">
              <a:solidFill>
                <a:srgbClr val="B17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899985" y="6071935"/>
              <a:ext cx="29319" cy="29319"/>
            </a:xfrm>
            <a:prstGeom prst="ellipse">
              <a:avLst/>
            </a:prstGeom>
            <a:solidFill>
              <a:srgbClr val="B17000">
                <a:alpha val="40000"/>
              </a:srgbClr>
            </a:solidFill>
            <a:ln w="9000" cap="rnd">
              <a:solidFill>
                <a:srgbClr val="B17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994479" y="6053550"/>
              <a:ext cx="66088" cy="66088"/>
            </a:xfrm>
            <a:prstGeom prst="ellipse">
              <a:avLst/>
            </a:prstGeom>
            <a:solidFill>
              <a:srgbClr val="B17000">
                <a:alpha val="40000"/>
              </a:srgbClr>
            </a:solidFill>
            <a:ln w="9000" cap="rnd">
              <a:solidFill>
                <a:srgbClr val="B17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104617" y="6050810"/>
              <a:ext cx="71569" cy="71569"/>
            </a:xfrm>
            <a:prstGeom prst="ellipse">
              <a:avLst/>
            </a:prstGeom>
            <a:solidFill>
              <a:srgbClr val="B17000">
                <a:alpha val="40000"/>
              </a:srgbClr>
            </a:solidFill>
            <a:ln w="9000" cap="rnd">
              <a:solidFill>
                <a:srgbClr val="B17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211855" y="6045170"/>
              <a:ext cx="82849" cy="82849"/>
            </a:xfrm>
            <a:prstGeom prst="ellipse">
              <a:avLst/>
            </a:prstGeom>
            <a:solidFill>
              <a:srgbClr val="B17000">
                <a:alpha val="40000"/>
              </a:srgbClr>
            </a:solidFill>
            <a:ln w="9000" cap="rnd">
              <a:solidFill>
                <a:srgbClr val="B17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321129" y="6041566"/>
              <a:ext cx="90058" cy="90058"/>
            </a:xfrm>
            <a:prstGeom prst="ellipse">
              <a:avLst/>
            </a:prstGeom>
            <a:solidFill>
              <a:srgbClr val="B17000">
                <a:alpha val="40000"/>
              </a:srgbClr>
            </a:solidFill>
            <a:ln w="9000" cap="rnd">
              <a:solidFill>
                <a:srgbClr val="B17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430349" y="5619024"/>
              <a:ext cx="97374" cy="97374"/>
            </a:xfrm>
            <a:prstGeom prst="ellipse">
              <a:avLst/>
            </a:prstGeom>
            <a:solidFill>
              <a:srgbClr val="B17000">
                <a:alpha val="40000"/>
              </a:srgbClr>
            </a:solidFill>
            <a:ln w="9000" cap="rnd">
              <a:solidFill>
                <a:srgbClr val="B17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545538" y="5347916"/>
              <a:ext cx="92752" cy="92752"/>
            </a:xfrm>
            <a:prstGeom prst="ellipse">
              <a:avLst/>
            </a:prstGeom>
            <a:solidFill>
              <a:srgbClr val="B17000">
                <a:alpha val="40000"/>
              </a:srgbClr>
            </a:solidFill>
            <a:ln w="9000" cap="rnd">
              <a:solidFill>
                <a:srgbClr val="B17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649485" y="5131034"/>
              <a:ext cx="110615" cy="110615"/>
            </a:xfrm>
            <a:prstGeom prst="ellipse">
              <a:avLst/>
            </a:prstGeom>
            <a:solidFill>
              <a:srgbClr val="B17000">
                <a:alpha val="40000"/>
              </a:srgbClr>
            </a:solidFill>
            <a:ln w="9000" cap="rnd">
              <a:solidFill>
                <a:srgbClr val="B17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763469" y="5004013"/>
              <a:ext cx="108403" cy="108403"/>
            </a:xfrm>
            <a:prstGeom prst="ellipse">
              <a:avLst/>
            </a:prstGeom>
            <a:solidFill>
              <a:srgbClr val="B17000">
                <a:alpha val="40000"/>
              </a:srgbClr>
            </a:solidFill>
            <a:ln w="9000" cap="rnd">
              <a:solidFill>
                <a:srgbClr val="B17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882054" y="4870675"/>
              <a:ext cx="96990" cy="96990"/>
            </a:xfrm>
            <a:prstGeom prst="ellipse">
              <a:avLst/>
            </a:prstGeom>
            <a:solidFill>
              <a:srgbClr val="B17000">
                <a:alpha val="40000"/>
              </a:srgbClr>
            </a:solidFill>
            <a:ln w="9000" cap="rnd">
              <a:solidFill>
                <a:srgbClr val="B17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005396" y="4865730"/>
              <a:ext cx="76062" cy="76062"/>
            </a:xfrm>
            <a:prstGeom prst="ellipse">
              <a:avLst/>
            </a:prstGeom>
            <a:solidFill>
              <a:srgbClr val="B17000">
                <a:alpha val="40000"/>
              </a:srgbClr>
            </a:solidFill>
            <a:ln w="9000" cap="rnd">
              <a:solidFill>
                <a:srgbClr val="B17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119492" y="4849157"/>
              <a:ext cx="73627" cy="73627"/>
            </a:xfrm>
            <a:prstGeom prst="ellipse">
              <a:avLst/>
            </a:prstGeom>
            <a:solidFill>
              <a:srgbClr val="B17000">
                <a:alpha val="40000"/>
              </a:srgbClr>
            </a:solidFill>
            <a:ln w="9000" cap="rnd">
              <a:solidFill>
                <a:srgbClr val="B17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222153" y="4690312"/>
              <a:ext cx="94061" cy="94061"/>
            </a:xfrm>
            <a:prstGeom prst="ellipse">
              <a:avLst/>
            </a:prstGeom>
            <a:solidFill>
              <a:srgbClr val="B17000">
                <a:alpha val="40000"/>
              </a:srgbClr>
            </a:solidFill>
            <a:ln w="9000" cap="rnd">
              <a:solidFill>
                <a:srgbClr val="B17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440491" y="6063954"/>
              <a:ext cx="45281" cy="45281"/>
            </a:xfrm>
            <a:prstGeom prst="ellipse">
              <a:avLst/>
            </a:prstGeom>
            <a:solidFill>
              <a:srgbClr val="788600">
                <a:alpha val="40000"/>
              </a:srgbClr>
            </a:solidFill>
            <a:ln w="9000" cap="rnd">
              <a:solidFill>
                <a:srgbClr val="7886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553809" y="6064393"/>
              <a:ext cx="44403" cy="44403"/>
            </a:xfrm>
            <a:prstGeom prst="ellipse">
              <a:avLst/>
            </a:prstGeom>
            <a:solidFill>
              <a:srgbClr val="788600">
                <a:alpha val="40000"/>
              </a:srgbClr>
            </a:solidFill>
            <a:ln w="9000" cap="rnd">
              <a:solidFill>
                <a:srgbClr val="7886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668120" y="6065826"/>
              <a:ext cx="41536" cy="41536"/>
            </a:xfrm>
            <a:prstGeom prst="ellipse">
              <a:avLst/>
            </a:prstGeom>
            <a:solidFill>
              <a:srgbClr val="788600">
                <a:alpha val="40000"/>
              </a:srgbClr>
            </a:solidFill>
            <a:ln w="9000" cap="rnd">
              <a:solidFill>
                <a:srgbClr val="7886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789293" y="6074121"/>
              <a:ext cx="24947" cy="24947"/>
            </a:xfrm>
            <a:prstGeom prst="ellipse">
              <a:avLst/>
            </a:prstGeom>
            <a:solidFill>
              <a:srgbClr val="788600">
                <a:alpha val="40000"/>
              </a:srgbClr>
            </a:solidFill>
            <a:ln w="9000" cap="rnd">
              <a:solidFill>
                <a:srgbClr val="7886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002734" y="6061805"/>
              <a:ext cx="49579" cy="49579"/>
            </a:xfrm>
            <a:prstGeom prst="ellipse">
              <a:avLst/>
            </a:prstGeom>
            <a:solidFill>
              <a:srgbClr val="788600">
                <a:alpha val="40000"/>
              </a:srgbClr>
            </a:solidFill>
            <a:ln w="9000" cap="rnd">
              <a:solidFill>
                <a:srgbClr val="7886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111352" y="6057546"/>
              <a:ext cx="58098" cy="58098"/>
            </a:xfrm>
            <a:prstGeom prst="ellipse">
              <a:avLst/>
            </a:prstGeom>
            <a:solidFill>
              <a:srgbClr val="788600">
                <a:alpha val="40000"/>
              </a:srgbClr>
            </a:solidFill>
            <a:ln w="9000" cap="rnd">
              <a:solidFill>
                <a:srgbClr val="7886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212177" y="6045492"/>
              <a:ext cx="82204" cy="82204"/>
            </a:xfrm>
            <a:prstGeom prst="ellipse">
              <a:avLst/>
            </a:prstGeom>
            <a:solidFill>
              <a:srgbClr val="788600">
                <a:alpha val="40000"/>
              </a:srgbClr>
            </a:solidFill>
            <a:ln w="9000" cap="rnd">
              <a:solidFill>
                <a:srgbClr val="7886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442222" y="6049781"/>
              <a:ext cx="73627" cy="73627"/>
            </a:xfrm>
            <a:prstGeom prst="ellipse">
              <a:avLst/>
            </a:prstGeom>
            <a:solidFill>
              <a:srgbClr val="788600">
                <a:alpha val="40000"/>
              </a:srgbClr>
            </a:solidFill>
            <a:ln w="9000" cap="rnd">
              <a:solidFill>
                <a:srgbClr val="7886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561924" y="6056604"/>
              <a:ext cx="59981" cy="59981"/>
            </a:xfrm>
            <a:prstGeom prst="ellipse">
              <a:avLst/>
            </a:prstGeom>
            <a:solidFill>
              <a:srgbClr val="788600">
                <a:alpha val="40000"/>
              </a:srgbClr>
            </a:solidFill>
            <a:ln w="9000" cap="rnd">
              <a:solidFill>
                <a:srgbClr val="7886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674143" y="6055945"/>
              <a:ext cx="61299" cy="61299"/>
            </a:xfrm>
            <a:prstGeom prst="ellipse">
              <a:avLst/>
            </a:prstGeom>
            <a:solidFill>
              <a:srgbClr val="788600">
                <a:alpha val="40000"/>
              </a:srgbClr>
            </a:solidFill>
            <a:ln w="9000" cap="rnd">
              <a:solidFill>
                <a:srgbClr val="7886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777556" y="5192993"/>
              <a:ext cx="80230" cy="80230"/>
            </a:xfrm>
            <a:prstGeom prst="ellipse">
              <a:avLst/>
            </a:prstGeom>
            <a:solidFill>
              <a:srgbClr val="788600">
                <a:alpha val="40000"/>
              </a:srgbClr>
            </a:solidFill>
            <a:ln w="9000" cap="rnd">
              <a:solidFill>
                <a:srgbClr val="7886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905069" y="5212159"/>
              <a:ext cx="50960" cy="50960"/>
            </a:xfrm>
            <a:prstGeom prst="ellipse">
              <a:avLst/>
            </a:prstGeom>
            <a:solidFill>
              <a:srgbClr val="788600">
                <a:alpha val="40000"/>
              </a:srgbClr>
            </a:solidFill>
            <a:ln w="9000" cap="rnd">
              <a:solidFill>
                <a:srgbClr val="7886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207161" y="6056380"/>
              <a:ext cx="60429" cy="60429"/>
            </a:xfrm>
            <a:prstGeom prst="ellipse">
              <a:avLst/>
            </a:prstGeom>
            <a:solidFill>
              <a:srgbClr val="009700">
                <a:alpha val="40000"/>
              </a:srgbClr>
            </a:solidFill>
            <a:ln w="9000" cap="rnd">
              <a:solidFill>
                <a:srgbClr val="0097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324774" y="6061115"/>
              <a:ext cx="50960" cy="50960"/>
            </a:xfrm>
            <a:prstGeom prst="ellipse">
              <a:avLst/>
            </a:prstGeom>
            <a:solidFill>
              <a:srgbClr val="009700">
                <a:alpha val="40000"/>
              </a:srgbClr>
            </a:solidFill>
            <a:ln w="9000" cap="rnd">
              <a:solidFill>
                <a:srgbClr val="0097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447566" y="6071028"/>
              <a:ext cx="31132" cy="31132"/>
            </a:xfrm>
            <a:prstGeom prst="ellipse">
              <a:avLst/>
            </a:prstGeom>
            <a:solidFill>
              <a:srgbClr val="009700">
                <a:alpha val="40000"/>
              </a:srgbClr>
            </a:solidFill>
            <a:ln w="9000" cap="rnd">
              <a:solidFill>
                <a:srgbClr val="0097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550530" y="6061115"/>
              <a:ext cx="50960" cy="50960"/>
            </a:xfrm>
            <a:prstGeom prst="ellipse">
              <a:avLst/>
            </a:prstGeom>
            <a:solidFill>
              <a:srgbClr val="009700">
                <a:alpha val="40000"/>
              </a:srgbClr>
            </a:solidFill>
            <a:ln w="9000" cap="rnd">
              <a:solidFill>
                <a:srgbClr val="0097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655588" y="6053294"/>
              <a:ext cx="66600" cy="66600"/>
            </a:xfrm>
            <a:prstGeom prst="ellipse">
              <a:avLst/>
            </a:prstGeom>
            <a:solidFill>
              <a:srgbClr val="009700">
                <a:alpha val="40000"/>
              </a:srgbClr>
            </a:solidFill>
            <a:ln w="9000" cap="rnd">
              <a:solidFill>
                <a:srgbClr val="0097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757134" y="6041962"/>
              <a:ext cx="89265" cy="89265"/>
            </a:xfrm>
            <a:prstGeom prst="ellipse">
              <a:avLst/>
            </a:prstGeom>
            <a:solidFill>
              <a:srgbClr val="009700">
                <a:alpha val="40000"/>
              </a:srgbClr>
            </a:solidFill>
            <a:ln w="9000" cap="rnd">
              <a:solidFill>
                <a:srgbClr val="0097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871112" y="6043061"/>
              <a:ext cx="87067" cy="87067"/>
            </a:xfrm>
            <a:prstGeom prst="ellipse">
              <a:avLst/>
            </a:prstGeom>
            <a:solidFill>
              <a:srgbClr val="009700">
                <a:alpha val="40000"/>
              </a:srgbClr>
            </a:solidFill>
            <a:ln w="9000" cap="rnd">
              <a:solidFill>
                <a:srgbClr val="0097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976292" y="6035364"/>
              <a:ext cx="102461" cy="102461"/>
            </a:xfrm>
            <a:prstGeom prst="ellipse">
              <a:avLst/>
            </a:prstGeom>
            <a:solidFill>
              <a:srgbClr val="009700">
                <a:alpha val="40000"/>
              </a:srgbClr>
            </a:solidFill>
            <a:ln w="9000" cap="rnd">
              <a:solidFill>
                <a:srgbClr val="0097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098937" y="6045130"/>
              <a:ext cx="82929" cy="82929"/>
            </a:xfrm>
            <a:prstGeom prst="ellipse">
              <a:avLst/>
            </a:prstGeom>
            <a:solidFill>
              <a:srgbClr val="009700">
                <a:alpha val="40000"/>
              </a:srgbClr>
            </a:solidFill>
            <a:ln w="9000" cap="rnd">
              <a:solidFill>
                <a:srgbClr val="0097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201571" y="6034886"/>
              <a:ext cx="103417" cy="103417"/>
            </a:xfrm>
            <a:prstGeom prst="ellipse">
              <a:avLst/>
            </a:prstGeom>
            <a:solidFill>
              <a:srgbClr val="009700">
                <a:alpha val="40000"/>
              </a:srgbClr>
            </a:solidFill>
            <a:ln w="9000" cap="rnd">
              <a:solidFill>
                <a:srgbClr val="0097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317760" y="6038197"/>
              <a:ext cx="96795" cy="96795"/>
            </a:xfrm>
            <a:prstGeom prst="ellipse">
              <a:avLst/>
            </a:prstGeom>
            <a:solidFill>
              <a:srgbClr val="009700">
                <a:alpha val="40000"/>
              </a:srgbClr>
            </a:solidFill>
            <a:ln w="9000" cap="rnd">
              <a:solidFill>
                <a:srgbClr val="0097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427151" y="5657818"/>
              <a:ext cx="103769" cy="103769"/>
            </a:xfrm>
            <a:prstGeom prst="ellipse">
              <a:avLst/>
            </a:prstGeom>
            <a:solidFill>
              <a:srgbClr val="009700">
                <a:alpha val="40000"/>
              </a:srgbClr>
            </a:solidFill>
            <a:ln w="9000" cap="rnd">
              <a:solidFill>
                <a:srgbClr val="0097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538356" y="5679280"/>
              <a:ext cx="107115" cy="107115"/>
            </a:xfrm>
            <a:prstGeom prst="ellipse">
              <a:avLst/>
            </a:prstGeom>
            <a:solidFill>
              <a:srgbClr val="009700">
                <a:alpha val="40000"/>
              </a:srgbClr>
            </a:solidFill>
            <a:ln w="9000" cap="rnd">
              <a:solidFill>
                <a:srgbClr val="0097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648272" y="5508968"/>
              <a:ext cx="113041" cy="113041"/>
            </a:xfrm>
            <a:prstGeom prst="ellipse">
              <a:avLst/>
            </a:prstGeom>
            <a:solidFill>
              <a:srgbClr val="009700">
                <a:alpha val="40000"/>
              </a:srgbClr>
            </a:solidFill>
            <a:ln w="9000" cap="rnd">
              <a:solidFill>
                <a:srgbClr val="0097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875738" y="5264592"/>
              <a:ext cx="109622" cy="109622"/>
            </a:xfrm>
            <a:prstGeom prst="ellipse">
              <a:avLst/>
            </a:prstGeom>
            <a:solidFill>
              <a:srgbClr val="009700">
                <a:alpha val="40000"/>
              </a:srgbClr>
            </a:solidFill>
            <a:ln w="9000" cap="rnd">
              <a:solidFill>
                <a:srgbClr val="0097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000665" y="5281619"/>
              <a:ext cx="85525" cy="85525"/>
            </a:xfrm>
            <a:prstGeom prst="ellipse">
              <a:avLst/>
            </a:prstGeom>
            <a:solidFill>
              <a:srgbClr val="009700">
                <a:alpha val="40000"/>
              </a:srgbClr>
            </a:solidFill>
            <a:ln w="9000" cap="rnd">
              <a:solidFill>
                <a:srgbClr val="0097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127504" y="5071292"/>
              <a:ext cx="57602" cy="57602"/>
            </a:xfrm>
            <a:prstGeom prst="ellipse">
              <a:avLst/>
            </a:prstGeom>
            <a:solidFill>
              <a:srgbClr val="009700">
                <a:alpha val="40000"/>
              </a:srgbClr>
            </a:solidFill>
            <a:ln w="9000" cap="rnd">
              <a:solidFill>
                <a:srgbClr val="0097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223641" y="4935743"/>
              <a:ext cx="91086" cy="91086"/>
            </a:xfrm>
            <a:prstGeom prst="ellipse">
              <a:avLst/>
            </a:prstGeom>
            <a:solidFill>
              <a:srgbClr val="009700">
                <a:alpha val="40000"/>
              </a:srgbClr>
            </a:solidFill>
            <a:ln w="9000" cap="rnd">
              <a:solidFill>
                <a:srgbClr val="0097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207729" y="6056948"/>
              <a:ext cx="59293" cy="59293"/>
            </a:xfrm>
            <a:prstGeom prst="ellipse">
              <a:avLst/>
            </a:prstGeom>
            <a:solidFill>
              <a:srgbClr val="00A500">
                <a:alpha val="40000"/>
              </a:srgbClr>
            </a:solidFill>
            <a:ln w="9000" cap="rnd">
              <a:solidFill>
                <a:srgbClr val="00A5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311585" y="6047925"/>
              <a:ext cx="77338" cy="77338"/>
            </a:xfrm>
            <a:prstGeom prst="ellipse">
              <a:avLst/>
            </a:prstGeom>
            <a:solidFill>
              <a:srgbClr val="00A500">
                <a:alpha val="40000"/>
              </a:srgbClr>
            </a:solidFill>
            <a:ln w="9000" cap="rnd">
              <a:solidFill>
                <a:srgbClr val="00A5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439269" y="6062731"/>
              <a:ext cx="47726" cy="47726"/>
            </a:xfrm>
            <a:prstGeom prst="ellipse">
              <a:avLst/>
            </a:prstGeom>
            <a:solidFill>
              <a:srgbClr val="00A500">
                <a:alpha val="40000"/>
              </a:srgbClr>
            </a:solidFill>
            <a:ln w="9000" cap="rnd">
              <a:solidFill>
                <a:srgbClr val="00A5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539699" y="6050283"/>
              <a:ext cx="72622" cy="72622"/>
            </a:xfrm>
            <a:prstGeom prst="ellipse">
              <a:avLst/>
            </a:prstGeom>
            <a:solidFill>
              <a:srgbClr val="00A500">
                <a:alpha val="40000"/>
              </a:srgbClr>
            </a:solidFill>
            <a:ln w="9000" cap="rnd">
              <a:solidFill>
                <a:srgbClr val="00A5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646885" y="6044591"/>
              <a:ext cx="84007" cy="84007"/>
            </a:xfrm>
            <a:prstGeom prst="ellipse">
              <a:avLst/>
            </a:prstGeom>
            <a:solidFill>
              <a:srgbClr val="00A500">
                <a:alpha val="40000"/>
              </a:srgbClr>
            </a:solidFill>
            <a:ln w="9000" cap="rnd">
              <a:solidFill>
                <a:srgbClr val="00A5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751639" y="6036467"/>
              <a:ext cx="100255" cy="100255"/>
            </a:xfrm>
            <a:prstGeom prst="ellipse">
              <a:avLst/>
            </a:prstGeom>
            <a:solidFill>
              <a:srgbClr val="00A500">
                <a:alpha val="40000"/>
              </a:srgbClr>
            </a:solidFill>
            <a:ln w="9000" cap="rnd">
              <a:solidFill>
                <a:srgbClr val="00A5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863767" y="6035717"/>
              <a:ext cx="101755" cy="101755"/>
            </a:xfrm>
            <a:prstGeom prst="ellipse">
              <a:avLst/>
            </a:prstGeom>
            <a:solidFill>
              <a:srgbClr val="00A500">
                <a:alpha val="40000"/>
              </a:srgbClr>
            </a:solidFill>
            <a:ln w="9000" cap="rnd">
              <a:solidFill>
                <a:srgbClr val="00A5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970799" y="6029871"/>
              <a:ext cx="113447" cy="113447"/>
            </a:xfrm>
            <a:prstGeom prst="ellipse">
              <a:avLst/>
            </a:prstGeom>
            <a:solidFill>
              <a:srgbClr val="00A500">
                <a:alpha val="40000"/>
              </a:srgbClr>
            </a:solidFill>
            <a:ln w="9000" cap="rnd">
              <a:solidFill>
                <a:srgbClr val="00A5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086189" y="6032383"/>
              <a:ext cx="108424" cy="108424"/>
            </a:xfrm>
            <a:prstGeom prst="ellipse">
              <a:avLst/>
            </a:prstGeom>
            <a:solidFill>
              <a:srgbClr val="00A500">
                <a:alpha val="40000"/>
              </a:srgbClr>
            </a:solidFill>
            <a:ln w="9000" cap="rnd">
              <a:solidFill>
                <a:srgbClr val="00A5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197049" y="6030364"/>
              <a:ext cx="112462" cy="112462"/>
            </a:xfrm>
            <a:prstGeom prst="ellipse">
              <a:avLst/>
            </a:prstGeom>
            <a:solidFill>
              <a:srgbClr val="00A500">
                <a:alpha val="40000"/>
              </a:srgbClr>
            </a:solidFill>
            <a:ln w="9000" cap="rnd">
              <a:solidFill>
                <a:srgbClr val="00A5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311118" y="6031555"/>
              <a:ext cx="110079" cy="110079"/>
            </a:xfrm>
            <a:prstGeom prst="ellipse">
              <a:avLst/>
            </a:prstGeom>
            <a:solidFill>
              <a:srgbClr val="00A500">
                <a:alpha val="40000"/>
              </a:srgbClr>
            </a:solidFill>
            <a:ln w="9000" cap="rnd">
              <a:solidFill>
                <a:srgbClr val="00A5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4981" y="6032539"/>
              <a:ext cx="108111" cy="108111"/>
            </a:xfrm>
            <a:prstGeom prst="ellipse">
              <a:avLst/>
            </a:prstGeom>
            <a:solidFill>
              <a:srgbClr val="00A500">
                <a:alpha val="40000"/>
              </a:srgbClr>
            </a:solidFill>
            <a:ln w="9000" cap="rnd">
              <a:solidFill>
                <a:srgbClr val="00A5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536154" y="5708756"/>
              <a:ext cx="111520" cy="111520"/>
            </a:xfrm>
            <a:prstGeom prst="ellipse">
              <a:avLst/>
            </a:prstGeom>
            <a:solidFill>
              <a:srgbClr val="00A500">
                <a:alpha val="40000"/>
              </a:srgbClr>
            </a:solidFill>
            <a:ln w="9000" cap="rnd">
              <a:solidFill>
                <a:srgbClr val="00A5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759471" y="5576460"/>
              <a:ext cx="116400" cy="116400"/>
            </a:xfrm>
            <a:prstGeom prst="ellipse">
              <a:avLst/>
            </a:prstGeom>
            <a:solidFill>
              <a:srgbClr val="00A500">
                <a:alpha val="40000"/>
              </a:srgbClr>
            </a:solidFill>
            <a:ln w="9000" cap="rnd">
              <a:solidFill>
                <a:srgbClr val="00A5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878882" y="5382821"/>
              <a:ext cx="103335" cy="103335"/>
            </a:xfrm>
            <a:prstGeom prst="ellipse">
              <a:avLst/>
            </a:prstGeom>
            <a:solidFill>
              <a:srgbClr val="00A500">
                <a:alpha val="40000"/>
              </a:srgbClr>
            </a:solidFill>
            <a:ln w="9000" cap="rnd">
              <a:solidFill>
                <a:srgbClr val="00A5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994062" y="5176964"/>
              <a:ext cx="98730" cy="98730"/>
            </a:xfrm>
            <a:prstGeom prst="ellipse">
              <a:avLst/>
            </a:prstGeom>
            <a:solidFill>
              <a:srgbClr val="00A500">
                <a:alpha val="40000"/>
              </a:srgbClr>
            </a:solidFill>
            <a:ln w="9000" cap="rnd">
              <a:solidFill>
                <a:srgbClr val="00A5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117132" y="5093499"/>
              <a:ext cx="78347" cy="78347"/>
            </a:xfrm>
            <a:prstGeom prst="ellipse">
              <a:avLst/>
            </a:prstGeom>
            <a:solidFill>
              <a:srgbClr val="00A500">
                <a:alpha val="40000"/>
              </a:srgbClr>
            </a:solidFill>
            <a:ln w="9000" cap="rnd">
              <a:solidFill>
                <a:srgbClr val="00A5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237037" y="4945299"/>
              <a:ext cx="64292" cy="64292"/>
            </a:xfrm>
            <a:prstGeom prst="ellipse">
              <a:avLst/>
            </a:prstGeom>
            <a:solidFill>
              <a:srgbClr val="00A500">
                <a:alpha val="40000"/>
              </a:srgbClr>
            </a:solidFill>
            <a:ln w="9000" cap="rnd">
              <a:solidFill>
                <a:srgbClr val="00A5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206205" y="6055424"/>
              <a:ext cx="62341" cy="62341"/>
            </a:xfrm>
            <a:prstGeom prst="ellipse">
              <a:avLst/>
            </a:prstGeom>
            <a:solidFill>
              <a:srgbClr val="00B300">
                <a:alpha val="40000"/>
              </a:srgbClr>
            </a:solidFill>
            <a:ln w="9000" cap="rnd">
              <a:solidFill>
                <a:srgbClr val="00B3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316062" y="6052403"/>
              <a:ext cx="68383" cy="68383"/>
            </a:xfrm>
            <a:prstGeom prst="ellipse">
              <a:avLst/>
            </a:prstGeom>
            <a:solidFill>
              <a:srgbClr val="00B300">
                <a:alpha val="40000"/>
              </a:srgbClr>
            </a:solidFill>
            <a:ln w="9000" cap="rnd">
              <a:solidFill>
                <a:srgbClr val="00B3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423291" y="6046753"/>
              <a:ext cx="79682" cy="79682"/>
            </a:xfrm>
            <a:prstGeom prst="ellipse">
              <a:avLst/>
            </a:prstGeom>
            <a:solidFill>
              <a:srgbClr val="00B300">
                <a:alpha val="40000"/>
              </a:srgbClr>
            </a:solidFill>
            <a:ln w="9000" cap="rnd">
              <a:solidFill>
                <a:srgbClr val="00B3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537086" y="6047670"/>
              <a:ext cx="77848" cy="77848"/>
            </a:xfrm>
            <a:prstGeom prst="ellipse">
              <a:avLst/>
            </a:prstGeom>
            <a:solidFill>
              <a:srgbClr val="00B300">
                <a:alpha val="40000"/>
              </a:srgbClr>
            </a:solidFill>
            <a:ln w="9000" cap="rnd">
              <a:solidFill>
                <a:srgbClr val="00B3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652903" y="6050609"/>
              <a:ext cx="71970" cy="71970"/>
            </a:xfrm>
            <a:prstGeom prst="ellipse">
              <a:avLst/>
            </a:prstGeom>
            <a:solidFill>
              <a:srgbClr val="00B300">
                <a:alpha val="40000"/>
              </a:srgbClr>
            </a:solidFill>
            <a:ln w="9000" cap="rnd">
              <a:solidFill>
                <a:srgbClr val="00B3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760382" y="6045210"/>
              <a:ext cx="82770" cy="82770"/>
            </a:xfrm>
            <a:prstGeom prst="ellipse">
              <a:avLst/>
            </a:prstGeom>
            <a:solidFill>
              <a:srgbClr val="00B300">
                <a:alpha val="40000"/>
              </a:srgbClr>
            </a:solidFill>
            <a:ln w="9000" cap="rnd">
              <a:solidFill>
                <a:srgbClr val="00B3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868945" y="6040895"/>
              <a:ext cx="91399" cy="91399"/>
            </a:xfrm>
            <a:prstGeom prst="ellipse">
              <a:avLst/>
            </a:prstGeom>
            <a:solidFill>
              <a:srgbClr val="00B300">
                <a:alpha val="40000"/>
              </a:srgbClr>
            </a:solidFill>
            <a:ln w="9000" cap="rnd">
              <a:solidFill>
                <a:srgbClr val="00B3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973943" y="6033015"/>
              <a:ext cx="107160" cy="107160"/>
            </a:xfrm>
            <a:prstGeom prst="ellipse">
              <a:avLst/>
            </a:prstGeom>
            <a:solidFill>
              <a:srgbClr val="00B300">
                <a:alpha val="40000"/>
              </a:srgbClr>
            </a:solidFill>
            <a:ln w="9000" cap="rnd">
              <a:solidFill>
                <a:srgbClr val="00B3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088943" y="6035136"/>
              <a:ext cx="102917" cy="102917"/>
            </a:xfrm>
            <a:prstGeom prst="ellipse">
              <a:avLst/>
            </a:prstGeom>
            <a:solidFill>
              <a:srgbClr val="00B300">
                <a:alpha val="40000"/>
              </a:srgbClr>
            </a:solidFill>
            <a:ln w="9000" cap="rnd">
              <a:solidFill>
                <a:srgbClr val="00B3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204726" y="6038041"/>
              <a:ext cx="97106" cy="97106"/>
            </a:xfrm>
            <a:prstGeom prst="ellipse">
              <a:avLst/>
            </a:prstGeom>
            <a:solidFill>
              <a:srgbClr val="00B300">
                <a:alpha val="40000"/>
              </a:srgbClr>
            </a:solidFill>
            <a:ln w="9000" cap="rnd">
              <a:solidFill>
                <a:srgbClr val="00B3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325431" y="6045868"/>
              <a:ext cx="81454" cy="81454"/>
            </a:xfrm>
            <a:prstGeom prst="ellipse">
              <a:avLst/>
            </a:prstGeom>
            <a:solidFill>
              <a:srgbClr val="00B300">
                <a:alpha val="40000"/>
              </a:srgbClr>
            </a:solidFill>
            <a:ln w="9000" cap="rnd">
              <a:solidFill>
                <a:srgbClr val="00B3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430619" y="6038177"/>
              <a:ext cx="96835" cy="96835"/>
            </a:xfrm>
            <a:prstGeom prst="ellipse">
              <a:avLst/>
            </a:prstGeom>
            <a:solidFill>
              <a:srgbClr val="00B300">
                <a:alpha val="40000"/>
              </a:srgbClr>
            </a:solidFill>
            <a:ln w="9000" cap="rnd">
              <a:solidFill>
                <a:srgbClr val="00B3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545709" y="6040389"/>
              <a:ext cx="92410" cy="92410"/>
            </a:xfrm>
            <a:prstGeom prst="ellipse">
              <a:avLst/>
            </a:prstGeom>
            <a:solidFill>
              <a:srgbClr val="00B300">
                <a:alpha val="40000"/>
              </a:srgbClr>
            </a:solidFill>
            <a:ln w="9000" cap="rnd">
              <a:solidFill>
                <a:srgbClr val="00B3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665232" y="5524384"/>
              <a:ext cx="79120" cy="79120"/>
            </a:xfrm>
            <a:prstGeom prst="ellipse">
              <a:avLst/>
            </a:prstGeom>
            <a:solidFill>
              <a:srgbClr val="00B300">
                <a:alpha val="40000"/>
              </a:srgbClr>
            </a:solidFill>
            <a:ln w="9000" cap="rnd">
              <a:solidFill>
                <a:srgbClr val="00B3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784713" y="5302978"/>
              <a:ext cx="65915" cy="65915"/>
            </a:xfrm>
            <a:prstGeom prst="ellipse">
              <a:avLst/>
            </a:prstGeom>
            <a:solidFill>
              <a:srgbClr val="00B300">
                <a:alpha val="40000"/>
              </a:srgbClr>
            </a:solidFill>
            <a:ln w="9000" cap="rnd">
              <a:solidFill>
                <a:srgbClr val="00B3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907486" y="5307764"/>
              <a:ext cx="46126" cy="46126"/>
            </a:xfrm>
            <a:prstGeom prst="ellipse">
              <a:avLst/>
            </a:prstGeom>
            <a:solidFill>
              <a:srgbClr val="00B300">
                <a:alpha val="40000"/>
              </a:srgbClr>
            </a:solidFill>
            <a:ln w="9000" cap="rnd">
              <a:solidFill>
                <a:srgbClr val="00B3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018116" y="5211294"/>
              <a:ext cx="50622" cy="50622"/>
            </a:xfrm>
            <a:prstGeom prst="ellipse">
              <a:avLst/>
            </a:prstGeom>
            <a:solidFill>
              <a:srgbClr val="00B300">
                <a:alpha val="40000"/>
              </a:srgbClr>
            </a:solidFill>
            <a:ln w="9000" cap="rnd">
              <a:solidFill>
                <a:srgbClr val="00B3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141646" y="5109175"/>
              <a:ext cx="29319" cy="29319"/>
            </a:xfrm>
            <a:prstGeom prst="ellipse">
              <a:avLst/>
            </a:prstGeom>
            <a:solidFill>
              <a:srgbClr val="00B300">
                <a:alpha val="40000"/>
              </a:srgbClr>
            </a:solidFill>
            <a:ln w="9000" cap="rnd">
              <a:solidFill>
                <a:srgbClr val="00B3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209762" y="6058981"/>
              <a:ext cx="55226" cy="55226"/>
            </a:xfrm>
            <a:prstGeom prst="ellipse">
              <a:avLst/>
            </a:prstGeom>
            <a:solidFill>
              <a:srgbClr val="00BF8B">
                <a:alpha val="40000"/>
              </a:srgbClr>
            </a:solidFill>
            <a:ln w="9000" cap="rnd">
              <a:solidFill>
                <a:srgbClr val="00BF8B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315022" y="6051363"/>
              <a:ext cx="70463" cy="70463"/>
            </a:xfrm>
            <a:prstGeom prst="ellipse">
              <a:avLst/>
            </a:prstGeom>
            <a:solidFill>
              <a:srgbClr val="00BF8B">
                <a:alpha val="40000"/>
              </a:srgbClr>
            </a:solidFill>
            <a:ln w="9000" cap="rnd">
              <a:solidFill>
                <a:srgbClr val="00BF8B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452914" y="6076377"/>
              <a:ext cx="20436" cy="20436"/>
            </a:xfrm>
            <a:prstGeom prst="ellipse">
              <a:avLst/>
            </a:prstGeom>
            <a:solidFill>
              <a:srgbClr val="00BF8B">
                <a:alpha val="40000"/>
              </a:srgbClr>
            </a:solidFill>
            <a:ln w="9000" cap="rnd">
              <a:solidFill>
                <a:srgbClr val="00BF8B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544244" y="6054829"/>
              <a:ext cx="63532" cy="63532"/>
            </a:xfrm>
            <a:prstGeom prst="ellipse">
              <a:avLst/>
            </a:prstGeom>
            <a:solidFill>
              <a:srgbClr val="00BF8B">
                <a:alpha val="40000"/>
              </a:srgbClr>
            </a:solidFill>
            <a:ln w="9000" cap="rnd">
              <a:solidFill>
                <a:srgbClr val="00BF8B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666465" y="6064171"/>
              <a:ext cx="44846" cy="44846"/>
            </a:xfrm>
            <a:prstGeom prst="ellipse">
              <a:avLst/>
            </a:prstGeom>
            <a:solidFill>
              <a:srgbClr val="00BF8B">
                <a:alpha val="40000"/>
              </a:srgbClr>
            </a:solidFill>
            <a:ln w="9000" cap="rnd">
              <a:solidFill>
                <a:srgbClr val="00BF8B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753369" y="6038197"/>
              <a:ext cx="96795" cy="96795"/>
            </a:xfrm>
            <a:prstGeom prst="ellipse">
              <a:avLst/>
            </a:prstGeom>
            <a:solidFill>
              <a:srgbClr val="00BF8B">
                <a:alpha val="40000"/>
              </a:srgbClr>
            </a:solidFill>
            <a:ln w="9000" cap="rnd">
              <a:solidFill>
                <a:srgbClr val="00BF8B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862561" y="6034511"/>
              <a:ext cx="104168" cy="104168"/>
            </a:xfrm>
            <a:prstGeom prst="ellipse">
              <a:avLst/>
            </a:prstGeom>
            <a:solidFill>
              <a:srgbClr val="00BF8B">
                <a:alpha val="40000"/>
              </a:srgbClr>
            </a:solidFill>
            <a:ln w="9000" cap="rnd">
              <a:solidFill>
                <a:srgbClr val="00BF8B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972839" y="6031910"/>
              <a:ext cx="109369" cy="109369"/>
            </a:xfrm>
            <a:prstGeom prst="ellipse">
              <a:avLst/>
            </a:prstGeom>
            <a:solidFill>
              <a:srgbClr val="00BF8B">
                <a:alpha val="40000"/>
              </a:srgbClr>
            </a:solidFill>
            <a:ln w="9000" cap="rnd">
              <a:solidFill>
                <a:srgbClr val="00BF8B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097886" y="6044079"/>
              <a:ext cx="85031" cy="85031"/>
            </a:xfrm>
            <a:prstGeom prst="ellipse">
              <a:avLst/>
            </a:prstGeom>
            <a:solidFill>
              <a:srgbClr val="00BF8B">
                <a:alpha val="40000"/>
              </a:srgbClr>
            </a:solidFill>
            <a:ln w="9000" cap="rnd">
              <a:solidFill>
                <a:srgbClr val="00BF8B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197917" y="6031232"/>
              <a:ext cx="110724" cy="110724"/>
            </a:xfrm>
            <a:prstGeom prst="ellipse">
              <a:avLst/>
            </a:prstGeom>
            <a:solidFill>
              <a:srgbClr val="00BF8B">
                <a:alpha val="40000"/>
              </a:srgbClr>
            </a:solidFill>
            <a:ln w="9000" cap="rnd">
              <a:solidFill>
                <a:srgbClr val="00BF8B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308234" y="6028671"/>
              <a:ext cx="115847" cy="115847"/>
            </a:xfrm>
            <a:prstGeom prst="ellipse">
              <a:avLst/>
            </a:prstGeom>
            <a:solidFill>
              <a:srgbClr val="00BF8B">
                <a:alpha val="40000"/>
              </a:srgbClr>
            </a:solidFill>
            <a:ln w="9000" cap="rnd">
              <a:solidFill>
                <a:srgbClr val="00BF8B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425602" y="6033160"/>
              <a:ext cx="106869" cy="106869"/>
            </a:xfrm>
            <a:prstGeom prst="ellipse">
              <a:avLst/>
            </a:prstGeom>
            <a:solidFill>
              <a:srgbClr val="00BF8B">
                <a:alpha val="40000"/>
              </a:srgbClr>
            </a:solidFill>
            <a:ln w="9000" cap="rnd">
              <a:solidFill>
                <a:srgbClr val="00BF8B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536068" y="6030748"/>
              <a:ext cx="111692" cy="111692"/>
            </a:xfrm>
            <a:prstGeom prst="ellipse">
              <a:avLst/>
            </a:prstGeom>
            <a:solidFill>
              <a:srgbClr val="00BF8B">
                <a:alpha val="40000"/>
              </a:srgbClr>
            </a:solidFill>
            <a:ln w="9000" cap="rnd">
              <a:solidFill>
                <a:srgbClr val="00BF8B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646977" y="5632446"/>
              <a:ext cx="115631" cy="115631"/>
            </a:xfrm>
            <a:prstGeom prst="ellipse">
              <a:avLst/>
            </a:prstGeom>
            <a:solidFill>
              <a:srgbClr val="00BF8B">
                <a:alpha val="40000"/>
              </a:srgbClr>
            </a:solidFill>
            <a:ln w="9000" cap="rnd">
              <a:solidFill>
                <a:srgbClr val="00BF8B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759628" y="5530536"/>
              <a:ext cx="116086" cy="116086"/>
            </a:xfrm>
            <a:prstGeom prst="ellipse">
              <a:avLst/>
            </a:prstGeom>
            <a:solidFill>
              <a:srgbClr val="00BF8B">
                <a:alpha val="40000"/>
              </a:srgbClr>
            </a:solidFill>
            <a:ln w="9000" cap="rnd">
              <a:solidFill>
                <a:srgbClr val="00BF8B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884669" y="5482107"/>
              <a:ext cx="91759" cy="91759"/>
            </a:xfrm>
            <a:prstGeom prst="ellipse">
              <a:avLst/>
            </a:prstGeom>
            <a:solidFill>
              <a:srgbClr val="00BF8B">
                <a:alpha val="40000"/>
              </a:srgbClr>
            </a:solidFill>
            <a:ln w="9000" cap="rnd">
              <a:solidFill>
                <a:srgbClr val="00BF8B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997990" y="5582591"/>
              <a:ext cx="90874" cy="90874"/>
            </a:xfrm>
            <a:prstGeom prst="ellipse">
              <a:avLst/>
            </a:prstGeom>
            <a:solidFill>
              <a:srgbClr val="00BF8B">
                <a:alpha val="40000"/>
              </a:srgbClr>
            </a:solidFill>
            <a:ln w="9000" cap="rnd">
              <a:solidFill>
                <a:srgbClr val="00BF8B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122271" y="5108692"/>
              <a:ext cx="68069" cy="68069"/>
            </a:xfrm>
            <a:prstGeom prst="ellipse">
              <a:avLst/>
            </a:prstGeom>
            <a:solidFill>
              <a:srgbClr val="00BF8B">
                <a:alpha val="40000"/>
              </a:srgbClr>
            </a:solidFill>
            <a:ln w="9000" cap="rnd">
              <a:solidFill>
                <a:srgbClr val="00BF8B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225301" y="5063773"/>
              <a:ext cx="87764" cy="87764"/>
            </a:xfrm>
            <a:prstGeom prst="ellipse">
              <a:avLst/>
            </a:prstGeom>
            <a:solidFill>
              <a:srgbClr val="00BF8B">
                <a:alpha val="40000"/>
              </a:srgbClr>
            </a:solidFill>
            <a:ln w="9000" cap="rnd">
              <a:solidFill>
                <a:srgbClr val="00BF8B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559236" y="6069820"/>
              <a:ext cx="33549" cy="33549"/>
            </a:xfrm>
            <a:prstGeom prst="ellipse">
              <a:avLst/>
            </a:prstGeom>
            <a:solidFill>
              <a:srgbClr val="00C9EA">
                <a:alpha val="40000"/>
              </a:srgbClr>
            </a:solidFill>
            <a:ln w="9000" cap="rnd">
              <a:solidFill>
                <a:srgbClr val="00C9EA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663922" y="6061628"/>
              <a:ext cx="49932" cy="49932"/>
            </a:xfrm>
            <a:prstGeom prst="ellipse">
              <a:avLst/>
            </a:prstGeom>
            <a:solidFill>
              <a:srgbClr val="00C9EA">
                <a:alpha val="40000"/>
              </a:srgbClr>
            </a:solidFill>
            <a:ln w="9000" cap="rnd">
              <a:solidFill>
                <a:srgbClr val="00C9EA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762593" y="6047421"/>
              <a:ext cx="78347" cy="78347"/>
            </a:xfrm>
            <a:prstGeom prst="ellipse">
              <a:avLst/>
            </a:prstGeom>
            <a:solidFill>
              <a:srgbClr val="00C9EA">
                <a:alpha val="40000"/>
              </a:srgbClr>
            </a:solidFill>
            <a:ln w="9000" cap="rnd">
              <a:solidFill>
                <a:srgbClr val="00C9EA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867457" y="6039407"/>
              <a:ext cx="94375" cy="94375"/>
            </a:xfrm>
            <a:prstGeom prst="ellipse">
              <a:avLst/>
            </a:prstGeom>
            <a:solidFill>
              <a:srgbClr val="00C9EA">
                <a:alpha val="40000"/>
              </a:srgbClr>
            </a:solidFill>
            <a:ln w="9000" cap="rnd">
              <a:solidFill>
                <a:srgbClr val="00C9EA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979283" y="6038355"/>
              <a:ext cx="96479" cy="96479"/>
            </a:xfrm>
            <a:prstGeom prst="ellipse">
              <a:avLst/>
            </a:prstGeom>
            <a:solidFill>
              <a:srgbClr val="00C9EA">
                <a:alpha val="40000"/>
              </a:srgbClr>
            </a:solidFill>
            <a:ln w="9000" cap="rnd">
              <a:solidFill>
                <a:srgbClr val="00C9EA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094780" y="6040973"/>
              <a:ext cx="91243" cy="91243"/>
            </a:xfrm>
            <a:prstGeom prst="ellipse">
              <a:avLst/>
            </a:prstGeom>
            <a:solidFill>
              <a:srgbClr val="00C9EA">
                <a:alpha val="40000"/>
              </a:srgbClr>
            </a:solidFill>
            <a:ln w="9000" cap="rnd">
              <a:solidFill>
                <a:srgbClr val="00C9EA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201104" y="6034419"/>
              <a:ext cx="104351" cy="104351"/>
            </a:xfrm>
            <a:prstGeom prst="ellipse">
              <a:avLst/>
            </a:prstGeom>
            <a:solidFill>
              <a:srgbClr val="00C9EA">
                <a:alpha val="40000"/>
              </a:srgbClr>
            </a:solidFill>
            <a:ln w="9000" cap="rnd">
              <a:solidFill>
                <a:srgbClr val="00C9EA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317117" y="6037553"/>
              <a:ext cx="98082" cy="98082"/>
            </a:xfrm>
            <a:prstGeom prst="ellipse">
              <a:avLst/>
            </a:prstGeom>
            <a:solidFill>
              <a:srgbClr val="00C9EA">
                <a:alpha val="40000"/>
              </a:srgbClr>
            </a:solidFill>
            <a:ln w="9000" cap="rnd">
              <a:solidFill>
                <a:srgbClr val="00C9EA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423710" y="6031269"/>
              <a:ext cx="110652" cy="110652"/>
            </a:xfrm>
            <a:prstGeom prst="ellipse">
              <a:avLst/>
            </a:prstGeom>
            <a:solidFill>
              <a:srgbClr val="00C9EA">
                <a:alpha val="40000"/>
              </a:srgbClr>
            </a:solidFill>
            <a:ln w="9000" cap="rnd">
              <a:solidFill>
                <a:srgbClr val="00C9EA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536267" y="6030947"/>
              <a:ext cx="111294" cy="111294"/>
            </a:xfrm>
            <a:prstGeom prst="ellipse">
              <a:avLst/>
            </a:prstGeom>
            <a:solidFill>
              <a:srgbClr val="00C9EA">
                <a:alpha val="40000"/>
              </a:srgbClr>
            </a:solidFill>
            <a:ln w="9000" cap="rnd">
              <a:solidFill>
                <a:srgbClr val="00C9EA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651460" y="5676341"/>
              <a:ext cx="106664" cy="106664"/>
            </a:xfrm>
            <a:prstGeom prst="ellipse">
              <a:avLst/>
            </a:prstGeom>
            <a:solidFill>
              <a:srgbClr val="00C9EA">
                <a:alpha val="40000"/>
              </a:srgbClr>
            </a:solidFill>
            <a:ln w="9000" cap="rnd">
              <a:solidFill>
                <a:srgbClr val="00C9EA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765653" y="5554352"/>
              <a:ext cx="104036" cy="104036"/>
            </a:xfrm>
            <a:prstGeom prst="ellipse">
              <a:avLst/>
            </a:prstGeom>
            <a:solidFill>
              <a:srgbClr val="00C9EA">
                <a:alpha val="40000"/>
              </a:srgbClr>
            </a:solidFill>
            <a:ln w="9000" cap="rnd">
              <a:solidFill>
                <a:srgbClr val="00C9EA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878854" y="5359637"/>
              <a:ext cx="103390" cy="103390"/>
            </a:xfrm>
            <a:prstGeom prst="ellipse">
              <a:avLst/>
            </a:prstGeom>
            <a:solidFill>
              <a:srgbClr val="00C9EA">
                <a:alpha val="40000"/>
              </a:srgbClr>
            </a:solidFill>
            <a:ln w="9000" cap="rnd">
              <a:solidFill>
                <a:srgbClr val="00C9EA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990600" y="5397635"/>
              <a:ext cx="105654" cy="105654"/>
            </a:xfrm>
            <a:prstGeom prst="ellipse">
              <a:avLst/>
            </a:prstGeom>
            <a:solidFill>
              <a:srgbClr val="00C9EA">
                <a:alpha val="40000"/>
              </a:srgbClr>
            </a:solidFill>
            <a:ln w="9000" cap="rnd">
              <a:solidFill>
                <a:srgbClr val="00C9EA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102928" y="5298872"/>
              <a:ext cx="106756" cy="106756"/>
            </a:xfrm>
            <a:prstGeom prst="ellipse">
              <a:avLst/>
            </a:prstGeom>
            <a:solidFill>
              <a:srgbClr val="00C9EA">
                <a:alpha val="40000"/>
              </a:srgbClr>
            </a:solidFill>
            <a:ln w="9000" cap="rnd">
              <a:solidFill>
                <a:srgbClr val="00C9EA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219253" y="5175930"/>
              <a:ext cx="99861" cy="99861"/>
            </a:xfrm>
            <a:prstGeom prst="ellipse">
              <a:avLst/>
            </a:prstGeom>
            <a:solidFill>
              <a:srgbClr val="00C9EA">
                <a:alpha val="40000"/>
              </a:srgbClr>
            </a:solidFill>
            <a:ln w="9000" cap="rnd">
              <a:solidFill>
                <a:srgbClr val="00C9EA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rc254"/>
            <p:cNvSpPr/>
            <p:nvPr/>
          </p:nvSpPr>
          <p:spPr>
            <a:xfrm>
              <a:off x="3148686" y="3751298"/>
              <a:ext cx="2967084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tx255"/>
            <p:cNvSpPr/>
            <p:nvPr/>
          </p:nvSpPr>
          <p:spPr>
            <a:xfrm>
              <a:off x="4547545" y="3828519"/>
              <a:ext cx="169366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256" name="rc256"/>
            <p:cNvSpPr/>
            <p:nvPr/>
          </p:nvSpPr>
          <p:spPr>
            <a:xfrm>
              <a:off x="3148686" y="1346412"/>
              <a:ext cx="2967084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tx257"/>
            <p:cNvSpPr/>
            <p:nvPr/>
          </p:nvSpPr>
          <p:spPr>
            <a:xfrm>
              <a:off x="4327398" y="1425122"/>
              <a:ext cx="60965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258" name="pl258"/>
            <p:cNvSpPr/>
            <p:nvPr/>
          </p:nvSpPr>
          <p:spPr>
            <a:xfrm>
              <a:off x="314868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364857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413233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463222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511599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561588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611577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tx265"/>
            <p:cNvSpPr/>
            <p:nvPr/>
          </p:nvSpPr>
          <p:spPr>
            <a:xfrm>
              <a:off x="3108026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66" name="tx266"/>
            <p:cNvSpPr/>
            <p:nvPr/>
          </p:nvSpPr>
          <p:spPr>
            <a:xfrm>
              <a:off x="3607915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4084922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68" name="tx268"/>
            <p:cNvSpPr/>
            <p:nvPr/>
          </p:nvSpPr>
          <p:spPr>
            <a:xfrm>
              <a:off x="4588205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5071969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5585401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6078534" y="614922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2848764" y="363622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2916570" y="3287400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3018249" y="2938828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2950443" y="257421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2950443" y="224148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2950443" y="190874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2950443" y="154562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279" name="pl279"/>
            <p:cNvSpPr/>
            <p:nvPr/>
          </p:nvSpPr>
          <p:spPr>
            <a:xfrm>
              <a:off x="3113891" y="36817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3113891" y="33328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3113891" y="29828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3113891" y="26196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3113891" y="22869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3113891" y="1954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3113891" y="1591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6"/>
            <p:cNvSpPr/>
            <p:nvPr/>
          </p:nvSpPr>
          <p:spPr>
            <a:xfrm>
              <a:off x="2848764" y="6041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2916570" y="5692286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288" name="tx288"/>
            <p:cNvSpPr/>
            <p:nvPr/>
          </p:nvSpPr>
          <p:spPr>
            <a:xfrm>
              <a:off x="3018249" y="5343714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2950443" y="497910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2950443" y="464636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2950443" y="431363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2950443" y="395050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293" name="pl293"/>
            <p:cNvSpPr/>
            <p:nvPr/>
          </p:nvSpPr>
          <p:spPr>
            <a:xfrm>
              <a:off x="3113891" y="6086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3113891" y="57377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3113891" y="53877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3113891" y="5024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3113891" y="46918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3113891" y="4359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3113891" y="39959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tx300"/>
            <p:cNvSpPr/>
            <p:nvPr/>
          </p:nvSpPr>
          <p:spPr>
            <a:xfrm rot="-5400000">
              <a:off x="1899778" y="376733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301" name="rc301"/>
            <p:cNvSpPr/>
            <p:nvPr/>
          </p:nvSpPr>
          <p:spPr>
            <a:xfrm>
              <a:off x="6254949" y="1779175"/>
              <a:ext cx="1767743" cy="24734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tx302"/>
            <p:cNvSpPr/>
            <p:nvPr/>
          </p:nvSpPr>
          <p:spPr>
            <a:xfrm>
              <a:off x="6324538" y="1838346"/>
              <a:ext cx="42363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region</a:t>
              </a:r>
            </a:p>
          </p:txBody>
        </p:sp>
        <p:sp>
          <p:nvSpPr>
            <p:cNvPr id="303" name="rc303"/>
            <p:cNvSpPr/>
            <p:nvPr/>
          </p:nvSpPr>
          <p:spPr>
            <a:xfrm>
              <a:off x="6324538" y="2077079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6333538" y="2086079"/>
              <a:ext cx="144000" cy="144000"/>
            </a:xfrm>
            <a:prstGeom prst="rect">
              <a:avLst/>
            </a:prstGeom>
            <a:solidFill>
              <a:srgbClr val="FF00FF">
                <a:alpha val="29803"/>
              </a:srgbClr>
            </a:solidFill>
            <a:ln w="13550" cap="sq">
              <a:solidFill>
                <a:srgbClr val="FF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6340738" y="2158079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FF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380712" y="2133254"/>
              <a:ext cx="49651" cy="49651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  <a:ln w="9000" cap="rnd">
              <a:solidFill>
                <a:srgbClr val="FF0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6324538" y="2239079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8" name="rc308"/>
            <p:cNvSpPr/>
            <p:nvPr/>
          </p:nvSpPr>
          <p:spPr>
            <a:xfrm>
              <a:off x="6333538" y="2248079"/>
              <a:ext cx="144000" cy="144000"/>
            </a:xfrm>
            <a:prstGeom prst="rect">
              <a:avLst/>
            </a:prstGeom>
            <a:solidFill>
              <a:srgbClr val="0000FF">
                <a:alpha val="29803"/>
              </a:srgbClr>
            </a:solidFill>
            <a:ln w="13550" cap="sq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6340738" y="2320079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380712" y="2295254"/>
              <a:ext cx="49651" cy="49651"/>
            </a:xfrm>
            <a:prstGeom prst="ellipse">
              <a:avLst/>
            </a:prstGeom>
            <a:solidFill>
              <a:srgbClr val="0000FF">
                <a:alpha val="40000"/>
              </a:srgbClr>
            </a:solidFill>
            <a:ln w="9000" cap="rnd">
              <a:solidFill>
                <a:srgbClr val="000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6324538" y="2401079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2" name="rc312"/>
            <p:cNvSpPr/>
            <p:nvPr/>
          </p:nvSpPr>
          <p:spPr>
            <a:xfrm>
              <a:off x="6333538" y="2410079"/>
              <a:ext cx="144000" cy="144000"/>
            </a:xfrm>
            <a:prstGeom prst="rect">
              <a:avLst/>
            </a:prstGeom>
            <a:solidFill>
              <a:srgbClr val="00A7FF">
                <a:alpha val="29803"/>
              </a:srgbClr>
            </a:solidFill>
            <a:ln w="13550" cap="sq">
              <a:solidFill>
                <a:srgbClr val="00A7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6340738" y="2482079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A7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380712" y="2457254"/>
              <a:ext cx="49651" cy="49651"/>
            </a:xfrm>
            <a:prstGeom prst="ellipse">
              <a:avLst/>
            </a:prstGeom>
            <a:solidFill>
              <a:srgbClr val="00A7FF">
                <a:alpha val="40000"/>
              </a:srgbClr>
            </a:solidFill>
            <a:ln w="9000" cap="rnd">
              <a:solidFill>
                <a:srgbClr val="00A7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rc315"/>
            <p:cNvSpPr/>
            <p:nvPr/>
          </p:nvSpPr>
          <p:spPr>
            <a:xfrm>
              <a:off x="6324538" y="2563079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6" name="rc316"/>
            <p:cNvSpPr/>
            <p:nvPr/>
          </p:nvSpPr>
          <p:spPr>
            <a:xfrm>
              <a:off x="6333538" y="2572079"/>
              <a:ext cx="144000" cy="144000"/>
            </a:xfrm>
            <a:prstGeom prst="rect">
              <a:avLst/>
            </a:prstGeom>
            <a:solidFill>
              <a:srgbClr val="00CCFF">
                <a:alpha val="29803"/>
              </a:srgbClr>
            </a:solidFill>
            <a:ln w="13550" cap="sq">
              <a:solidFill>
                <a:srgbClr val="00C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6340738" y="2644079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CC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380712" y="2619254"/>
              <a:ext cx="49651" cy="49651"/>
            </a:xfrm>
            <a:prstGeom prst="ellipse">
              <a:avLst/>
            </a:prstGeom>
            <a:solidFill>
              <a:srgbClr val="00CCFF">
                <a:alpha val="40000"/>
              </a:srgbClr>
            </a:solidFill>
            <a:ln w="9000" cap="rnd">
              <a:solidFill>
                <a:srgbClr val="00CC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rc319"/>
            <p:cNvSpPr/>
            <p:nvPr/>
          </p:nvSpPr>
          <p:spPr>
            <a:xfrm>
              <a:off x="6324538" y="2725079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0" name="rc320"/>
            <p:cNvSpPr/>
            <p:nvPr/>
          </p:nvSpPr>
          <p:spPr>
            <a:xfrm>
              <a:off x="6333538" y="2734079"/>
              <a:ext cx="144000" cy="144000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6340738" y="2806079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380712" y="2781254"/>
              <a:ext cx="49651" cy="4965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rc323"/>
            <p:cNvSpPr/>
            <p:nvPr/>
          </p:nvSpPr>
          <p:spPr>
            <a:xfrm>
              <a:off x="6324538" y="2887079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4" name="rc324"/>
            <p:cNvSpPr/>
            <p:nvPr/>
          </p:nvSpPr>
          <p:spPr>
            <a:xfrm>
              <a:off x="6333538" y="2896079"/>
              <a:ext cx="144000" cy="144000"/>
            </a:xfrm>
            <a:prstGeom prst="rect">
              <a:avLst/>
            </a:prstGeom>
            <a:solidFill>
              <a:srgbClr val="DB4E00">
                <a:alpha val="29803"/>
              </a:srgbClr>
            </a:solidFill>
            <a:ln w="13550" cap="sq">
              <a:solidFill>
                <a:srgbClr val="DB4E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6340738" y="2968079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DB4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380712" y="2943254"/>
              <a:ext cx="49651" cy="49651"/>
            </a:xfrm>
            <a:prstGeom prst="ellipse">
              <a:avLst/>
            </a:prstGeom>
            <a:solidFill>
              <a:srgbClr val="DB4E00">
                <a:alpha val="40000"/>
              </a:srgbClr>
            </a:solidFill>
            <a:ln w="9000" cap="rnd">
              <a:solidFill>
                <a:srgbClr val="DB4E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rc327"/>
            <p:cNvSpPr/>
            <p:nvPr/>
          </p:nvSpPr>
          <p:spPr>
            <a:xfrm>
              <a:off x="6324538" y="3049079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8" name="rc328"/>
            <p:cNvSpPr/>
            <p:nvPr/>
          </p:nvSpPr>
          <p:spPr>
            <a:xfrm>
              <a:off x="6333538" y="3058079"/>
              <a:ext cx="144000" cy="144000"/>
            </a:xfrm>
            <a:prstGeom prst="rect">
              <a:avLst/>
            </a:prstGeom>
            <a:solidFill>
              <a:srgbClr val="B17000">
                <a:alpha val="29803"/>
              </a:srgbClr>
            </a:solidFill>
            <a:ln w="13550" cap="sq">
              <a:solidFill>
                <a:srgbClr val="B17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6340738" y="3130079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B17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380712" y="3105254"/>
              <a:ext cx="49651" cy="49651"/>
            </a:xfrm>
            <a:prstGeom prst="ellipse">
              <a:avLst/>
            </a:prstGeom>
            <a:solidFill>
              <a:srgbClr val="B17000">
                <a:alpha val="40000"/>
              </a:srgbClr>
            </a:solidFill>
            <a:ln w="9000" cap="rnd">
              <a:solidFill>
                <a:srgbClr val="B17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rc331"/>
            <p:cNvSpPr/>
            <p:nvPr/>
          </p:nvSpPr>
          <p:spPr>
            <a:xfrm>
              <a:off x="6324538" y="3211079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2" name="rc332"/>
            <p:cNvSpPr/>
            <p:nvPr/>
          </p:nvSpPr>
          <p:spPr>
            <a:xfrm>
              <a:off x="6333538" y="3220079"/>
              <a:ext cx="144000" cy="144000"/>
            </a:xfrm>
            <a:prstGeom prst="rect">
              <a:avLst/>
            </a:prstGeom>
            <a:solidFill>
              <a:srgbClr val="788600">
                <a:alpha val="29803"/>
              </a:srgbClr>
            </a:solidFill>
            <a:ln w="13550" cap="sq">
              <a:solidFill>
                <a:srgbClr val="7886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6340738" y="3292079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788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380712" y="3267254"/>
              <a:ext cx="49651" cy="49651"/>
            </a:xfrm>
            <a:prstGeom prst="ellipse">
              <a:avLst/>
            </a:prstGeom>
            <a:solidFill>
              <a:srgbClr val="788600">
                <a:alpha val="40000"/>
              </a:srgbClr>
            </a:solidFill>
            <a:ln w="9000" cap="rnd">
              <a:solidFill>
                <a:srgbClr val="7886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rc335"/>
            <p:cNvSpPr/>
            <p:nvPr/>
          </p:nvSpPr>
          <p:spPr>
            <a:xfrm>
              <a:off x="6324538" y="3373079"/>
              <a:ext cx="161999" cy="162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6" name="rc336"/>
            <p:cNvSpPr/>
            <p:nvPr/>
          </p:nvSpPr>
          <p:spPr>
            <a:xfrm>
              <a:off x="6333538" y="3382079"/>
              <a:ext cx="144000" cy="143999"/>
            </a:xfrm>
            <a:prstGeom prst="rect">
              <a:avLst/>
            </a:prstGeom>
            <a:solidFill>
              <a:srgbClr val="009700">
                <a:alpha val="29803"/>
              </a:srgbClr>
            </a:solidFill>
            <a:ln w="13550" cap="sq">
              <a:solidFill>
                <a:srgbClr val="009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6340738" y="3454079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9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380712" y="3429254"/>
              <a:ext cx="49651" cy="49651"/>
            </a:xfrm>
            <a:prstGeom prst="ellipse">
              <a:avLst/>
            </a:prstGeom>
            <a:solidFill>
              <a:srgbClr val="009700">
                <a:alpha val="40000"/>
              </a:srgbClr>
            </a:solidFill>
            <a:ln w="9000" cap="rnd">
              <a:solidFill>
                <a:srgbClr val="0097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rc339"/>
            <p:cNvSpPr/>
            <p:nvPr/>
          </p:nvSpPr>
          <p:spPr>
            <a:xfrm>
              <a:off x="6324538" y="3535079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0" name="rc340"/>
            <p:cNvSpPr/>
            <p:nvPr/>
          </p:nvSpPr>
          <p:spPr>
            <a:xfrm>
              <a:off x="6333538" y="3544079"/>
              <a:ext cx="144000" cy="144000"/>
            </a:xfrm>
            <a:prstGeom prst="rect">
              <a:avLst/>
            </a:prstGeom>
            <a:solidFill>
              <a:srgbClr val="00A500">
                <a:alpha val="29803"/>
              </a:srgbClr>
            </a:solidFill>
            <a:ln w="13550" cap="sq">
              <a:solidFill>
                <a:srgbClr val="00A5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6340738" y="3616079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A5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380712" y="3591254"/>
              <a:ext cx="49651" cy="49651"/>
            </a:xfrm>
            <a:prstGeom prst="ellipse">
              <a:avLst/>
            </a:prstGeom>
            <a:solidFill>
              <a:srgbClr val="00A500">
                <a:alpha val="40000"/>
              </a:srgbClr>
            </a:solidFill>
            <a:ln w="9000" cap="rnd">
              <a:solidFill>
                <a:srgbClr val="00A5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rc343"/>
            <p:cNvSpPr/>
            <p:nvPr/>
          </p:nvSpPr>
          <p:spPr>
            <a:xfrm>
              <a:off x="6324538" y="3697079"/>
              <a:ext cx="161999" cy="162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4" name="rc344"/>
            <p:cNvSpPr/>
            <p:nvPr/>
          </p:nvSpPr>
          <p:spPr>
            <a:xfrm>
              <a:off x="6333538" y="3706079"/>
              <a:ext cx="144000" cy="143999"/>
            </a:xfrm>
            <a:prstGeom prst="rect">
              <a:avLst/>
            </a:prstGeom>
            <a:solidFill>
              <a:srgbClr val="00B300">
                <a:alpha val="29803"/>
              </a:srgbClr>
            </a:solidFill>
            <a:ln w="13550" cap="sq">
              <a:solidFill>
                <a:srgbClr val="00B3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6340738" y="3778079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B3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380712" y="3753254"/>
              <a:ext cx="49651" cy="49651"/>
            </a:xfrm>
            <a:prstGeom prst="ellipse">
              <a:avLst/>
            </a:prstGeom>
            <a:solidFill>
              <a:srgbClr val="00B300">
                <a:alpha val="40000"/>
              </a:srgbClr>
            </a:solidFill>
            <a:ln w="9000" cap="rnd">
              <a:solidFill>
                <a:srgbClr val="00B3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6324538" y="3859079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8" name="rc348"/>
            <p:cNvSpPr/>
            <p:nvPr/>
          </p:nvSpPr>
          <p:spPr>
            <a:xfrm>
              <a:off x="6333538" y="3868079"/>
              <a:ext cx="144000" cy="144000"/>
            </a:xfrm>
            <a:prstGeom prst="rect">
              <a:avLst/>
            </a:prstGeom>
            <a:solidFill>
              <a:srgbClr val="00BF8B">
                <a:alpha val="29803"/>
              </a:srgbClr>
            </a:solidFill>
            <a:ln w="13550" cap="sq">
              <a:solidFill>
                <a:srgbClr val="00BF8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6340738" y="3940079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BF8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380712" y="3915254"/>
              <a:ext cx="49651" cy="49651"/>
            </a:xfrm>
            <a:prstGeom prst="ellipse">
              <a:avLst/>
            </a:prstGeom>
            <a:solidFill>
              <a:srgbClr val="00BF8B">
                <a:alpha val="40000"/>
              </a:srgbClr>
            </a:solidFill>
            <a:ln w="9000" cap="rnd">
              <a:solidFill>
                <a:srgbClr val="00BF8B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rc351"/>
            <p:cNvSpPr/>
            <p:nvPr/>
          </p:nvSpPr>
          <p:spPr>
            <a:xfrm>
              <a:off x="6324538" y="4021079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2" name="rc352"/>
            <p:cNvSpPr/>
            <p:nvPr/>
          </p:nvSpPr>
          <p:spPr>
            <a:xfrm>
              <a:off x="6333538" y="4030079"/>
              <a:ext cx="144000" cy="143999"/>
            </a:xfrm>
            <a:prstGeom prst="rect">
              <a:avLst/>
            </a:prstGeom>
            <a:solidFill>
              <a:srgbClr val="00C9EA">
                <a:alpha val="29803"/>
              </a:srgbClr>
            </a:solidFill>
            <a:ln w="13550" cap="sq">
              <a:solidFill>
                <a:srgbClr val="00C9E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6340738" y="4102079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C9EA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380712" y="4077254"/>
              <a:ext cx="49651" cy="49651"/>
            </a:xfrm>
            <a:prstGeom prst="ellipse">
              <a:avLst/>
            </a:prstGeom>
            <a:solidFill>
              <a:srgbClr val="00C9EA">
                <a:alpha val="40000"/>
              </a:srgbClr>
            </a:solidFill>
            <a:ln w="9000" cap="rnd">
              <a:solidFill>
                <a:srgbClr val="00C9EA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tx355"/>
            <p:cNvSpPr/>
            <p:nvPr/>
          </p:nvSpPr>
          <p:spPr>
            <a:xfrm>
              <a:off x="6562453" y="2088785"/>
              <a:ext cx="609897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Nordjylland</a:t>
              </a:r>
            </a:p>
          </p:txBody>
        </p:sp>
        <p:sp>
          <p:nvSpPr>
            <p:cNvPr id="356" name="tx356"/>
            <p:cNvSpPr/>
            <p:nvPr/>
          </p:nvSpPr>
          <p:spPr>
            <a:xfrm>
              <a:off x="6562453" y="2249297"/>
              <a:ext cx="474404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Sjælland</a:t>
              </a:r>
            </a:p>
          </p:txBody>
        </p:sp>
        <p:sp>
          <p:nvSpPr>
            <p:cNvPr id="357" name="tx357"/>
            <p:cNvSpPr/>
            <p:nvPr/>
          </p:nvSpPr>
          <p:spPr>
            <a:xfrm>
              <a:off x="6562453" y="2437014"/>
              <a:ext cx="71848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Hovedstaden</a:t>
              </a:r>
            </a:p>
          </p:txBody>
        </p:sp>
        <p:sp>
          <p:nvSpPr>
            <p:cNvPr id="358" name="tx358"/>
            <p:cNvSpPr/>
            <p:nvPr/>
          </p:nvSpPr>
          <p:spPr>
            <a:xfrm>
              <a:off x="6562453" y="2573297"/>
              <a:ext cx="684430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Syddanmark</a:t>
              </a:r>
            </a:p>
          </p:txBody>
        </p:sp>
        <p:sp>
          <p:nvSpPr>
            <p:cNvPr id="359" name="tx359"/>
            <p:cNvSpPr/>
            <p:nvPr/>
          </p:nvSpPr>
          <p:spPr>
            <a:xfrm>
              <a:off x="6562453" y="2759466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360" name="tx360"/>
            <p:cNvSpPr/>
            <p:nvPr/>
          </p:nvSpPr>
          <p:spPr>
            <a:xfrm>
              <a:off x="6562453" y="2923014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361" name="tx361"/>
            <p:cNvSpPr/>
            <p:nvPr/>
          </p:nvSpPr>
          <p:spPr>
            <a:xfrm>
              <a:off x="6562453" y="3059297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362" name="tx362"/>
            <p:cNvSpPr/>
            <p:nvPr/>
          </p:nvSpPr>
          <p:spPr>
            <a:xfrm>
              <a:off x="6562453" y="3245466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363" name="tx363"/>
            <p:cNvSpPr/>
            <p:nvPr/>
          </p:nvSpPr>
          <p:spPr>
            <a:xfrm>
              <a:off x="6562453" y="3409014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6562453" y="3571014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365" name="tx365"/>
            <p:cNvSpPr/>
            <p:nvPr/>
          </p:nvSpPr>
          <p:spPr>
            <a:xfrm>
              <a:off x="6562453" y="3731466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366" name="tx366"/>
            <p:cNvSpPr/>
            <p:nvPr/>
          </p:nvSpPr>
          <p:spPr>
            <a:xfrm>
              <a:off x="6562453" y="3895014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367" name="tx367"/>
            <p:cNvSpPr/>
            <p:nvPr/>
          </p:nvSpPr>
          <p:spPr>
            <a:xfrm>
              <a:off x="6562453" y="4057014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368" name="rc368"/>
            <p:cNvSpPr/>
            <p:nvPr/>
          </p:nvSpPr>
          <p:spPr>
            <a:xfrm>
              <a:off x="6254949" y="4391847"/>
              <a:ext cx="1025003" cy="15066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tx369"/>
            <p:cNvSpPr/>
            <p:nvPr/>
          </p:nvSpPr>
          <p:spPr>
            <a:xfrm>
              <a:off x="6324538" y="4481304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370" name="tx370"/>
            <p:cNvSpPr/>
            <p:nvPr/>
          </p:nvSpPr>
          <p:spPr>
            <a:xfrm>
              <a:off x="6324538" y="4615535"/>
              <a:ext cx="90658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 sequences</a:t>
              </a:r>
            </a:p>
          </p:txBody>
        </p:sp>
        <p:sp>
          <p:nvSpPr>
            <p:cNvPr id="371" name="tx371"/>
            <p:cNvSpPr/>
            <p:nvPr/>
          </p:nvSpPr>
          <p:spPr>
            <a:xfrm>
              <a:off x="6324538" y="4781988"/>
              <a:ext cx="61838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 week</a:t>
              </a:r>
            </a:p>
          </p:txBody>
        </p:sp>
        <p:sp>
          <p:nvSpPr>
            <p:cNvPr id="372" name="rc372"/>
            <p:cNvSpPr/>
            <p:nvPr/>
          </p:nvSpPr>
          <p:spPr>
            <a:xfrm>
              <a:off x="6324538" y="5018935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400902" y="5095299"/>
              <a:ext cx="9271" cy="9271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9000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6324538" y="5180935"/>
              <a:ext cx="161999" cy="162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373869" y="5230266"/>
              <a:ext cx="63338" cy="63338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9000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rc376"/>
            <p:cNvSpPr/>
            <p:nvPr/>
          </p:nvSpPr>
          <p:spPr>
            <a:xfrm>
              <a:off x="6324538" y="5342935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362671" y="5381068"/>
              <a:ext cx="85733" cy="85733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9000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rc378"/>
            <p:cNvSpPr/>
            <p:nvPr/>
          </p:nvSpPr>
          <p:spPr>
            <a:xfrm>
              <a:off x="6324538" y="5504935"/>
              <a:ext cx="161999" cy="162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354079" y="5534476"/>
              <a:ext cx="102917" cy="102917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9000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rc380"/>
            <p:cNvSpPr/>
            <p:nvPr/>
          </p:nvSpPr>
          <p:spPr>
            <a:xfrm>
              <a:off x="6324538" y="5666935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346835" y="5689232"/>
              <a:ext cx="117405" cy="117405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9000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tx382"/>
            <p:cNvSpPr/>
            <p:nvPr/>
          </p:nvSpPr>
          <p:spPr>
            <a:xfrm>
              <a:off x="6562453" y="5054453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83" name="tx383"/>
            <p:cNvSpPr/>
            <p:nvPr/>
          </p:nvSpPr>
          <p:spPr>
            <a:xfrm>
              <a:off x="6562453" y="5216453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6562453" y="5378453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6562453" y="5540453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6562453" y="5702453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1600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3148686" y="1102456"/>
              <a:ext cx="4390102" cy="136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GROWTH OF VOC 20B.501Y.V1 IN DENMARK &amp; UK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2021-01-07T20:23:15Z</dcterms:modified>
</cp:coreProperties>
</file>