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605882" y="1038225"/>
            <a:ext cx="5486400" cy="5486400"/>
            <a:chOff x="2605882" y="1038225"/>
            <a:chExt cx="5486400" cy="5486400"/>
          </a:xfrm>
        </p:grpSpPr>
        <p:sp>
          <p:nvSpPr>
            <p:cNvPr id="3" name="rc3"/>
            <p:cNvSpPr/>
            <p:nvPr/>
          </p:nvSpPr>
          <p:spPr>
            <a:xfrm>
              <a:off x="2605881" y="1038225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605881" y="1038225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148686" y="3681709"/>
              <a:ext cx="1820118" cy="0"/>
            </a:xfrm>
            <a:custGeom>
              <a:avLst/>
              <a:pathLst>
                <a:path w="1820118" h="0">
                  <a:moveTo>
                    <a:pt x="0" y="0"/>
                  </a:moveTo>
                  <a:lnTo>
                    <a:pt x="1820118" y="0"/>
                  </a:lnTo>
                  <a:lnTo>
                    <a:pt x="18201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48686" y="3332882"/>
              <a:ext cx="1820118" cy="0"/>
            </a:xfrm>
            <a:custGeom>
              <a:avLst/>
              <a:pathLst>
                <a:path w="1820118" h="0">
                  <a:moveTo>
                    <a:pt x="0" y="0"/>
                  </a:moveTo>
                  <a:lnTo>
                    <a:pt x="1820118" y="0"/>
                  </a:lnTo>
                  <a:lnTo>
                    <a:pt x="18201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148686" y="2982821"/>
              <a:ext cx="1820118" cy="0"/>
            </a:xfrm>
            <a:custGeom>
              <a:avLst/>
              <a:pathLst>
                <a:path w="1820118" h="0">
                  <a:moveTo>
                    <a:pt x="0" y="0"/>
                  </a:moveTo>
                  <a:lnTo>
                    <a:pt x="1820118" y="0"/>
                  </a:lnTo>
                  <a:lnTo>
                    <a:pt x="18201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148686" y="2619698"/>
              <a:ext cx="1820118" cy="0"/>
            </a:xfrm>
            <a:custGeom>
              <a:avLst/>
              <a:pathLst>
                <a:path w="1820118" h="0">
                  <a:moveTo>
                    <a:pt x="0" y="0"/>
                  </a:moveTo>
                  <a:lnTo>
                    <a:pt x="1820118" y="0"/>
                  </a:lnTo>
                  <a:lnTo>
                    <a:pt x="18201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148686" y="2286963"/>
              <a:ext cx="1820118" cy="0"/>
            </a:xfrm>
            <a:custGeom>
              <a:avLst/>
              <a:pathLst>
                <a:path w="1820118" h="0">
                  <a:moveTo>
                    <a:pt x="0" y="0"/>
                  </a:moveTo>
                  <a:lnTo>
                    <a:pt x="1820118" y="0"/>
                  </a:lnTo>
                  <a:lnTo>
                    <a:pt x="18201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148686" y="1954228"/>
              <a:ext cx="1820118" cy="0"/>
            </a:xfrm>
            <a:custGeom>
              <a:avLst/>
              <a:pathLst>
                <a:path w="1820118" h="0">
                  <a:moveTo>
                    <a:pt x="0" y="0"/>
                  </a:moveTo>
                  <a:lnTo>
                    <a:pt x="1820118" y="0"/>
                  </a:lnTo>
                  <a:lnTo>
                    <a:pt x="18201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148686" y="1591104"/>
              <a:ext cx="1820118" cy="0"/>
            </a:xfrm>
            <a:custGeom>
              <a:avLst/>
              <a:pathLst>
                <a:path w="1820118" h="0">
                  <a:moveTo>
                    <a:pt x="0" y="0"/>
                  </a:moveTo>
                  <a:lnTo>
                    <a:pt x="1820118" y="0"/>
                  </a:lnTo>
                  <a:lnTo>
                    <a:pt x="18201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3808533" y="1591104"/>
              <a:ext cx="1160271" cy="2090604"/>
            </a:xfrm>
            <a:custGeom>
              <a:avLst/>
              <a:pathLst>
                <a:path w="1160271" h="2090604">
                  <a:moveTo>
                    <a:pt x="0" y="2090604"/>
                  </a:moveTo>
                  <a:lnTo>
                    <a:pt x="6535" y="2083510"/>
                  </a:lnTo>
                  <a:lnTo>
                    <a:pt x="16481" y="2072711"/>
                  </a:lnTo>
                  <a:lnTo>
                    <a:pt x="26427" y="2061911"/>
                  </a:lnTo>
                  <a:lnTo>
                    <a:pt x="36373" y="2051109"/>
                  </a:lnTo>
                  <a:lnTo>
                    <a:pt x="46319" y="2040305"/>
                  </a:lnTo>
                  <a:lnTo>
                    <a:pt x="56265" y="2029500"/>
                  </a:lnTo>
                  <a:lnTo>
                    <a:pt x="66211" y="2018692"/>
                  </a:lnTo>
                  <a:lnTo>
                    <a:pt x="76157" y="2007883"/>
                  </a:lnTo>
                  <a:lnTo>
                    <a:pt x="86103" y="1997071"/>
                  </a:lnTo>
                  <a:lnTo>
                    <a:pt x="96049" y="1986258"/>
                  </a:lnTo>
                  <a:lnTo>
                    <a:pt x="105995" y="1975442"/>
                  </a:lnTo>
                  <a:lnTo>
                    <a:pt x="115941" y="1964623"/>
                  </a:lnTo>
                  <a:lnTo>
                    <a:pt x="125887" y="1953802"/>
                  </a:lnTo>
                  <a:lnTo>
                    <a:pt x="135833" y="1942978"/>
                  </a:lnTo>
                  <a:lnTo>
                    <a:pt x="145779" y="1932152"/>
                  </a:lnTo>
                  <a:lnTo>
                    <a:pt x="155725" y="1921323"/>
                  </a:lnTo>
                  <a:lnTo>
                    <a:pt x="165671" y="1910491"/>
                  </a:lnTo>
                  <a:lnTo>
                    <a:pt x="175617" y="1899655"/>
                  </a:lnTo>
                  <a:lnTo>
                    <a:pt x="185563" y="1888816"/>
                  </a:lnTo>
                  <a:lnTo>
                    <a:pt x="195509" y="1877974"/>
                  </a:lnTo>
                  <a:lnTo>
                    <a:pt x="205455" y="1867128"/>
                  </a:lnTo>
                  <a:lnTo>
                    <a:pt x="215401" y="1856277"/>
                  </a:lnTo>
                  <a:lnTo>
                    <a:pt x="225347" y="1845423"/>
                  </a:lnTo>
                  <a:lnTo>
                    <a:pt x="235293" y="1834564"/>
                  </a:lnTo>
                  <a:lnTo>
                    <a:pt x="245239" y="1823701"/>
                  </a:lnTo>
                  <a:lnTo>
                    <a:pt x="255185" y="1812833"/>
                  </a:lnTo>
                  <a:lnTo>
                    <a:pt x="265131" y="1801959"/>
                  </a:lnTo>
                  <a:lnTo>
                    <a:pt x="275077" y="1791080"/>
                  </a:lnTo>
                  <a:lnTo>
                    <a:pt x="285023" y="1780195"/>
                  </a:lnTo>
                  <a:lnTo>
                    <a:pt x="294969" y="1769304"/>
                  </a:lnTo>
                  <a:lnTo>
                    <a:pt x="304915" y="1758406"/>
                  </a:lnTo>
                  <a:lnTo>
                    <a:pt x="314861" y="1747501"/>
                  </a:lnTo>
                  <a:lnTo>
                    <a:pt x="324807" y="1736588"/>
                  </a:lnTo>
                  <a:lnTo>
                    <a:pt x="334753" y="1725667"/>
                  </a:lnTo>
                  <a:lnTo>
                    <a:pt x="344699" y="1714738"/>
                  </a:lnTo>
                  <a:lnTo>
                    <a:pt x="354645" y="1703798"/>
                  </a:lnTo>
                  <a:lnTo>
                    <a:pt x="364591" y="1692849"/>
                  </a:lnTo>
                  <a:lnTo>
                    <a:pt x="374537" y="1681889"/>
                  </a:lnTo>
                  <a:lnTo>
                    <a:pt x="384483" y="1670917"/>
                  </a:lnTo>
                  <a:lnTo>
                    <a:pt x="394429" y="1659932"/>
                  </a:lnTo>
                  <a:lnTo>
                    <a:pt x="404375" y="1648934"/>
                  </a:lnTo>
                  <a:lnTo>
                    <a:pt x="414321" y="1637920"/>
                  </a:lnTo>
                  <a:lnTo>
                    <a:pt x="424267" y="1626891"/>
                  </a:lnTo>
                  <a:lnTo>
                    <a:pt x="434213" y="1615843"/>
                  </a:lnTo>
                  <a:lnTo>
                    <a:pt x="444159" y="1604776"/>
                  </a:lnTo>
                  <a:lnTo>
                    <a:pt x="454105" y="1593687"/>
                  </a:lnTo>
                  <a:lnTo>
                    <a:pt x="464051" y="1582575"/>
                  </a:lnTo>
                  <a:lnTo>
                    <a:pt x="473997" y="1571437"/>
                  </a:lnTo>
                  <a:lnTo>
                    <a:pt x="483943" y="1560270"/>
                  </a:lnTo>
                  <a:lnTo>
                    <a:pt x="493889" y="1549071"/>
                  </a:lnTo>
                  <a:lnTo>
                    <a:pt x="503835" y="1537836"/>
                  </a:lnTo>
                  <a:lnTo>
                    <a:pt x="513781" y="1526562"/>
                  </a:lnTo>
                  <a:lnTo>
                    <a:pt x="523727" y="1515242"/>
                  </a:lnTo>
                  <a:lnTo>
                    <a:pt x="533673" y="1503871"/>
                  </a:lnTo>
                  <a:lnTo>
                    <a:pt x="543619" y="1492443"/>
                  </a:lnTo>
                  <a:lnTo>
                    <a:pt x="553565" y="1480949"/>
                  </a:lnTo>
                  <a:lnTo>
                    <a:pt x="563511" y="1469378"/>
                  </a:lnTo>
                  <a:lnTo>
                    <a:pt x="573457" y="1457720"/>
                  </a:lnTo>
                  <a:lnTo>
                    <a:pt x="583403" y="1445960"/>
                  </a:lnTo>
                  <a:lnTo>
                    <a:pt x="593349" y="1434080"/>
                  </a:lnTo>
                  <a:lnTo>
                    <a:pt x="603295" y="1422058"/>
                  </a:lnTo>
                  <a:lnTo>
                    <a:pt x="613241" y="1409867"/>
                  </a:lnTo>
                  <a:lnTo>
                    <a:pt x="623187" y="1397471"/>
                  </a:lnTo>
                  <a:lnTo>
                    <a:pt x="633133" y="1384826"/>
                  </a:lnTo>
                  <a:lnTo>
                    <a:pt x="643079" y="1371872"/>
                  </a:lnTo>
                  <a:lnTo>
                    <a:pt x="653025" y="1358531"/>
                  </a:lnTo>
                  <a:lnTo>
                    <a:pt x="662971" y="1344698"/>
                  </a:lnTo>
                  <a:lnTo>
                    <a:pt x="672917" y="1330227"/>
                  </a:lnTo>
                  <a:lnTo>
                    <a:pt x="682863" y="1314915"/>
                  </a:lnTo>
                  <a:lnTo>
                    <a:pt x="692809" y="1298470"/>
                  </a:lnTo>
                  <a:lnTo>
                    <a:pt x="702755" y="1280470"/>
                  </a:lnTo>
                  <a:lnTo>
                    <a:pt x="712701" y="1260297"/>
                  </a:lnTo>
                  <a:lnTo>
                    <a:pt x="722647" y="1237055"/>
                  </a:lnTo>
                  <a:lnTo>
                    <a:pt x="732593" y="1209495"/>
                  </a:lnTo>
                  <a:lnTo>
                    <a:pt x="742539" y="1176063"/>
                  </a:lnTo>
                  <a:lnTo>
                    <a:pt x="752485" y="1135223"/>
                  </a:lnTo>
                  <a:lnTo>
                    <a:pt x="762431" y="1086114"/>
                  </a:lnTo>
                  <a:lnTo>
                    <a:pt x="772377" y="1029050"/>
                  </a:lnTo>
                  <a:lnTo>
                    <a:pt x="782323" y="965329"/>
                  </a:lnTo>
                  <a:lnTo>
                    <a:pt x="792269" y="896561"/>
                  </a:lnTo>
                  <a:lnTo>
                    <a:pt x="802215" y="824163"/>
                  </a:lnTo>
                  <a:lnTo>
                    <a:pt x="812161" y="749196"/>
                  </a:lnTo>
                  <a:lnTo>
                    <a:pt x="822107" y="672404"/>
                  </a:lnTo>
                  <a:lnTo>
                    <a:pt x="832053" y="594293"/>
                  </a:lnTo>
                  <a:lnTo>
                    <a:pt x="841999" y="515212"/>
                  </a:lnTo>
                  <a:lnTo>
                    <a:pt x="851945" y="435403"/>
                  </a:lnTo>
                  <a:lnTo>
                    <a:pt x="861891" y="355038"/>
                  </a:lnTo>
                  <a:lnTo>
                    <a:pt x="871837" y="274238"/>
                  </a:lnTo>
                  <a:lnTo>
                    <a:pt x="881783" y="193094"/>
                  </a:lnTo>
                  <a:lnTo>
                    <a:pt x="891729" y="111674"/>
                  </a:lnTo>
                  <a:lnTo>
                    <a:pt x="901675" y="30030"/>
                  </a:lnTo>
                  <a:lnTo>
                    <a:pt x="905325" y="0"/>
                  </a:lnTo>
                  <a:lnTo>
                    <a:pt x="1160271" y="0"/>
                  </a:lnTo>
                  <a:lnTo>
                    <a:pt x="1160271" y="850484"/>
                  </a:lnTo>
                  <a:lnTo>
                    <a:pt x="1150325" y="861428"/>
                  </a:lnTo>
                  <a:lnTo>
                    <a:pt x="1140379" y="872382"/>
                  </a:lnTo>
                  <a:lnTo>
                    <a:pt x="1130433" y="883348"/>
                  </a:lnTo>
                  <a:lnTo>
                    <a:pt x="1120487" y="894326"/>
                  </a:lnTo>
                  <a:lnTo>
                    <a:pt x="1110541" y="905317"/>
                  </a:lnTo>
                  <a:lnTo>
                    <a:pt x="1100595" y="916323"/>
                  </a:lnTo>
                  <a:lnTo>
                    <a:pt x="1090649" y="927344"/>
                  </a:lnTo>
                  <a:lnTo>
                    <a:pt x="1080703" y="938382"/>
                  </a:lnTo>
                  <a:lnTo>
                    <a:pt x="1070757" y="949439"/>
                  </a:lnTo>
                  <a:lnTo>
                    <a:pt x="1060811" y="960517"/>
                  </a:lnTo>
                  <a:lnTo>
                    <a:pt x="1050865" y="971616"/>
                  </a:lnTo>
                  <a:lnTo>
                    <a:pt x="1040919" y="982741"/>
                  </a:lnTo>
                  <a:lnTo>
                    <a:pt x="1030973" y="993893"/>
                  </a:lnTo>
                  <a:lnTo>
                    <a:pt x="1021027" y="1005075"/>
                  </a:lnTo>
                  <a:lnTo>
                    <a:pt x="1011081" y="1016291"/>
                  </a:lnTo>
                  <a:lnTo>
                    <a:pt x="1001135" y="1027544"/>
                  </a:lnTo>
                  <a:lnTo>
                    <a:pt x="991189" y="1038840"/>
                  </a:lnTo>
                  <a:lnTo>
                    <a:pt x="981243" y="1050184"/>
                  </a:lnTo>
                  <a:lnTo>
                    <a:pt x="971297" y="1061581"/>
                  </a:lnTo>
                  <a:lnTo>
                    <a:pt x="961351" y="1073041"/>
                  </a:lnTo>
                  <a:lnTo>
                    <a:pt x="951405" y="1084571"/>
                  </a:lnTo>
                  <a:lnTo>
                    <a:pt x="941459" y="1096182"/>
                  </a:lnTo>
                  <a:lnTo>
                    <a:pt x="931513" y="1107888"/>
                  </a:lnTo>
                  <a:lnTo>
                    <a:pt x="921567" y="1119704"/>
                  </a:lnTo>
                  <a:lnTo>
                    <a:pt x="911621" y="1131649"/>
                  </a:lnTo>
                  <a:lnTo>
                    <a:pt x="901675" y="1143750"/>
                  </a:lnTo>
                  <a:lnTo>
                    <a:pt x="891729" y="1156036"/>
                  </a:lnTo>
                  <a:lnTo>
                    <a:pt x="881783" y="1168546"/>
                  </a:lnTo>
                  <a:lnTo>
                    <a:pt x="871837" y="1181334"/>
                  </a:lnTo>
                  <a:lnTo>
                    <a:pt x="861891" y="1194464"/>
                  </a:lnTo>
                  <a:lnTo>
                    <a:pt x="851945" y="1208029"/>
                  </a:lnTo>
                  <a:lnTo>
                    <a:pt x="841999" y="1222151"/>
                  </a:lnTo>
                  <a:lnTo>
                    <a:pt x="832053" y="1237001"/>
                  </a:lnTo>
                  <a:lnTo>
                    <a:pt x="822107" y="1252821"/>
                  </a:lnTo>
                  <a:lnTo>
                    <a:pt x="812161" y="1269959"/>
                  </a:lnTo>
                  <a:lnTo>
                    <a:pt x="802215" y="1288923"/>
                  </a:lnTo>
                  <a:lnTo>
                    <a:pt x="792269" y="1310455"/>
                  </a:lnTo>
                  <a:lnTo>
                    <a:pt x="782323" y="1335619"/>
                  </a:lnTo>
                  <a:lnTo>
                    <a:pt x="772377" y="1365828"/>
                  </a:lnTo>
                  <a:lnTo>
                    <a:pt x="762431" y="1402695"/>
                  </a:lnTo>
                  <a:lnTo>
                    <a:pt x="752485" y="1447516"/>
                  </a:lnTo>
                  <a:lnTo>
                    <a:pt x="742539" y="1500606"/>
                  </a:lnTo>
                  <a:lnTo>
                    <a:pt x="732593" y="1561105"/>
                  </a:lnTo>
                  <a:lnTo>
                    <a:pt x="722647" y="1627476"/>
                  </a:lnTo>
                  <a:lnTo>
                    <a:pt x="712701" y="1698164"/>
                  </a:lnTo>
                  <a:lnTo>
                    <a:pt x="702755" y="1771922"/>
                  </a:lnTo>
                  <a:lnTo>
                    <a:pt x="692809" y="1847853"/>
                  </a:lnTo>
                  <a:lnTo>
                    <a:pt x="682863" y="1925339"/>
                  </a:lnTo>
                  <a:lnTo>
                    <a:pt x="672917" y="2003957"/>
                  </a:lnTo>
                  <a:lnTo>
                    <a:pt x="662971" y="2083417"/>
                  </a:lnTo>
                  <a:lnTo>
                    <a:pt x="662078" y="2090604"/>
                  </a:lnTo>
                  <a:close/>
                </a:path>
              </a:pathLst>
            </a:custGeom>
            <a:solidFill>
              <a:srgbClr val="FF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08533" y="1591104"/>
              <a:ext cx="905325" cy="2090604"/>
            </a:xfrm>
            <a:custGeom>
              <a:avLst/>
              <a:pathLst>
                <a:path w="905325" h="2090604">
                  <a:moveTo>
                    <a:pt x="0" y="2090604"/>
                  </a:moveTo>
                  <a:lnTo>
                    <a:pt x="6535" y="2083510"/>
                  </a:lnTo>
                  <a:lnTo>
                    <a:pt x="16481" y="2072711"/>
                  </a:lnTo>
                  <a:lnTo>
                    <a:pt x="26427" y="2061911"/>
                  </a:lnTo>
                  <a:lnTo>
                    <a:pt x="36373" y="2051109"/>
                  </a:lnTo>
                  <a:lnTo>
                    <a:pt x="46319" y="2040305"/>
                  </a:lnTo>
                  <a:lnTo>
                    <a:pt x="56265" y="2029500"/>
                  </a:lnTo>
                  <a:lnTo>
                    <a:pt x="66211" y="2018692"/>
                  </a:lnTo>
                  <a:lnTo>
                    <a:pt x="76157" y="2007883"/>
                  </a:lnTo>
                  <a:lnTo>
                    <a:pt x="86103" y="1997071"/>
                  </a:lnTo>
                  <a:lnTo>
                    <a:pt x="96049" y="1986258"/>
                  </a:lnTo>
                  <a:lnTo>
                    <a:pt x="105995" y="1975442"/>
                  </a:lnTo>
                  <a:lnTo>
                    <a:pt x="115941" y="1964623"/>
                  </a:lnTo>
                  <a:lnTo>
                    <a:pt x="125887" y="1953802"/>
                  </a:lnTo>
                  <a:lnTo>
                    <a:pt x="135833" y="1942978"/>
                  </a:lnTo>
                  <a:lnTo>
                    <a:pt x="145779" y="1932152"/>
                  </a:lnTo>
                  <a:lnTo>
                    <a:pt x="155725" y="1921323"/>
                  </a:lnTo>
                  <a:lnTo>
                    <a:pt x="165671" y="1910491"/>
                  </a:lnTo>
                  <a:lnTo>
                    <a:pt x="175617" y="1899655"/>
                  </a:lnTo>
                  <a:lnTo>
                    <a:pt x="185563" y="1888816"/>
                  </a:lnTo>
                  <a:lnTo>
                    <a:pt x="195509" y="1877974"/>
                  </a:lnTo>
                  <a:lnTo>
                    <a:pt x="205455" y="1867128"/>
                  </a:lnTo>
                  <a:lnTo>
                    <a:pt x="215401" y="1856277"/>
                  </a:lnTo>
                  <a:lnTo>
                    <a:pt x="225347" y="1845423"/>
                  </a:lnTo>
                  <a:lnTo>
                    <a:pt x="235293" y="1834564"/>
                  </a:lnTo>
                  <a:lnTo>
                    <a:pt x="245239" y="1823701"/>
                  </a:lnTo>
                  <a:lnTo>
                    <a:pt x="255185" y="1812833"/>
                  </a:lnTo>
                  <a:lnTo>
                    <a:pt x="265131" y="1801959"/>
                  </a:lnTo>
                  <a:lnTo>
                    <a:pt x="275077" y="1791080"/>
                  </a:lnTo>
                  <a:lnTo>
                    <a:pt x="285023" y="1780195"/>
                  </a:lnTo>
                  <a:lnTo>
                    <a:pt x="294969" y="1769304"/>
                  </a:lnTo>
                  <a:lnTo>
                    <a:pt x="304915" y="1758406"/>
                  </a:lnTo>
                  <a:lnTo>
                    <a:pt x="314861" y="1747501"/>
                  </a:lnTo>
                  <a:lnTo>
                    <a:pt x="324807" y="1736588"/>
                  </a:lnTo>
                  <a:lnTo>
                    <a:pt x="334753" y="1725667"/>
                  </a:lnTo>
                  <a:lnTo>
                    <a:pt x="344699" y="1714738"/>
                  </a:lnTo>
                  <a:lnTo>
                    <a:pt x="354645" y="1703798"/>
                  </a:lnTo>
                  <a:lnTo>
                    <a:pt x="364591" y="1692849"/>
                  </a:lnTo>
                  <a:lnTo>
                    <a:pt x="374537" y="1681889"/>
                  </a:lnTo>
                  <a:lnTo>
                    <a:pt x="384483" y="1670917"/>
                  </a:lnTo>
                  <a:lnTo>
                    <a:pt x="394429" y="1659932"/>
                  </a:lnTo>
                  <a:lnTo>
                    <a:pt x="404375" y="1648934"/>
                  </a:lnTo>
                  <a:lnTo>
                    <a:pt x="414321" y="1637920"/>
                  </a:lnTo>
                  <a:lnTo>
                    <a:pt x="424267" y="1626891"/>
                  </a:lnTo>
                  <a:lnTo>
                    <a:pt x="434213" y="1615843"/>
                  </a:lnTo>
                  <a:lnTo>
                    <a:pt x="444159" y="1604776"/>
                  </a:lnTo>
                  <a:lnTo>
                    <a:pt x="454105" y="1593687"/>
                  </a:lnTo>
                  <a:lnTo>
                    <a:pt x="464051" y="1582575"/>
                  </a:lnTo>
                  <a:lnTo>
                    <a:pt x="473997" y="1571437"/>
                  </a:lnTo>
                  <a:lnTo>
                    <a:pt x="483943" y="1560270"/>
                  </a:lnTo>
                  <a:lnTo>
                    <a:pt x="493889" y="1549071"/>
                  </a:lnTo>
                  <a:lnTo>
                    <a:pt x="503835" y="1537836"/>
                  </a:lnTo>
                  <a:lnTo>
                    <a:pt x="513781" y="1526562"/>
                  </a:lnTo>
                  <a:lnTo>
                    <a:pt x="523727" y="1515242"/>
                  </a:lnTo>
                  <a:lnTo>
                    <a:pt x="533673" y="1503871"/>
                  </a:lnTo>
                  <a:lnTo>
                    <a:pt x="543619" y="1492443"/>
                  </a:lnTo>
                  <a:lnTo>
                    <a:pt x="553565" y="1480949"/>
                  </a:lnTo>
                  <a:lnTo>
                    <a:pt x="563511" y="1469378"/>
                  </a:lnTo>
                  <a:lnTo>
                    <a:pt x="573457" y="1457720"/>
                  </a:lnTo>
                  <a:lnTo>
                    <a:pt x="583403" y="1445960"/>
                  </a:lnTo>
                  <a:lnTo>
                    <a:pt x="593349" y="1434080"/>
                  </a:lnTo>
                  <a:lnTo>
                    <a:pt x="603295" y="1422058"/>
                  </a:lnTo>
                  <a:lnTo>
                    <a:pt x="613241" y="1409867"/>
                  </a:lnTo>
                  <a:lnTo>
                    <a:pt x="623187" y="1397471"/>
                  </a:lnTo>
                  <a:lnTo>
                    <a:pt x="633133" y="1384826"/>
                  </a:lnTo>
                  <a:lnTo>
                    <a:pt x="643079" y="1371872"/>
                  </a:lnTo>
                  <a:lnTo>
                    <a:pt x="653025" y="1358531"/>
                  </a:lnTo>
                  <a:lnTo>
                    <a:pt x="662971" y="1344698"/>
                  </a:lnTo>
                  <a:lnTo>
                    <a:pt x="672917" y="1330227"/>
                  </a:lnTo>
                  <a:lnTo>
                    <a:pt x="682863" y="1314915"/>
                  </a:lnTo>
                  <a:lnTo>
                    <a:pt x="692809" y="1298470"/>
                  </a:lnTo>
                  <a:lnTo>
                    <a:pt x="702755" y="1280470"/>
                  </a:lnTo>
                  <a:lnTo>
                    <a:pt x="712701" y="1260297"/>
                  </a:lnTo>
                  <a:lnTo>
                    <a:pt x="722647" y="1237055"/>
                  </a:lnTo>
                  <a:lnTo>
                    <a:pt x="732593" y="1209495"/>
                  </a:lnTo>
                  <a:lnTo>
                    <a:pt x="742539" y="1176063"/>
                  </a:lnTo>
                  <a:lnTo>
                    <a:pt x="752485" y="1135223"/>
                  </a:lnTo>
                  <a:lnTo>
                    <a:pt x="762431" y="1086114"/>
                  </a:lnTo>
                  <a:lnTo>
                    <a:pt x="772377" y="1029050"/>
                  </a:lnTo>
                  <a:lnTo>
                    <a:pt x="782323" y="965329"/>
                  </a:lnTo>
                  <a:lnTo>
                    <a:pt x="792269" y="896561"/>
                  </a:lnTo>
                  <a:lnTo>
                    <a:pt x="802215" y="824163"/>
                  </a:lnTo>
                  <a:lnTo>
                    <a:pt x="812161" y="749196"/>
                  </a:lnTo>
                  <a:lnTo>
                    <a:pt x="822107" y="672404"/>
                  </a:lnTo>
                  <a:lnTo>
                    <a:pt x="832053" y="594293"/>
                  </a:lnTo>
                  <a:lnTo>
                    <a:pt x="841999" y="515212"/>
                  </a:lnTo>
                  <a:lnTo>
                    <a:pt x="851945" y="435403"/>
                  </a:lnTo>
                  <a:lnTo>
                    <a:pt x="861891" y="355038"/>
                  </a:lnTo>
                  <a:lnTo>
                    <a:pt x="871837" y="274238"/>
                  </a:lnTo>
                  <a:lnTo>
                    <a:pt x="881783" y="193094"/>
                  </a:lnTo>
                  <a:lnTo>
                    <a:pt x="891729" y="111674"/>
                  </a:lnTo>
                  <a:lnTo>
                    <a:pt x="901675" y="30030"/>
                  </a:lnTo>
                  <a:lnTo>
                    <a:pt x="90532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470611" y="2441589"/>
              <a:ext cx="498192" cy="1240120"/>
            </a:xfrm>
            <a:custGeom>
              <a:avLst/>
              <a:pathLst>
                <a:path w="498192" h="1240120">
                  <a:moveTo>
                    <a:pt x="498192" y="0"/>
                  </a:moveTo>
                  <a:lnTo>
                    <a:pt x="498192" y="0"/>
                  </a:lnTo>
                  <a:lnTo>
                    <a:pt x="488246" y="10943"/>
                  </a:lnTo>
                  <a:lnTo>
                    <a:pt x="478300" y="21898"/>
                  </a:lnTo>
                  <a:lnTo>
                    <a:pt x="468354" y="32864"/>
                  </a:lnTo>
                  <a:lnTo>
                    <a:pt x="458408" y="43842"/>
                  </a:lnTo>
                  <a:lnTo>
                    <a:pt x="448462" y="54833"/>
                  </a:lnTo>
                  <a:lnTo>
                    <a:pt x="438516" y="65839"/>
                  </a:lnTo>
                  <a:lnTo>
                    <a:pt x="428570" y="76860"/>
                  </a:lnTo>
                  <a:lnTo>
                    <a:pt x="418624" y="87898"/>
                  </a:lnTo>
                  <a:lnTo>
                    <a:pt x="408678" y="98955"/>
                  </a:lnTo>
                  <a:lnTo>
                    <a:pt x="398732" y="110032"/>
                  </a:lnTo>
                  <a:lnTo>
                    <a:pt x="388786" y="121132"/>
                  </a:lnTo>
                  <a:lnTo>
                    <a:pt x="378840" y="132256"/>
                  </a:lnTo>
                  <a:lnTo>
                    <a:pt x="368894" y="143408"/>
                  </a:lnTo>
                  <a:lnTo>
                    <a:pt x="358948" y="154590"/>
                  </a:lnTo>
                  <a:lnTo>
                    <a:pt x="349002" y="165806"/>
                  </a:lnTo>
                  <a:lnTo>
                    <a:pt x="339056" y="177060"/>
                  </a:lnTo>
                  <a:lnTo>
                    <a:pt x="329110" y="188356"/>
                  </a:lnTo>
                  <a:lnTo>
                    <a:pt x="319164" y="199699"/>
                  </a:lnTo>
                  <a:lnTo>
                    <a:pt x="309218" y="211097"/>
                  </a:lnTo>
                  <a:lnTo>
                    <a:pt x="299272" y="222556"/>
                  </a:lnTo>
                  <a:lnTo>
                    <a:pt x="289326" y="234086"/>
                  </a:lnTo>
                  <a:lnTo>
                    <a:pt x="279380" y="245698"/>
                  </a:lnTo>
                  <a:lnTo>
                    <a:pt x="269434" y="257403"/>
                  </a:lnTo>
                  <a:lnTo>
                    <a:pt x="259488" y="269219"/>
                  </a:lnTo>
                  <a:lnTo>
                    <a:pt x="249542" y="281165"/>
                  </a:lnTo>
                  <a:lnTo>
                    <a:pt x="239596" y="293265"/>
                  </a:lnTo>
                  <a:lnTo>
                    <a:pt x="229650" y="305551"/>
                  </a:lnTo>
                  <a:lnTo>
                    <a:pt x="219704" y="318062"/>
                  </a:lnTo>
                  <a:lnTo>
                    <a:pt x="209758" y="330849"/>
                  </a:lnTo>
                  <a:lnTo>
                    <a:pt x="199812" y="343980"/>
                  </a:lnTo>
                  <a:lnTo>
                    <a:pt x="189866" y="357545"/>
                  </a:lnTo>
                  <a:lnTo>
                    <a:pt x="179920" y="371667"/>
                  </a:lnTo>
                  <a:lnTo>
                    <a:pt x="169974" y="386517"/>
                  </a:lnTo>
                  <a:lnTo>
                    <a:pt x="160028" y="402337"/>
                  </a:lnTo>
                  <a:lnTo>
                    <a:pt x="150082" y="419474"/>
                  </a:lnTo>
                  <a:lnTo>
                    <a:pt x="140136" y="438438"/>
                  </a:lnTo>
                  <a:lnTo>
                    <a:pt x="130190" y="459971"/>
                  </a:lnTo>
                  <a:lnTo>
                    <a:pt x="120244" y="485134"/>
                  </a:lnTo>
                  <a:lnTo>
                    <a:pt x="110298" y="515344"/>
                  </a:lnTo>
                  <a:lnTo>
                    <a:pt x="100352" y="552210"/>
                  </a:lnTo>
                  <a:lnTo>
                    <a:pt x="90406" y="597031"/>
                  </a:lnTo>
                  <a:lnTo>
                    <a:pt x="80460" y="650122"/>
                  </a:lnTo>
                  <a:lnTo>
                    <a:pt x="70514" y="710620"/>
                  </a:lnTo>
                  <a:lnTo>
                    <a:pt x="60568" y="776992"/>
                  </a:lnTo>
                  <a:lnTo>
                    <a:pt x="50622" y="847680"/>
                  </a:lnTo>
                  <a:lnTo>
                    <a:pt x="40676" y="921438"/>
                  </a:lnTo>
                  <a:lnTo>
                    <a:pt x="30730" y="997369"/>
                  </a:lnTo>
                  <a:lnTo>
                    <a:pt x="20784" y="1074854"/>
                  </a:lnTo>
                  <a:lnTo>
                    <a:pt x="10838" y="1153473"/>
                  </a:lnTo>
                  <a:lnTo>
                    <a:pt x="892" y="1232932"/>
                  </a:lnTo>
                  <a:lnTo>
                    <a:pt x="0" y="124012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91761" y="1591104"/>
              <a:ext cx="442734" cy="2090604"/>
            </a:xfrm>
            <a:custGeom>
              <a:avLst/>
              <a:pathLst>
                <a:path w="442734" h="2090604">
                  <a:moveTo>
                    <a:pt x="0" y="2090604"/>
                  </a:moveTo>
                  <a:lnTo>
                    <a:pt x="174" y="2089780"/>
                  </a:lnTo>
                  <a:lnTo>
                    <a:pt x="10120" y="2042815"/>
                  </a:lnTo>
                  <a:lnTo>
                    <a:pt x="20066" y="1995849"/>
                  </a:lnTo>
                  <a:lnTo>
                    <a:pt x="30012" y="1948884"/>
                  </a:lnTo>
                  <a:lnTo>
                    <a:pt x="39958" y="1901919"/>
                  </a:lnTo>
                  <a:lnTo>
                    <a:pt x="49904" y="1854953"/>
                  </a:lnTo>
                  <a:lnTo>
                    <a:pt x="59850" y="1807988"/>
                  </a:lnTo>
                  <a:lnTo>
                    <a:pt x="69796" y="1761023"/>
                  </a:lnTo>
                  <a:lnTo>
                    <a:pt x="79742" y="1714057"/>
                  </a:lnTo>
                  <a:lnTo>
                    <a:pt x="89688" y="1667092"/>
                  </a:lnTo>
                  <a:lnTo>
                    <a:pt x="99634" y="1620127"/>
                  </a:lnTo>
                  <a:lnTo>
                    <a:pt x="109580" y="1573161"/>
                  </a:lnTo>
                  <a:lnTo>
                    <a:pt x="119526" y="1526196"/>
                  </a:lnTo>
                  <a:lnTo>
                    <a:pt x="129472" y="1479231"/>
                  </a:lnTo>
                  <a:lnTo>
                    <a:pt x="139418" y="1432265"/>
                  </a:lnTo>
                  <a:lnTo>
                    <a:pt x="149364" y="1385300"/>
                  </a:lnTo>
                  <a:lnTo>
                    <a:pt x="159310" y="1338335"/>
                  </a:lnTo>
                  <a:lnTo>
                    <a:pt x="169256" y="1291370"/>
                  </a:lnTo>
                  <a:lnTo>
                    <a:pt x="179202" y="1244404"/>
                  </a:lnTo>
                  <a:lnTo>
                    <a:pt x="189148" y="1197439"/>
                  </a:lnTo>
                  <a:lnTo>
                    <a:pt x="199094" y="1150474"/>
                  </a:lnTo>
                  <a:lnTo>
                    <a:pt x="209040" y="1103508"/>
                  </a:lnTo>
                  <a:lnTo>
                    <a:pt x="218986" y="1056543"/>
                  </a:lnTo>
                  <a:lnTo>
                    <a:pt x="228932" y="1009578"/>
                  </a:lnTo>
                  <a:lnTo>
                    <a:pt x="238878" y="962612"/>
                  </a:lnTo>
                  <a:lnTo>
                    <a:pt x="248824" y="915647"/>
                  </a:lnTo>
                  <a:lnTo>
                    <a:pt x="258770" y="868682"/>
                  </a:lnTo>
                  <a:lnTo>
                    <a:pt x="268716" y="821716"/>
                  </a:lnTo>
                  <a:lnTo>
                    <a:pt x="278662" y="774751"/>
                  </a:lnTo>
                  <a:lnTo>
                    <a:pt x="288608" y="727786"/>
                  </a:lnTo>
                  <a:lnTo>
                    <a:pt x="298554" y="680820"/>
                  </a:lnTo>
                  <a:lnTo>
                    <a:pt x="308500" y="633855"/>
                  </a:lnTo>
                  <a:lnTo>
                    <a:pt x="318446" y="586890"/>
                  </a:lnTo>
                  <a:lnTo>
                    <a:pt x="328392" y="539924"/>
                  </a:lnTo>
                  <a:lnTo>
                    <a:pt x="338338" y="492959"/>
                  </a:lnTo>
                  <a:lnTo>
                    <a:pt x="348284" y="445994"/>
                  </a:lnTo>
                  <a:lnTo>
                    <a:pt x="358230" y="399028"/>
                  </a:lnTo>
                  <a:lnTo>
                    <a:pt x="368176" y="352063"/>
                  </a:lnTo>
                  <a:lnTo>
                    <a:pt x="378122" y="305098"/>
                  </a:lnTo>
                  <a:lnTo>
                    <a:pt x="388068" y="258132"/>
                  </a:lnTo>
                  <a:lnTo>
                    <a:pt x="398014" y="211167"/>
                  </a:lnTo>
                  <a:lnTo>
                    <a:pt x="407960" y="164202"/>
                  </a:lnTo>
                  <a:lnTo>
                    <a:pt x="417906" y="117237"/>
                  </a:lnTo>
                  <a:lnTo>
                    <a:pt x="427852" y="70271"/>
                  </a:lnTo>
                  <a:lnTo>
                    <a:pt x="437798" y="23306"/>
                  </a:lnTo>
                  <a:lnTo>
                    <a:pt x="442734" y="0"/>
                  </a:lnTo>
                </a:path>
              </a:pathLst>
            </a:custGeom>
            <a:ln w="13550" cap="flat">
              <a:solidFill>
                <a:srgbClr val="FF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4078828" y="3652062"/>
              <a:ext cx="59293" cy="5929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156352" y="3659964"/>
              <a:ext cx="43488" cy="43488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223664" y="3657654"/>
              <a:ext cx="48109" cy="48109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289727" y="3654095"/>
              <a:ext cx="55226" cy="55226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351520" y="3646266"/>
              <a:ext cx="70885" cy="70885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423627" y="3648751"/>
              <a:ext cx="65915" cy="65915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487033" y="2948663"/>
              <a:ext cx="78347" cy="78347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564864" y="2696202"/>
              <a:ext cx="61930" cy="61930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148686" y="6086595"/>
              <a:ext cx="1820118" cy="0"/>
            </a:xfrm>
            <a:custGeom>
              <a:avLst/>
              <a:pathLst>
                <a:path w="1820118" h="0">
                  <a:moveTo>
                    <a:pt x="0" y="0"/>
                  </a:moveTo>
                  <a:lnTo>
                    <a:pt x="1820118" y="0"/>
                  </a:lnTo>
                  <a:lnTo>
                    <a:pt x="18201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148686" y="5737768"/>
              <a:ext cx="1820118" cy="0"/>
            </a:xfrm>
            <a:custGeom>
              <a:avLst/>
              <a:pathLst>
                <a:path w="1820118" h="0">
                  <a:moveTo>
                    <a:pt x="0" y="0"/>
                  </a:moveTo>
                  <a:lnTo>
                    <a:pt x="1820118" y="0"/>
                  </a:lnTo>
                  <a:lnTo>
                    <a:pt x="18201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148686" y="5387707"/>
              <a:ext cx="1820118" cy="0"/>
            </a:xfrm>
            <a:custGeom>
              <a:avLst/>
              <a:pathLst>
                <a:path w="1820118" h="0">
                  <a:moveTo>
                    <a:pt x="0" y="0"/>
                  </a:moveTo>
                  <a:lnTo>
                    <a:pt x="1820118" y="0"/>
                  </a:lnTo>
                  <a:lnTo>
                    <a:pt x="18201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148686" y="5024584"/>
              <a:ext cx="1820118" cy="0"/>
            </a:xfrm>
            <a:custGeom>
              <a:avLst/>
              <a:pathLst>
                <a:path w="1820118" h="0">
                  <a:moveTo>
                    <a:pt x="0" y="0"/>
                  </a:moveTo>
                  <a:lnTo>
                    <a:pt x="1820118" y="0"/>
                  </a:lnTo>
                  <a:lnTo>
                    <a:pt x="18201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148686" y="4691849"/>
              <a:ext cx="1820118" cy="0"/>
            </a:xfrm>
            <a:custGeom>
              <a:avLst/>
              <a:pathLst>
                <a:path w="1820118" h="0">
                  <a:moveTo>
                    <a:pt x="0" y="0"/>
                  </a:moveTo>
                  <a:lnTo>
                    <a:pt x="1820118" y="0"/>
                  </a:lnTo>
                  <a:lnTo>
                    <a:pt x="18201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148686" y="4359114"/>
              <a:ext cx="1820118" cy="0"/>
            </a:xfrm>
            <a:custGeom>
              <a:avLst/>
              <a:pathLst>
                <a:path w="1820118" h="0">
                  <a:moveTo>
                    <a:pt x="0" y="0"/>
                  </a:moveTo>
                  <a:lnTo>
                    <a:pt x="1820118" y="0"/>
                  </a:lnTo>
                  <a:lnTo>
                    <a:pt x="18201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148686" y="3995990"/>
              <a:ext cx="1820118" cy="0"/>
            </a:xfrm>
            <a:custGeom>
              <a:avLst/>
              <a:pathLst>
                <a:path w="1820118" h="0">
                  <a:moveTo>
                    <a:pt x="0" y="0"/>
                  </a:moveTo>
                  <a:lnTo>
                    <a:pt x="1820118" y="0"/>
                  </a:lnTo>
                  <a:lnTo>
                    <a:pt x="18201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457012" y="3995990"/>
              <a:ext cx="1511792" cy="2090604"/>
            </a:xfrm>
            <a:custGeom>
              <a:avLst/>
              <a:pathLst>
                <a:path w="1511792" h="2090604">
                  <a:moveTo>
                    <a:pt x="0" y="2017666"/>
                  </a:moveTo>
                  <a:lnTo>
                    <a:pt x="9946" y="2009822"/>
                  </a:lnTo>
                  <a:lnTo>
                    <a:pt x="19892" y="2001976"/>
                  </a:lnTo>
                  <a:lnTo>
                    <a:pt x="29838" y="1994130"/>
                  </a:lnTo>
                  <a:lnTo>
                    <a:pt x="39784" y="1986282"/>
                  </a:lnTo>
                  <a:lnTo>
                    <a:pt x="49730" y="1978433"/>
                  </a:lnTo>
                  <a:lnTo>
                    <a:pt x="59676" y="1970583"/>
                  </a:lnTo>
                  <a:lnTo>
                    <a:pt x="69622" y="1962732"/>
                  </a:lnTo>
                  <a:lnTo>
                    <a:pt x="79568" y="1954880"/>
                  </a:lnTo>
                  <a:lnTo>
                    <a:pt x="89514" y="1947026"/>
                  </a:lnTo>
                  <a:lnTo>
                    <a:pt x="99460" y="1939171"/>
                  </a:lnTo>
                  <a:lnTo>
                    <a:pt x="109406" y="1931314"/>
                  </a:lnTo>
                  <a:lnTo>
                    <a:pt x="119352" y="1923457"/>
                  </a:lnTo>
                  <a:lnTo>
                    <a:pt x="129298" y="1915597"/>
                  </a:lnTo>
                  <a:lnTo>
                    <a:pt x="139244" y="1907736"/>
                  </a:lnTo>
                  <a:lnTo>
                    <a:pt x="149190" y="1899874"/>
                  </a:lnTo>
                  <a:lnTo>
                    <a:pt x="159136" y="1892010"/>
                  </a:lnTo>
                  <a:lnTo>
                    <a:pt x="169082" y="1884144"/>
                  </a:lnTo>
                  <a:lnTo>
                    <a:pt x="179028" y="1876277"/>
                  </a:lnTo>
                  <a:lnTo>
                    <a:pt x="188974" y="1868407"/>
                  </a:lnTo>
                  <a:lnTo>
                    <a:pt x="198920" y="1860536"/>
                  </a:lnTo>
                  <a:lnTo>
                    <a:pt x="208866" y="1852663"/>
                  </a:lnTo>
                  <a:lnTo>
                    <a:pt x="218812" y="1844788"/>
                  </a:lnTo>
                  <a:lnTo>
                    <a:pt x="228758" y="1836911"/>
                  </a:lnTo>
                  <a:lnTo>
                    <a:pt x="238704" y="1829032"/>
                  </a:lnTo>
                  <a:lnTo>
                    <a:pt x="248650" y="1821151"/>
                  </a:lnTo>
                  <a:lnTo>
                    <a:pt x="258596" y="1813267"/>
                  </a:lnTo>
                  <a:lnTo>
                    <a:pt x="268542" y="1805381"/>
                  </a:lnTo>
                  <a:lnTo>
                    <a:pt x="278488" y="1797492"/>
                  </a:lnTo>
                  <a:lnTo>
                    <a:pt x="288434" y="1789600"/>
                  </a:lnTo>
                  <a:lnTo>
                    <a:pt x="298380" y="1781706"/>
                  </a:lnTo>
                  <a:lnTo>
                    <a:pt x="308326" y="1773810"/>
                  </a:lnTo>
                  <a:lnTo>
                    <a:pt x="318272" y="1765910"/>
                  </a:lnTo>
                  <a:lnTo>
                    <a:pt x="328218" y="1758007"/>
                  </a:lnTo>
                  <a:lnTo>
                    <a:pt x="338164" y="1750101"/>
                  </a:lnTo>
                  <a:lnTo>
                    <a:pt x="348110" y="1742192"/>
                  </a:lnTo>
                  <a:lnTo>
                    <a:pt x="358056" y="1734279"/>
                  </a:lnTo>
                  <a:lnTo>
                    <a:pt x="368002" y="1726362"/>
                  </a:lnTo>
                  <a:lnTo>
                    <a:pt x="377948" y="1718442"/>
                  </a:lnTo>
                  <a:lnTo>
                    <a:pt x="387894" y="1710518"/>
                  </a:lnTo>
                  <a:lnTo>
                    <a:pt x="397840" y="1702589"/>
                  </a:lnTo>
                  <a:lnTo>
                    <a:pt x="407786" y="1694656"/>
                  </a:lnTo>
                  <a:lnTo>
                    <a:pt x="417732" y="1686719"/>
                  </a:lnTo>
                  <a:lnTo>
                    <a:pt x="427678" y="1678777"/>
                  </a:lnTo>
                  <a:lnTo>
                    <a:pt x="437624" y="1670829"/>
                  </a:lnTo>
                  <a:lnTo>
                    <a:pt x="447570" y="1662877"/>
                  </a:lnTo>
                  <a:lnTo>
                    <a:pt x="457516" y="1654919"/>
                  </a:lnTo>
                  <a:lnTo>
                    <a:pt x="467462" y="1646955"/>
                  </a:lnTo>
                  <a:lnTo>
                    <a:pt x="477408" y="1638985"/>
                  </a:lnTo>
                  <a:lnTo>
                    <a:pt x="487354" y="1631008"/>
                  </a:lnTo>
                  <a:lnTo>
                    <a:pt x="497300" y="1623025"/>
                  </a:lnTo>
                  <a:lnTo>
                    <a:pt x="507246" y="1615034"/>
                  </a:lnTo>
                  <a:lnTo>
                    <a:pt x="517192" y="1607036"/>
                  </a:lnTo>
                  <a:lnTo>
                    <a:pt x="527138" y="1599029"/>
                  </a:lnTo>
                  <a:lnTo>
                    <a:pt x="537084" y="1591014"/>
                  </a:lnTo>
                  <a:lnTo>
                    <a:pt x="547030" y="1582990"/>
                  </a:lnTo>
                  <a:lnTo>
                    <a:pt x="556976" y="1574956"/>
                  </a:lnTo>
                  <a:lnTo>
                    <a:pt x="566922" y="1566912"/>
                  </a:lnTo>
                  <a:lnTo>
                    <a:pt x="576868" y="1558857"/>
                  </a:lnTo>
                  <a:lnTo>
                    <a:pt x="586814" y="1550790"/>
                  </a:lnTo>
                  <a:lnTo>
                    <a:pt x="596760" y="1542711"/>
                  </a:lnTo>
                  <a:lnTo>
                    <a:pt x="606706" y="1534618"/>
                  </a:lnTo>
                  <a:lnTo>
                    <a:pt x="616652" y="1526511"/>
                  </a:lnTo>
                  <a:lnTo>
                    <a:pt x="626598" y="1518389"/>
                  </a:lnTo>
                  <a:lnTo>
                    <a:pt x="636544" y="1510251"/>
                  </a:lnTo>
                  <a:lnTo>
                    <a:pt x="646490" y="1502095"/>
                  </a:lnTo>
                  <a:lnTo>
                    <a:pt x="656436" y="1493921"/>
                  </a:lnTo>
                  <a:lnTo>
                    <a:pt x="666382" y="1485726"/>
                  </a:lnTo>
                  <a:lnTo>
                    <a:pt x="676328" y="1477508"/>
                  </a:lnTo>
                  <a:lnTo>
                    <a:pt x="686274" y="1469268"/>
                  </a:lnTo>
                  <a:lnTo>
                    <a:pt x="696220" y="1461001"/>
                  </a:lnTo>
                  <a:lnTo>
                    <a:pt x="706166" y="1452706"/>
                  </a:lnTo>
                  <a:lnTo>
                    <a:pt x="716112" y="1444381"/>
                  </a:lnTo>
                  <a:lnTo>
                    <a:pt x="726058" y="1436022"/>
                  </a:lnTo>
                  <a:lnTo>
                    <a:pt x="736004" y="1427627"/>
                  </a:lnTo>
                  <a:lnTo>
                    <a:pt x="745950" y="1419192"/>
                  </a:lnTo>
                  <a:lnTo>
                    <a:pt x="755896" y="1410713"/>
                  </a:lnTo>
                  <a:lnTo>
                    <a:pt x="765842" y="1402186"/>
                  </a:lnTo>
                  <a:lnTo>
                    <a:pt x="775788" y="1393606"/>
                  </a:lnTo>
                  <a:lnTo>
                    <a:pt x="785734" y="1384966"/>
                  </a:lnTo>
                  <a:lnTo>
                    <a:pt x="795680" y="1376261"/>
                  </a:lnTo>
                  <a:lnTo>
                    <a:pt x="805626" y="1367482"/>
                  </a:lnTo>
                  <a:lnTo>
                    <a:pt x="815572" y="1358622"/>
                  </a:lnTo>
                  <a:lnTo>
                    <a:pt x="825518" y="1349671"/>
                  </a:lnTo>
                  <a:lnTo>
                    <a:pt x="835464" y="1340616"/>
                  </a:lnTo>
                  <a:lnTo>
                    <a:pt x="845410" y="1331444"/>
                  </a:lnTo>
                  <a:lnTo>
                    <a:pt x="855356" y="1322142"/>
                  </a:lnTo>
                  <a:lnTo>
                    <a:pt x="865302" y="1312689"/>
                  </a:lnTo>
                  <a:lnTo>
                    <a:pt x="875248" y="1303066"/>
                  </a:lnTo>
                  <a:lnTo>
                    <a:pt x="885194" y="1293249"/>
                  </a:lnTo>
                  <a:lnTo>
                    <a:pt x="895140" y="1283208"/>
                  </a:lnTo>
                  <a:lnTo>
                    <a:pt x="905086" y="1272912"/>
                  </a:lnTo>
                  <a:lnTo>
                    <a:pt x="915032" y="1262321"/>
                  </a:lnTo>
                  <a:lnTo>
                    <a:pt x="924978" y="1251391"/>
                  </a:lnTo>
                  <a:lnTo>
                    <a:pt x="934924" y="1240071"/>
                  </a:lnTo>
                  <a:lnTo>
                    <a:pt x="944870" y="1228305"/>
                  </a:lnTo>
                  <a:lnTo>
                    <a:pt x="954816" y="1216029"/>
                  </a:lnTo>
                  <a:lnTo>
                    <a:pt x="964762" y="1203174"/>
                  </a:lnTo>
                  <a:lnTo>
                    <a:pt x="974708" y="1189668"/>
                  </a:lnTo>
                  <a:lnTo>
                    <a:pt x="984654" y="1175442"/>
                  </a:lnTo>
                  <a:lnTo>
                    <a:pt x="994600" y="1160428"/>
                  </a:lnTo>
                  <a:lnTo>
                    <a:pt x="1004546" y="1144572"/>
                  </a:lnTo>
                  <a:lnTo>
                    <a:pt x="1014492" y="1127836"/>
                  </a:lnTo>
                  <a:lnTo>
                    <a:pt x="1024438" y="1110204"/>
                  </a:lnTo>
                  <a:lnTo>
                    <a:pt x="1034384" y="1091679"/>
                  </a:lnTo>
                  <a:lnTo>
                    <a:pt x="1044330" y="1072291"/>
                  </a:lnTo>
                  <a:lnTo>
                    <a:pt x="1054276" y="1052086"/>
                  </a:lnTo>
                  <a:lnTo>
                    <a:pt x="1064222" y="1031125"/>
                  </a:lnTo>
                  <a:lnTo>
                    <a:pt x="1074168" y="1009477"/>
                  </a:lnTo>
                  <a:lnTo>
                    <a:pt x="1084114" y="987214"/>
                  </a:lnTo>
                  <a:lnTo>
                    <a:pt x="1094060" y="964406"/>
                  </a:lnTo>
                  <a:lnTo>
                    <a:pt x="1104006" y="941119"/>
                  </a:lnTo>
                  <a:lnTo>
                    <a:pt x="1113952" y="917415"/>
                  </a:lnTo>
                  <a:lnTo>
                    <a:pt x="1123898" y="893346"/>
                  </a:lnTo>
                  <a:lnTo>
                    <a:pt x="1133844" y="868961"/>
                  </a:lnTo>
                  <a:lnTo>
                    <a:pt x="1143790" y="844302"/>
                  </a:lnTo>
                  <a:lnTo>
                    <a:pt x="1153736" y="819402"/>
                  </a:lnTo>
                  <a:lnTo>
                    <a:pt x="1163682" y="794294"/>
                  </a:lnTo>
                  <a:lnTo>
                    <a:pt x="1173628" y="769004"/>
                  </a:lnTo>
                  <a:lnTo>
                    <a:pt x="1183574" y="743554"/>
                  </a:lnTo>
                  <a:lnTo>
                    <a:pt x="1193520" y="717964"/>
                  </a:lnTo>
                  <a:lnTo>
                    <a:pt x="1203466" y="692249"/>
                  </a:lnTo>
                  <a:lnTo>
                    <a:pt x="1213412" y="666425"/>
                  </a:lnTo>
                  <a:lnTo>
                    <a:pt x="1223358" y="640504"/>
                  </a:lnTo>
                  <a:lnTo>
                    <a:pt x="1233304" y="614496"/>
                  </a:lnTo>
                  <a:lnTo>
                    <a:pt x="1243250" y="588410"/>
                  </a:lnTo>
                  <a:lnTo>
                    <a:pt x="1253196" y="562256"/>
                  </a:lnTo>
                  <a:lnTo>
                    <a:pt x="1263142" y="536038"/>
                  </a:lnTo>
                  <a:lnTo>
                    <a:pt x="1273088" y="509765"/>
                  </a:lnTo>
                  <a:lnTo>
                    <a:pt x="1283034" y="483441"/>
                  </a:lnTo>
                  <a:lnTo>
                    <a:pt x="1292980" y="457071"/>
                  </a:lnTo>
                  <a:lnTo>
                    <a:pt x="1302926" y="430659"/>
                  </a:lnTo>
                  <a:lnTo>
                    <a:pt x="1312872" y="404208"/>
                  </a:lnTo>
                  <a:lnTo>
                    <a:pt x="1322818" y="377723"/>
                  </a:lnTo>
                  <a:lnTo>
                    <a:pt x="1332764" y="351206"/>
                  </a:lnTo>
                  <a:lnTo>
                    <a:pt x="1342710" y="324660"/>
                  </a:lnTo>
                  <a:lnTo>
                    <a:pt x="1352656" y="298087"/>
                  </a:lnTo>
                  <a:lnTo>
                    <a:pt x="1362602" y="271489"/>
                  </a:lnTo>
                  <a:lnTo>
                    <a:pt x="1372548" y="244868"/>
                  </a:lnTo>
                  <a:lnTo>
                    <a:pt x="1382494" y="218226"/>
                  </a:lnTo>
                  <a:lnTo>
                    <a:pt x="1392440" y="191564"/>
                  </a:lnTo>
                  <a:lnTo>
                    <a:pt x="1402386" y="164884"/>
                  </a:lnTo>
                  <a:lnTo>
                    <a:pt x="1412332" y="138187"/>
                  </a:lnTo>
                  <a:lnTo>
                    <a:pt x="1422278" y="111474"/>
                  </a:lnTo>
                  <a:lnTo>
                    <a:pt x="1432224" y="84747"/>
                  </a:lnTo>
                  <a:lnTo>
                    <a:pt x="1442170" y="58005"/>
                  </a:lnTo>
                  <a:lnTo>
                    <a:pt x="1452116" y="31251"/>
                  </a:lnTo>
                  <a:lnTo>
                    <a:pt x="1462062" y="4485"/>
                  </a:lnTo>
                  <a:lnTo>
                    <a:pt x="1463728" y="0"/>
                  </a:lnTo>
                  <a:lnTo>
                    <a:pt x="1511792" y="0"/>
                  </a:lnTo>
                  <a:lnTo>
                    <a:pt x="1511792" y="849603"/>
                  </a:lnTo>
                  <a:lnTo>
                    <a:pt x="1501846" y="857614"/>
                  </a:lnTo>
                  <a:lnTo>
                    <a:pt x="1491900" y="865634"/>
                  </a:lnTo>
                  <a:lnTo>
                    <a:pt x="1481954" y="873663"/>
                  </a:lnTo>
                  <a:lnTo>
                    <a:pt x="1472008" y="881702"/>
                  </a:lnTo>
                  <a:lnTo>
                    <a:pt x="1462062" y="889752"/>
                  </a:lnTo>
                  <a:lnTo>
                    <a:pt x="1452116" y="897813"/>
                  </a:lnTo>
                  <a:lnTo>
                    <a:pt x="1442170" y="905886"/>
                  </a:lnTo>
                  <a:lnTo>
                    <a:pt x="1432224" y="913972"/>
                  </a:lnTo>
                  <a:lnTo>
                    <a:pt x="1422278" y="922071"/>
                  </a:lnTo>
                  <a:lnTo>
                    <a:pt x="1412332" y="930186"/>
                  </a:lnTo>
                  <a:lnTo>
                    <a:pt x="1402386" y="938316"/>
                  </a:lnTo>
                  <a:lnTo>
                    <a:pt x="1392440" y="946463"/>
                  </a:lnTo>
                  <a:lnTo>
                    <a:pt x="1382494" y="954628"/>
                  </a:lnTo>
                  <a:lnTo>
                    <a:pt x="1372548" y="962813"/>
                  </a:lnTo>
                  <a:lnTo>
                    <a:pt x="1362602" y="971019"/>
                  </a:lnTo>
                  <a:lnTo>
                    <a:pt x="1352656" y="979248"/>
                  </a:lnTo>
                  <a:lnTo>
                    <a:pt x="1342710" y="987502"/>
                  </a:lnTo>
                  <a:lnTo>
                    <a:pt x="1332764" y="995783"/>
                  </a:lnTo>
                  <a:lnTo>
                    <a:pt x="1322818" y="1004093"/>
                  </a:lnTo>
                  <a:lnTo>
                    <a:pt x="1312872" y="1012435"/>
                  </a:lnTo>
                  <a:lnTo>
                    <a:pt x="1302926" y="1020812"/>
                  </a:lnTo>
                  <a:lnTo>
                    <a:pt x="1292980" y="1029227"/>
                  </a:lnTo>
                  <a:lnTo>
                    <a:pt x="1283034" y="1037684"/>
                  </a:lnTo>
                  <a:lnTo>
                    <a:pt x="1273088" y="1046187"/>
                  </a:lnTo>
                  <a:lnTo>
                    <a:pt x="1263142" y="1054740"/>
                  </a:lnTo>
                  <a:lnTo>
                    <a:pt x="1253196" y="1063350"/>
                  </a:lnTo>
                  <a:lnTo>
                    <a:pt x="1243250" y="1072023"/>
                  </a:lnTo>
                  <a:lnTo>
                    <a:pt x="1233304" y="1080765"/>
                  </a:lnTo>
                  <a:lnTo>
                    <a:pt x="1223358" y="1089584"/>
                  </a:lnTo>
                  <a:lnTo>
                    <a:pt x="1213412" y="1098489"/>
                  </a:lnTo>
                  <a:lnTo>
                    <a:pt x="1203466" y="1107492"/>
                  </a:lnTo>
                  <a:lnTo>
                    <a:pt x="1193520" y="1116605"/>
                  </a:lnTo>
                  <a:lnTo>
                    <a:pt x="1183574" y="1125842"/>
                  </a:lnTo>
                  <a:lnTo>
                    <a:pt x="1173628" y="1135219"/>
                  </a:lnTo>
                  <a:lnTo>
                    <a:pt x="1163682" y="1144756"/>
                  </a:lnTo>
                  <a:lnTo>
                    <a:pt x="1153736" y="1154475"/>
                  </a:lnTo>
                  <a:lnTo>
                    <a:pt x="1143790" y="1164403"/>
                  </a:lnTo>
                  <a:lnTo>
                    <a:pt x="1133844" y="1174570"/>
                  </a:lnTo>
                  <a:lnTo>
                    <a:pt x="1123898" y="1185012"/>
                  </a:lnTo>
                  <a:lnTo>
                    <a:pt x="1113952" y="1195771"/>
                  </a:lnTo>
                  <a:lnTo>
                    <a:pt x="1104006" y="1206893"/>
                  </a:lnTo>
                  <a:lnTo>
                    <a:pt x="1094060" y="1218434"/>
                  </a:lnTo>
                  <a:lnTo>
                    <a:pt x="1084114" y="1230453"/>
                  </a:lnTo>
                  <a:lnTo>
                    <a:pt x="1074168" y="1243016"/>
                  </a:lnTo>
                  <a:lnTo>
                    <a:pt x="1064222" y="1256196"/>
                  </a:lnTo>
                  <a:lnTo>
                    <a:pt x="1054276" y="1270062"/>
                  </a:lnTo>
                  <a:lnTo>
                    <a:pt x="1044330" y="1284684"/>
                  </a:lnTo>
                  <a:lnTo>
                    <a:pt x="1034384" y="1300123"/>
                  </a:lnTo>
                  <a:lnTo>
                    <a:pt x="1024438" y="1316426"/>
                  </a:lnTo>
                  <a:lnTo>
                    <a:pt x="1014492" y="1333620"/>
                  </a:lnTo>
                  <a:lnTo>
                    <a:pt x="1004546" y="1351712"/>
                  </a:lnTo>
                  <a:lnTo>
                    <a:pt x="994600" y="1370683"/>
                  </a:lnTo>
                  <a:lnTo>
                    <a:pt x="984654" y="1390496"/>
                  </a:lnTo>
                  <a:lnTo>
                    <a:pt x="974708" y="1411097"/>
                  </a:lnTo>
                  <a:lnTo>
                    <a:pt x="964762" y="1432418"/>
                  </a:lnTo>
                  <a:lnTo>
                    <a:pt x="954816" y="1454390"/>
                  </a:lnTo>
                  <a:lnTo>
                    <a:pt x="944870" y="1476941"/>
                  </a:lnTo>
                  <a:lnTo>
                    <a:pt x="934924" y="1500002"/>
                  </a:lnTo>
                  <a:lnTo>
                    <a:pt x="924978" y="1523510"/>
                  </a:lnTo>
                  <a:lnTo>
                    <a:pt x="915032" y="1547407"/>
                  </a:lnTo>
                  <a:lnTo>
                    <a:pt x="905086" y="1571643"/>
                  </a:lnTo>
                  <a:lnTo>
                    <a:pt x="895140" y="1596174"/>
                  </a:lnTo>
                  <a:lnTo>
                    <a:pt x="885194" y="1620960"/>
                  </a:lnTo>
                  <a:lnTo>
                    <a:pt x="875248" y="1645970"/>
                  </a:lnTo>
                  <a:lnTo>
                    <a:pt x="865302" y="1671174"/>
                  </a:lnTo>
                  <a:lnTo>
                    <a:pt x="855356" y="1696549"/>
                  </a:lnTo>
                  <a:lnTo>
                    <a:pt x="845410" y="1722073"/>
                  </a:lnTo>
                  <a:lnTo>
                    <a:pt x="835464" y="1747729"/>
                  </a:lnTo>
                  <a:lnTo>
                    <a:pt x="825518" y="1773501"/>
                  </a:lnTo>
                  <a:lnTo>
                    <a:pt x="815572" y="1799376"/>
                  </a:lnTo>
                  <a:lnTo>
                    <a:pt x="805626" y="1825343"/>
                  </a:lnTo>
                  <a:lnTo>
                    <a:pt x="795680" y="1851392"/>
                  </a:lnTo>
                  <a:lnTo>
                    <a:pt x="785734" y="1877514"/>
                  </a:lnTo>
                  <a:lnTo>
                    <a:pt x="775788" y="1903701"/>
                  </a:lnTo>
                  <a:lnTo>
                    <a:pt x="765842" y="1929948"/>
                  </a:lnTo>
                  <a:lnTo>
                    <a:pt x="755896" y="1956248"/>
                  </a:lnTo>
                  <a:lnTo>
                    <a:pt x="745950" y="1982596"/>
                  </a:lnTo>
                  <a:lnTo>
                    <a:pt x="736004" y="2008988"/>
                  </a:lnTo>
                  <a:lnTo>
                    <a:pt x="726058" y="2035420"/>
                  </a:lnTo>
                  <a:lnTo>
                    <a:pt x="716112" y="2061889"/>
                  </a:lnTo>
                  <a:lnTo>
                    <a:pt x="706166" y="2088391"/>
                  </a:lnTo>
                  <a:lnTo>
                    <a:pt x="705336" y="2090604"/>
                  </a:lnTo>
                  <a:close/>
                </a:path>
              </a:pathLst>
            </a:custGeom>
            <a:solidFill>
              <a:srgbClr val="00A7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457012" y="3995990"/>
              <a:ext cx="1463728" cy="2017666"/>
            </a:xfrm>
            <a:custGeom>
              <a:avLst/>
              <a:pathLst>
                <a:path w="1463728" h="2017666">
                  <a:moveTo>
                    <a:pt x="0" y="2017666"/>
                  </a:moveTo>
                  <a:lnTo>
                    <a:pt x="9946" y="2009822"/>
                  </a:lnTo>
                  <a:lnTo>
                    <a:pt x="19892" y="2001976"/>
                  </a:lnTo>
                  <a:lnTo>
                    <a:pt x="29838" y="1994130"/>
                  </a:lnTo>
                  <a:lnTo>
                    <a:pt x="39784" y="1986282"/>
                  </a:lnTo>
                  <a:lnTo>
                    <a:pt x="49730" y="1978433"/>
                  </a:lnTo>
                  <a:lnTo>
                    <a:pt x="59676" y="1970583"/>
                  </a:lnTo>
                  <a:lnTo>
                    <a:pt x="69622" y="1962732"/>
                  </a:lnTo>
                  <a:lnTo>
                    <a:pt x="79568" y="1954880"/>
                  </a:lnTo>
                  <a:lnTo>
                    <a:pt x="89514" y="1947026"/>
                  </a:lnTo>
                  <a:lnTo>
                    <a:pt x="99460" y="1939171"/>
                  </a:lnTo>
                  <a:lnTo>
                    <a:pt x="109406" y="1931314"/>
                  </a:lnTo>
                  <a:lnTo>
                    <a:pt x="119352" y="1923457"/>
                  </a:lnTo>
                  <a:lnTo>
                    <a:pt x="129298" y="1915597"/>
                  </a:lnTo>
                  <a:lnTo>
                    <a:pt x="139244" y="1907736"/>
                  </a:lnTo>
                  <a:lnTo>
                    <a:pt x="149190" y="1899874"/>
                  </a:lnTo>
                  <a:lnTo>
                    <a:pt x="159136" y="1892010"/>
                  </a:lnTo>
                  <a:lnTo>
                    <a:pt x="169082" y="1884144"/>
                  </a:lnTo>
                  <a:lnTo>
                    <a:pt x="179028" y="1876277"/>
                  </a:lnTo>
                  <a:lnTo>
                    <a:pt x="188974" y="1868407"/>
                  </a:lnTo>
                  <a:lnTo>
                    <a:pt x="198920" y="1860536"/>
                  </a:lnTo>
                  <a:lnTo>
                    <a:pt x="208866" y="1852663"/>
                  </a:lnTo>
                  <a:lnTo>
                    <a:pt x="218812" y="1844788"/>
                  </a:lnTo>
                  <a:lnTo>
                    <a:pt x="228758" y="1836911"/>
                  </a:lnTo>
                  <a:lnTo>
                    <a:pt x="238704" y="1829032"/>
                  </a:lnTo>
                  <a:lnTo>
                    <a:pt x="248650" y="1821151"/>
                  </a:lnTo>
                  <a:lnTo>
                    <a:pt x="258596" y="1813267"/>
                  </a:lnTo>
                  <a:lnTo>
                    <a:pt x="268542" y="1805381"/>
                  </a:lnTo>
                  <a:lnTo>
                    <a:pt x="278488" y="1797492"/>
                  </a:lnTo>
                  <a:lnTo>
                    <a:pt x="288434" y="1789600"/>
                  </a:lnTo>
                  <a:lnTo>
                    <a:pt x="298380" y="1781706"/>
                  </a:lnTo>
                  <a:lnTo>
                    <a:pt x="308326" y="1773810"/>
                  </a:lnTo>
                  <a:lnTo>
                    <a:pt x="318272" y="1765910"/>
                  </a:lnTo>
                  <a:lnTo>
                    <a:pt x="328218" y="1758007"/>
                  </a:lnTo>
                  <a:lnTo>
                    <a:pt x="338164" y="1750101"/>
                  </a:lnTo>
                  <a:lnTo>
                    <a:pt x="348110" y="1742192"/>
                  </a:lnTo>
                  <a:lnTo>
                    <a:pt x="358056" y="1734279"/>
                  </a:lnTo>
                  <a:lnTo>
                    <a:pt x="368002" y="1726362"/>
                  </a:lnTo>
                  <a:lnTo>
                    <a:pt x="377948" y="1718442"/>
                  </a:lnTo>
                  <a:lnTo>
                    <a:pt x="387894" y="1710518"/>
                  </a:lnTo>
                  <a:lnTo>
                    <a:pt x="397840" y="1702589"/>
                  </a:lnTo>
                  <a:lnTo>
                    <a:pt x="407786" y="1694656"/>
                  </a:lnTo>
                  <a:lnTo>
                    <a:pt x="417732" y="1686719"/>
                  </a:lnTo>
                  <a:lnTo>
                    <a:pt x="427678" y="1678777"/>
                  </a:lnTo>
                  <a:lnTo>
                    <a:pt x="437624" y="1670829"/>
                  </a:lnTo>
                  <a:lnTo>
                    <a:pt x="447570" y="1662877"/>
                  </a:lnTo>
                  <a:lnTo>
                    <a:pt x="457516" y="1654919"/>
                  </a:lnTo>
                  <a:lnTo>
                    <a:pt x="467462" y="1646955"/>
                  </a:lnTo>
                  <a:lnTo>
                    <a:pt x="477408" y="1638985"/>
                  </a:lnTo>
                  <a:lnTo>
                    <a:pt x="487354" y="1631008"/>
                  </a:lnTo>
                  <a:lnTo>
                    <a:pt x="497300" y="1623025"/>
                  </a:lnTo>
                  <a:lnTo>
                    <a:pt x="507246" y="1615034"/>
                  </a:lnTo>
                  <a:lnTo>
                    <a:pt x="517192" y="1607036"/>
                  </a:lnTo>
                  <a:lnTo>
                    <a:pt x="527138" y="1599029"/>
                  </a:lnTo>
                  <a:lnTo>
                    <a:pt x="537084" y="1591014"/>
                  </a:lnTo>
                  <a:lnTo>
                    <a:pt x="547030" y="1582990"/>
                  </a:lnTo>
                  <a:lnTo>
                    <a:pt x="556976" y="1574956"/>
                  </a:lnTo>
                  <a:lnTo>
                    <a:pt x="566922" y="1566912"/>
                  </a:lnTo>
                  <a:lnTo>
                    <a:pt x="576868" y="1558857"/>
                  </a:lnTo>
                  <a:lnTo>
                    <a:pt x="586814" y="1550790"/>
                  </a:lnTo>
                  <a:lnTo>
                    <a:pt x="596760" y="1542711"/>
                  </a:lnTo>
                  <a:lnTo>
                    <a:pt x="606706" y="1534618"/>
                  </a:lnTo>
                  <a:lnTo>
                    <a:pt x="616652" y="1526511"/>
                  </a:lnTo>
                  <a:lnTo>
                    <a:pt x="626598" y="1518389"/>
                  </a:lnTo>
                  <a:lnTo>
                    <a:pt x="636544" y="1510251"/>
                  </a:lnTo>
                  <a:lnTo>
                    <a:pt x="646490" y="1502095"/>
                  </a:lnTo>
                  <a:lnTo>
                    <a:pt x="656436" y="1493921"/>
                  </a:lnTo>
                  <a:lnTo>
                    <a:pt x="666382" y="1485726"/>
                  </a:lnTo>
                  <a:lnTo>
                    <a:pt x="676328" y="1477508"/>
                  </a:lnTo>
                  <a:lnTo>
                    <a:pt x="686274" y="1469268"/>
                  </a:lnTo>
                  <a:lnTo>
                    <a:pt x="696220" y="1461001"/>
                  </a:lnTo>
                  <a:lnTo>
                    <a:pt x="706166" y="1452706"/>
                  </a:lnTo>
                  <a:lnTo>
                    <a:pt x="716112" y="1444381"/>
                  </a:lnTo>
                  <a:lnTo>
                    <a:pt x="726058" y="1436022"/>
                  </a:lnTo>
                  <a:lnTo>
                    <a:pt x="736004" y="1427627"/>
                  </a:lnTo>
                  <a:lnTo>
                    <a:pt x="745950" y="1419192"/>
                  </a:lnTo>
                  <a:lnTo>
                    <a:pt x="755896" y="1410713"/>
                  </a:lnTo>
                  <a:lnTo>
                    <a:pt x="765842" y="1402186"/>
                  </a:lnTo>
                  <a:lnTo>
                    <a:pt x="775788" y="1393606"/>
                  </a:lnTo>
                  <a:lnTo>
                    <a:pt x="785734" y="1384966"/>
                  </a:lnTo>
                  <a:lnTo>
                    <a:pt x="795680" y="1376261"/>
                  </a:lnTo>
                  <a:lnTo>
                    <a:pt x="805626" y="1367482"/>
                  </a:lnTo>
                  <a:lnTo>
                    <a:pt x="815572" y="1358622"/>
                  </a:lnTo>
                  <a:lnTo>
                    <a:pt x="825518" y="1349671"/>
                  </a:lnTo>
                  <a:lnTo>
                    <a:pt x="835464" y="1340616"/>
                  </a:lnTo>
                  <a:lnTo>
                    <a:pt x="845410" y="1331444"/>
                  </a:lnTo>
                  <a:lnTo>
                    <a:pt x="855356" y="1322142"/>
                  </a:lnTo>
                  <a:lnTo>
                    <a:pt x="865302" y="1312689"/>
                  </a:lnTo>
                  <a:lnTo>
                    <a:pt x="875248" y="1303066"/>
                  </a:lnTo>
                  <a:lnTo>
                    <a:pt x="885194" y="1293249"/>
                  </a:lnTo>
                  <a:lnTo>
                    <a:pt x="895140" y="1283208"/>
                  </a:lnTo>
                  <a:lnTo>
                    <a:pt x="905086" y="1272912"/>
                  </a:lnTo>
                  <a:lnTo>
                    <a:pt x="915032" y="1262321"/>
                  </a:lnTo>
                  <a:lnTo>
                    <a:pt x="924978" y="1251391"/>
                  </a:lnTo>
                  <a:lnTo>
                    <a:pt x="934924" y="1240071"/>
                  </a:lnTo>
                  <a:lnTo>
                    <a:pt x="944870" y="1228305"/>
                  </a:lnTo>
                  <a:lnTo>
                    <a:pt x="954816" y="1216029"/>
                  </a:lnTo>
                  <a:lnTo>
                    <a:pt x="964762" y="1203174"/>
                  </a:lnTo>
                  <a:lnTo>
                    <a:pt x="974708" y="1189668"/>
                  </a:lnTo>
                  <a:lnTo>
                    <a:pt x="984654" y="1175442"/>
                  </a:lnTo>
                  <a:lnTo>
                    <a:pt x="994600" y="1160428"/>
                  </a:lnTo>
                  <a:lnTo>
                    <a:pt x="1004546" y="1144572"/>
                  </a:lnTo>
                  <a:lnTo>
                    <a:pt x="1014492" y="1127836"/>
                  </a:lnTo>
                  <a:lnTo>
                    <a:pt x="1024438" y="1110204"/>
                  </a:lnTo>
                  <a:lnTo>
                    <a:pt x="1034384" y="1091679"/>
                  </a:lnTo>
                  <a:lnTo>
                    <a:pt x="1044330" y="1072291"/>
                  </a:lnTo>
                  <a:lnTo>
                    <a:pt x="1054276" y="1052086"/>
                  </a:lnTo>
                  <a:lnTo>
                    <a:pt x="1064222" y="1031125"/>
                  </a:lnTo>
                  <a:lnTo>
                    <a:pt x="1074168" y="1009477"/>
                  </a:lnTo>
                  <a:lnTo>
                    <a:pt x="1084114" y="987214"/>
                  </a:lnTo>
                  <a:lnTo>
                    <a:pt x="1094060" y="964406"/>
                  </a:lnTo>
                  <a:lnTo>
                    <a:pt x="1104006" y="941119"/>
                  </a:lnTo>
                  <a:lnTo>
                    <a:pt x="1113952" y="917415"/>
                  </a:lnTo>
                  <a:lnTo>
                    <a:pt x="1123898" y="893346"/>
                  </a:lnTo>
                  <a:lnTo>
                    <a:pt x="1133844" y="868961"/>
                  </a:lnTo>
                  <a:lnTo>
                    <a:pt x="1143790" y="844302"/>
                  </a:lnTo>
                  <a:lnTo>
                    <a:pt x="1153736" y="819402"/>
                  </a:lnTo>
                  <a:lnTo>
                    <a:pt x="1163682" y="794294"/>
                  </a:lnTo>
                  <a:lnTo>
                    <a:pt x="1173628" y="769004"/>
                  </a:lnTo>
                  <a:lnTo>
                    <a:pt x="1183574" y="743554"/>
                  </a:lnTo>
                  <a:lnTo>
                    <a:pt x="1193520" y="717964"/>
                  </a:lnTo>
                  <a:lnTo>
                    <a:pt x="1203466" y="692249"/>
                  </a:lnTo>
                  <a:lnTo>
                    <a:pt x="1213412" y="666425"/>
                  </a:lnTo>
                  <a:lnTo>
                    <a:pt x="1223358" y="640504"/>
                  </a:lnTo>
                  <a:lnTo>
                    <a:pt x="1233304" y="614496"/>
                  </a:lnTo>
                  <a:lnTo>
                    <a:pt x="1243250" y="588410"/>
                  </a:lnTo>
                  <a:lnTo>
                    <a:pt x="1253196" y="562256"/>
                  </a:lnTo>
                  <a:lnTo>
                    <a:pt x="1263142" y="536038"/>
                  </a:lnTo>
                  <a:lnTo>
                    <a:pt x="1273088" y="509765"/>
                  </a:lnTo>
                  <a:lnTo>
                    <a:pt x="1283034" y="483441"/>
                  </a:lnTo>
                  <a:lnTo>
                    <a:pt x="1292980" y="457071"/>
                  </a:lnTo>
                  <a:lnTo>
                    <a:pt x="1302926" y="430659"/>
                  </a:lnTo>
                  <a:lnTo>
                    <a:pt x="1312872" y="404208"/>
                  </a:lnTo>
                  <a:lnTo>
                    <a:pt x="1322818" y="377723"/>
                  </a:lnTo>
                  <a:lnTo>
                    <a:pt x="1332764" y="351206"/>
                  </a:lnTo>
                  <a:lnTo>
                    <a:pt x="1342710" y="324660"/>
                  </a:lnTo>
                  <a:lnTo>
                    <a:pt x="1352656" y="298087"/>
                  </a:lnTo>
                  <a:lnTo>
                    <a:pt x="1362602" y="271489"/>
                  </a:lnTo>
                  <a:lnTo>
                    <a:pt x="1372548" y="244868"/>
                  </a:lnTo>
                  <a:lnTo>
                    <a:pt x="1382494" y="218226"/>
                  </a:lnTo>
                  <a:lnTo>
                    <a:pt x="1392440" y="191564"/>
                  </a:lnTo>
                  <a:lnTo>
                    <a:pt x="1402386" y="164884"/>
                  </a:lnTo>
                  <a:lnTo>
                    <a:pt x="1412332" y="138187"/>
                  </a:lnTo>
                  <a:lnTo>
                    <a:pt x="1422278" y="111474"/>
                  </a:lnTo>
                  <a:lnTo>
                    <a:pt x="1432224" y="84747"/>
                  </a:lnTo>
                  <a:lnTo>
                    <a:pt x="1442170" y="58005"/>
                  </a:lnTo>
                  <a:lnTo>
                    <a:pt x="1452116" y="31251"/>
                  </a:lnTo>
                  <a:lnTo>
                    <a:pt x="1462062" y="4485"/>
                  </a:lnTo>
                  <a:lnTo>
                    <a:pt x="14637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162348" y="4845594"/>
              <a:ext cx="806455" cy="1241000"/>
            </a:xfrm>
            <a:custGeom>
              <a:avLst/>
              <a:pathLst>
                <a:path w="806455" h="1241000">
                  <a:moveTo>
                    <a:pt x="806455" y="0"/>
                  </a:moveTo>
                  <a:lnTo>
                    <a:pt x="806455" y="0"/>
                  </a:lnTo>
                  <a:lnTo>
                    <a:pt x="796509" y="8010"/>
                  </a:lnTo>
                  <a:lnTo>
                    <a:pt x="786563" y="16030"/>
                  </a:lnTo>
                  <a:lnTo>
                    <a:pt x="776617" y="24059"/>
                  </a:lnTo>
                  <a:lnTo>
                    <a:pt x="766671" y="32098"/>
                  </a:lnTo>
                  <a:lnTo>
                    <a:pt x="756725" y="40148"/>
                  </a:lnTo>
                  <a:lnTo>
                    <a:pt x="746779" y="48209"/>
                  </a:lnTo>
                  <a:lnTo>
                    <a:pt x="736833" y="56282"/>
                  </a:lnTo>
                  <a:lnTo>
                    <a:pt x="726887" y="64368"/>
                  </a:lnTo>
                  <a:lnTo>
                    <a:pt x="716941" y="72467"/>
                  </a:lnTo>
                  <a:lnTo>
                    <a:pt x="706995" y="80582"/>
                  </a:lnTo>
                  <a:lnTo>
                    <a:pt x="697049" y="88712"/>
                  </a:lnTo>
                  <a:lnTo>
                    <a:pt x="687103" y="96859"/>
                  </a:lnTo>
                  <a:lnTo>
                    <a:pt x="677157" y="105024"/>
                  </a:lnTo>
                  <a:lnTo>
                    <a:pt x="667211" y="113209"/>
                  </a:lnTo>
                  <a:lnTo>
                    <a:pt x="657265" y="121415"/>
                  </a:lnTo>
                  <a:lnTo>
                    <a:pt x="647319" y="129645"/>
                  </a:lnTo>
                  <a:lnTo>
                    <a:pt x="637373" y="137898"/>
                  </a:lnTo>
                  <a:lnTo>
                    <a:pt x="627427" y="146179"/>
                  </a:lnTo>
                  <a:lnTo>
                    <a:pt x="617481" y="154489"/>
                  </a:lnTo>
                  <a:lnTo>
                    <a:pt x="607535" y="162831"/>
                  </a:lnTo>
                  <a:lnTo>
                    <a:pt x="597589" y="171208"/>
                  </a:lnTo>
                  <a:lnTo>
                    <a:pt x="587643" y="179623"/>
                  </a:lnTo>
                  <a:lnTo>
                    <a:pt x="577697" y="188080"/>
                  </a:lnTo>
                  <a:lnTo>
                    <a:pt x="567751" y="196583"/>
                  </a:lnTo>
                  <a:lnTo>
                    <a:pt x="557805" y="205137"/>
                  </a:lnTo>
                  <a:lnTo>
                    <a:pt x="547859" y="213747"/>
                  </a:lnTo>
                  <a:lnTo>
                    <a:pt x="537913" y="222419"/>
                  </a:lnTo>
                  <a:lnTo>
                    <a:pt x="527967" y="231161"/>
                  </a:lnTo>
                  <a:lnTo>
                    <a:pt x="518021" y="239980"/>
                  </a:lnTo>
                  <a:lnTo>
                    <a:pt x="508075" y="248886"/>
                  </a:lnTo>
                  <a:lnTo>
                    <a:pt x="498129" y="257889"/>
                  </a:lnTo>
                  <a:lnTo>
                    <a:pt x="488183" y="267001"/>
                  </a:lnTo>
                  <a:lnTo>
                    <a:pt x="478237" y="276238"/>
                  </a:lnTo>
                  <a:lnTo>
                    <a:pt x="468291" y="285615"/>
                  </a:lnTo>
                  <a:lnTo>
                    <a:pt x="458345" y="295152"/>
                  </a:lnTo>
                  <a:lnTo>
                    <a:pt x="448399" y="304871"/>
                  </a:lnTo>
                  <a:lnTo>
                    <a:pt x="438453" y="314799"/>
                  </a:lnTo>
                  <a:lnTo>
                    <a:pt x="428507" y="324966"/>
                  </a:lnTo>
                  <a:lnTo>
                    <a:pt x="418561" y="335408"/>
                  </a:lnTo>
                  <a:lnTo>
                    <a:pt x="408615" y="346167"/>
                  </a:lnTo>
                  <a:lnTo>
                    <a:pt x="398669" y="357289"/>
                  </a:lnTo>
                  <a:lnTo>
                    <a:pt x="388723" y="368830"/>
                  </a:lnTo>
                  <a:lnTo>
                    <a:pt x="378777" y="380849"/>
                  </a:lnTo>
                  <a:lnTo>
                    <a:pt x="368831" y="393413"/>
                  </a:lnTo>
                  <a:lnTo>
                    <a:pt x="358885" y="406592"/>
                  </a:lnTo>
                  <a:lnTo>
                    <a:pt x="348939" y="420458"/>
                  </a:lnTo>
                  <a:lnTo>
                    <a:pt x="338993" y="435081"/>
                  </a:lnTo>
                  <a:lnTo>
                    <a:pt x="329047" y="450520"/>
                  </a:lnTo>
                  <a:lnTo>
                    <a:pt x="319101" y="466822"/>
                  </a:lnTo>
                  <a:lnTo>
                    <a:pt x="309155" y="484016"/>
                  </a:lnTo>
                  <a:lnTo>
                    <a:pt x="299209" y="502108"/>
                  </a:lnTo>
                  <a:lnTo>
                    <a:pt x="289263" y="521079"/>
                  </a:lnTo>
                  <a:lnTo>
                    <a:pt x="279317" y="540893"/>
                  </a:lnTo>
                  <a:lnTo>
                    <a:pt x="269371" y="561493"/>
                  </a:lnTo>
                  <a:lnTo>
                    <a:pt x="259425" y="582814"/>
                  </a:lnTo>
                  <a:lnTo>
                    <a:pt x="249479" y="604786"/>
                  </a:lnTo>
                  <a:lnTo>
                    <a:pt x="239533" y="627337"/>
                  </a:lnTo>
                  <a:lnTo>
                    <a:pt x="229587" y="650398"/>
                  </a:lnTo>
                  <a:lnTo>
                    <a:pt x="219641" y="673906"/>
                  </a:lnTo>
                  <a:lnTo>
                    <a:pt x="209695" y="697803"/>
                  </a:lnTo>
                  <a:lnTo>
                    <a:pt x="199749" y="722039"/>
                  </a:lnTo>
                  <a:lnTo>
                    <a:pt x="189803" y="746570"/>
                  </a:lnTo>
                  <a:lnTo>
                    <a:pt x="179857" y="771356"/>
                  </a:lnTo>
                  <a:lnTo>
                    <a:pt x="169911" y="796366"/>
                  </a:lnTo>
                  <a:lnTo>
                    <a:pt x="159965" y="821570"/>
                  </a:lnTo>
                  <a:lnTo>
                    <a:pt x="150019" y="846945"/>
                  </a:lnTo>
                  <a:lnTo>
                    <a:pt x="140073" y="872469"/>
                  </a:lnTo>
                  <a:lnTo>
                    <a:pt x="130127" y="898125"/>
                  </a:lnTo>
                  <a:lnTo>
                    <a:pt x="120181" y="923897"/>
                  </a:lnTo>
                  <a:lnTo>
                    <a:pt x="110235" y="949773"/>
                  </a:lnTo>
                  <a:lnTo>
                    <a:pt x="100289" y="975740"/>
                  </a:lnTo>
                  <a:lnTo>
                    <a:pt x="90343" y="1001788"/>
                  </a:lnTo>
                  <a:lnTo>
                    <a:pt x="80397" y="1027910"/>
                  </a:lnTo>
                  <a:lnTo>
                    <a:pt x="70451" y="1054098"/>
                  </a:lnTo>
                  <a:lnTo>
                    <a:pt x="60505" y="1080344"/>
                  </a:lnTo>
                  <a:lnTo>
                    <a:pt x="50559" y="1106644"/>
                  </a:lnTo>
                  <a:lnTo>
                    <a:pt x="40613" y="1132992"/>
                  </a:lnTo>
                  <a:lnTo>
                    <a:pt x="30667" y="1159385"/>
                  </a:lnTo>
                  <a:lnTo>
                    <a:pt x="20721" y="1185817"/>
                  </a:lnTo>
                  <a:lnTo>
                    <a:pt x="10775" y="1212285"/>
                  </a:lnTo>
                  <a:lnTo>
                    <a:pt x="829" y="1238787"/>
                  </a:lnTo>
                  <a:lnTo>
                    <a:pt x="0" y="124100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980373" y="4356041"/>
              <a:ext cx="988430" cy="1730553"/>
            </a:xfrm>
            <a:custGeom>
              <a:avLst/>
              <a:pathLst>
                <a:path w="988430" h="1730553">
                  <a:moveTo>
                    <a:pt x="0" y="1730553"/>
                  </a:moveTo>
                  <a:lnTo>
                    <a:pt x="3776" y="1723941"/>
                  </a:lnTo>
                  <a:lnTo>
                    <a:pt x="13722" y="1706528"/>
                  </a:lnTo>
                  <a:lnTo>
                    <a:pt x="23668" y="1689114"/>
                  </a:lnTo>
                  <a:lnTo>
                    <a:pt x="33614" y="1671700"/>
                  </a:lnTo>
                  <a:lnTo>
                    <a:pt x="43560" y="1654287"/>
                  </a:lnTo>
                  <a:lnTo>
                    <a:pt x="53506" y="1636873"/>
                  </a:lnTo>
                  <a:lnTo>
                    <a:pt x="63452" y="1619460"/>
                  </a:lnTo>
                  <a:lnTo>
                    <a:pt x="73398" y="1602046"/>
                  </a:lnTo>
                  <a:lnTo>
                    <a:pt x="83344" y="1584633"/>
                  </a:lnTo>
                  <a:lnTo>
                    <a:pt x="93290" y="1567219"/>
                  </a:lnTo>
                  <a:lnTo>
                    <a:pt x="103236" y="1549806"/>
                  </a:lnTo>
                  <a:lnTo>
                    <a:pt x="113182" y="1532392"/>
                  </a:lnTo>
                  <a:lnTo>
                    <a:pt x="123128" y="1514979"/>
                  </a:lnTo>
                  <a:lnTo>
                    <a:pt x="133074" y="1497565"/>
                  </a:lnTo>
                  <a:lnTo>
                    <a:pt x="143020" y="1480151"/>
                  </a:lnTo>
                  <a:lnTo>
                    <a:pt x="152966" y="1462738"/>
                  </a:lnTo>
                  <a:lnTo>
                    <a:pt x="162912" y="1445324"/>
                  </a:lnTo>
                  <a:lnTo>
                    <a:pt x="172858" y="1427911"/>
                  </a:lnTo>
                  <a:lnTo>
                    <a:pt x="182804" y="1410497"/>
                  </a:lnTo>
                  <a:lnTo>
                    <a:pt x="192750" y="1393084"/>
                  </a:lnTo>
                  <a:lnTo>
                    <a:pt x="202696" y="1375670"/>
                  </a:lnTo>
                  <a:lnTo>
                    <a:pt x="212642" y="1358257"/>
                  </a:lnTo>
                  <a:lnTo>
                    <a:pt x="222588" y="1340843"/>
                  </a:lnTo>
                  <a:lnTo>
                    <a:pt x="232534" y="1323429"/>
                  </a:lnTo>
                  <a:lnTo>
                    <a:pt x="242480" y="1306016"/>
                  </a:lnTo>
                  <a:lnTo>
                    <a:pt x="252426" y="1288602"/>
                  </a:lnTo>
                  <a:lnTo>
                    <a:pt x="262372" y="1271189"/>
                  </a:lnTo>
                  <a:lnTo>
                    <a:pt x="272318" y="1253775"/>
                  </a:lnTo>
                  <a:lnTo>
                    <a:pt x="282264" y="1236362"/>
                  </a:lnTo>
                  <a:lnTo>
                    <a:pt x="292210" y="1218948"/>
                  </a:lnTo>
                  <a:lnTo>
                    <a:pt x="302156" y="1201535"/>
                  </a:lnTo>
                  <a:lnTo>
                    <a:pt x="312102" y="1184121"/>
                  </a:lnTo>
                  <a:lnTo>
                    <a:pt x="322048" y="1166707"/>
                  </a:lnTo>
                  <a:lnTo>
                    <a:pt x="331994" y="1149294"/>
                  </a:lnTo>
                  <a:lnTo>
                    <a:pt x="341940" y="1131880"/>
                  </a:lnTo>
                  <a:lnTo>
                    <a:pt x="351886" y="1114467"/>
                  </a:lnTo>
                  <a:lnTo>
                    <a:pt x="361832" y="1097053"/>
                  </a:lnTo>
                  <a:lnTo>
                    <a:pt x="371778" y="1079640"/>
                  </a:lnTo>
                  <a:lnTo>
                    <a:pt x="381724" y="1062226"/>
                  </a:lnTo>
                  <a:lnTo>
                    <a:pt x="391670" y="1044813"/>
                  </a:lnTo>
                  <a:lnTo>
                    <a:pt x="401616" y="1027399"/>
                  </a:lnTo>
                  <a:lnTo>
                    <a:pt x="411562" y="1009986"/>
                  </a:lnTo>
                  <a:lnTo>
                    <a:pt x="421508" y="992572"/>
                  </a:lnTo>
                  <a:lnTo>
                    <a:pt x="431454" y="975158"/>
                  </a:lnTo>
                  <a:lnTo>
                    <a:pt x="441400" y="957745"/>
                  </a:lnTo>
                  <a:lnTo>
                    <a:pt x="451346" y="940331"/>
                  </a:lnTo>
                  <a:lnTo>
                    <a:pt x="461292" y="922918"/>
                  </a:lnTo>
                  <a:lnTo>
                    <a:pt x="471238" y="905504"/>
                  </a:lnTo>
                  <a:lnTo>
                    <a:pt x="481184" y="888091"/>
                  </a:lnTo>
                  <a:lnTo>
                    <a:pt x="491130" y="870677"/>
                  </a:lnTo>
                  <a:lnTo>
                    <a:pt x="501076" y="853264"/>
                  </a:lnTo>
                  <a:lnTo>
                    <a:pt x="511022" y="835850"/>
                  </a:lnTo>
                  <a:lnTo>
                    <a:pt x="520968" y="818436"/>
                  </a:lnTo>
                  <a:lnTo>
                    <a:pt x="530914" y="801023"/>
                  </a:lnTo>
                  <a:lnTo>
                    <a:pt x="540860" y="783609"/>
                  </a:lnTo>
                  <a:lnTo>
                    <a:pt x="550806" y="766196"/>
                  </a:lnTo>
                  <a:lnTo>
                    <a:pt x="560752" y="748782"/>
                  </a:lnTo>
                  <a:lnTo>
                    <a:pt x="570698" y="731369"/>
                  </a:lnTo>
                  <a:lnTo>
                    <a:pt x="580644" y="713955"/>
                  </a:lnTo>
                  <a:lnTo>
                    <a:pt x="590590" y="696542"/>
                  </a:lnTo>
                  <a:lnTo>
                    <a:pt x="600536" y="679128"/>
                  </a:lnTo>
                  <a:lnTo>
                    <a:pt x="610482" y="661714"/>
                  </a:lnTo>
                  <a:lnTo>
                    <a:pt x="620428" y="644301"/>
                  </a:lnTo>
                  <a:lnTo>
                    <a:pt x="630374" y="626887"/>
                  </a:lnTo>
                  <a:lnTo>
                    <a:pt x="640320" y="609474"/>
                  </a:lnTo>
                  <a:lnTo>
                    <a:pt x="650266" y="592060"/>
                  </a:lnTo>
                  <a:lnTo>
                    <a:pt x="660212" y="574647"/>
                  </a:lnTo>
                  <a:lnTo>
                    <a:pt x="670158" y="557233"/>
                  </a:lnTo>
                  <a:lnTo>
                    <a:pt x="680104" y="539820"/>
                  </a:lnTo>
                  <a:lnTo>
                    <a:pt x="690050" y="522406"/>
                  </a:lnTo>
                  <a:lnTo>
                    <a:pt x="699996" y="504993"/>
                  </a:lnTo>
                  <a:lnTo>
                    <a:pt x="709942" y="487579"/>
                  </a:lnTo>
                  <a:lnTo>
                    <a:pt x="719888" y="470165"/>
                  </a:lnTo>
                  <a:lnTo>
                    <a:pt x="729834" y="452752"/>
                  </a:lnTo>
                  <a:lnTo>
                    <a:pt x="739780" y="435338"/>
                  </a:lnTo>
                  <a:lnTo>
                    <a:pt x="749726" y="417925"/>
                  </a:lnTo>
                  <a:lnTo>
                    <a:pt x="759672" y="400511"/>
                  </a:lnTo>
                  <a:lnTo>
                    <a:pt x="769618" y="383098"/>
                  </a:lnTo>
                  <a:lnTo>
                    <a:pt x="779564" y="365684"/>
                  </a:lnTo>
                  <a:lnTo>
                    <a:pt x="789510" y="348271"/>
                  </a:lnTo>
                  <a:lnTo>
                    <a:pt x="799456" y="330857"/>
                  </a:lnTo>
                  <a:lnTo>
                    <a:pt x="809402" y="313443"/>
                  </a:lnTo>
                  <a:lnTo>
                    <a:pt x="819348" y="296030"/>
                  </a:lnTo>
                  <a:lnTo>
                    <a:pt x="829294" y="278616"/>
                  </a:lnTo>
                  <a:lnTo>
                    <a:pt x="839240" y="261203"/>
                  </a:lnTo>
                  <a:lnTo>
                    <a:pt x="849186" y="243789"/>
                  </a:lnTo>
                  <a:lnTo>
                    <a:pt x="859132" y="226376"/>
                  </a:lnTo>
                  <a:lnTo>
                    <a:pt x="869078" y="208962"/>
                  </a:lnTo>
                  <a:lnTo>
                    <a:pt x="879024" y="191549"/>
                  </a:lnTo>
                  <a:lnTo>
                    <a:pt x="888970" y="174135"/>
                  </a:lnTo>
                  <a:lnTo>
                    <a:pt x="898916" y="156721"/>
                  </a:lnTo>
                  <a:lnTo>
                    <a:pt x="908862" y="139308"/>
                  </a:lnTo>
                  <a:lnTo>
                    <a:pt x="918808" y="121894"/>
                  </a:lnTo>
                  <a:lnTo>
                    <a:pt x="928754" y="104481"/>
                  </a:lnTo>
                  <a:lnTo>
                    <a:pt x="938700" y="87067"/>
                  </a:lnTo>
                  <a:lnTo>
                    <a:pt x="948646" y="69654"/>
                  </a:lnTo>
                  <a:lnTo>
                    <a:pt x="958592" y="52240"/>
                  </a:lnTo>
                  <a:lnTo>
                    <a:pt x="968538" y="34827"/>
                  </a:lnTo>
                  <a:lnTo>
                    <a:pt x="978484" y="17413"/>
                  </a:lnTo>
                  <a:lnTo>
                    <a:pt x="988430" y="0"/>
                  </a:lnTo>
                  <a:lnTo>
                    <a:pt x="988430" y="0"/>
                  </a:lnTo>
                </a:path>
              </a:pathLst>
            </a:custGeom>
            <a:ln w="13550" cap="flat">
              <a:solidFill>
                <a:srgbClr val="00A7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073603" y="6051723"/>
              <a:ext cx="69742" cy="69742"/>
            </a:xfrm>
            <a:prstGeom prst="ellipse">
              <a:avLst/>
            </a:prstGeom>
            <a:solidFill>
              <a:srgbClr val="00A7FF">
                <a:alpha val="50196"/>
              </a:srgbClr>
            </a:solidFill>
            <a:ln w="9000" cap="rnd">
              <a:solidFill>
                <a:srgbClr val="00A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139172" y="6047670"/>
              <a:ext cx="77848" cy="77848"/>
            </a:xfrm>
            <a:prstGeom prst="ellipse">
              <a:avLst/>
            </a:prstGeom>
            <a:solidFill>
              <a:srgbClr val="00A7FF">
                <a:alpha val="50196"/>
              </a:srgbClr>
            </a:solidFill>
            <a:ln w="9000" cap="rnd">
              <a:solidFill>
                <a:srgbClr val="00A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212702" y="6051578"/>
              <a:ext cx="70034" cy="70034"/>
            </a:xfrm>
            <a:prstGeom prst="ellipse">
              <a:avLst/>
            </a:prstGeom>
            <a:solidFill>
              <a:srgbClr val="00A7FF">
                <a:alpha val="50196"/>
              </a:srgbClr>
            </a:solidFill>
            <a:ln w="9000" cap="rnd">
              <a:solidFill>
                <a:srgbClr val="00A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289184" y="6058438"/>
              <a:ext cx="56313" cy="56313"/>
            </a:xfrm>
            <a:prstGeom prst="ellipse">
              <a:avLst/>
            </a:prstGeom>
            <a:solidFill>
              <a:srgbClr val="00A7FF">
                <a:alpha val="50196"/>
              </a:srgbClr>
            </a:solidFill>
            <a:ln w="9000" cap="rnd">
              <a:solidFill>
                <a:srgbClr val="00A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490221" y="5156207"/>
              <a:ext cx="71970" cy="71970"/>
            </a:xfrm>
            <a:prstGeom prst="ellipse">
              <a:avLst/>
            </a:prstGeom>
            <a:solidFill>
              <a:srgbClr val="00A7FF">
                <a:alpha val="50196"/>
              </a:srgbClr>
            </a:solidFill>
            <a:ln w="9000" cap="rnd">
              <a:solidFill>
                <a:srgbClr val="00A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567672" y="5053081"/>
              <a:ext cx="56313" cy="56313"/>
            </a:xfrm>
            <a:prstGeom prst="ellipse">
              <a:avLst/>
            </a:prstGeom>
            <a:solidFill>
              <a:srgbClr val="00A7FF">
                <a:alpha val="50196"/>
              </a:srgbClr>
            </a:solidFill>
            <a:ln w="9000" cap="rnd">
              <a:solidFill>
                <a:srgbClr val="00A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038393" y="3681709"/>
              <a:ext cx="1820118" cy="0"/>
            </a:xfrm>
            <a:custGeom>
              <a:avLst/>
              <a:pathLst>
                <a:path w="1820118" h="0">
                  <a:moveTo>
                    <a:pt x="0" y="0"/>
                  </a:moveTo>
                  <a:lnTo>
                    <a:pt x="1820118" y="0"/>
                  </a:lnTo>
                  <a:lnTo>
                    <a:pt x="18201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038393" y="3332882"/>
              <a:ext cx="1820118" cy="0"/>
            </a:xfrm>
            <a:custGeom>
              <a:avLst/>
              <a:pathLst>
                <a:path w="1820118" h="0">
                  <a:moveTo>
                    <a:pt x="0" y="0"/>
                  </a:moveTo>
                  <a:lnTo>
                    <a:pt x="1820118" y="0"/>
                  </a:lnTo>
                  <a:lnTo>
                    <a:pt x="18201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38393" y="2982821"/>
              <a:ext cx="1820118" cy="0"/>
            </a:xfrm>
            <a:custGeom>
              <a:avLst/>
              <a:pathLst>
                <a:path w="1820118" h="0">
                  <a:moveTo>
                    <a:pt x="0" y="0"/>
                  </a:moveTo>
                  <a:lnTo>
                    <a:pt x="1820118" y="0"/>
                  </a:lnTo>
                  <a:lnTo>
                    <a:pt x="18201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38393" y="2619698"/>
              <a:ext cx="1820118" cy="0"/>
            </a:xfrm>
            <a:custGeom>
              <a:avLst/>
              <a:pathLst>
                <a:path w="1820118" h="0">
                  <a:moveTo>
                    <a:pt x="0" y="0"/>
                  </a:moveTo>
                  <a:lnTo>
                    <a:pt x="1820118" y="0"/>
                  </a:lnTo>
                  <a:lnTo>
                    <a:pt x="18201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38393" y="2286963"/>
              <a:ext cx="1820118" cy="0"/>
            </a:xfrm>
            <a:custGeom>
              <a:avLst/>
              <a:pathLst>
                <a:path w="1820118" h="0">
                  <a:moveTo>
                    <a:pt x="0" y="0"/>
                  </a:moveTo>
                  <a:lnTo>
                    <a:pt x="1820118" y="0"/>
                  </a:lnTo>
                  <a:lnTo>
                    <a:pt x="18201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38393" y="1954228"/>
              <a:ext cx="1820118" cy="0"/>
            </a:xfrm>
            <a:custGeom>
              <a:avLst/>
              <a:pathLst>
                <a:path w="1820118" h="0">
                  <a:moveTo>
                    <a:pt x="0" y="0"/>
                  </a:moveTo>
                  <a:lnTo>
                    <a:pt x="1820118" y="0"/>
                  </a:lnTo>
                  <a:lnTo>
                    <a:pt x="18201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38393" y="1591104"/>
              <a:ext cx="1820118" cy="0"/>
            </a:xfrm>
            <a:custGeom>
              <a:avLst/>
              <a:pathLst>
                <a:path w="1820118" h="0">
                  <a:moveTo>
                    <a:pt x="0" y="0"/>
                  </a:moveTo>
                  <a:lnTo>
                    <a:pt x="1820118" y="0"/>
                  </a:lnTo>
                  <a:lnTo>
                    <a:pt x="18201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5346719" y="1591104"/>
              <a:ext cx="1511792" cy="2090604"/>
            </a:xfrm>
            <a:custGeom>
              <a:avLst/>
              <a:pathLst>
                <a:path w="1511792" h="2090604">
                  <a:moveTo>
                    <a:pt x="0" y="1288789"/>
                  </a:moveTo>
                  <a:lnTo>
                    <a:pt x="9946" y="1290867"/>
                  </a:lnTo>
                  <a:lnTo>
                    <a:pt x="19892" y="1292944"/>
                  </a:lnTo>
                  <a:lnTo>
                    <a:pt x="29838" y="1295020"/>
                  </a:lnTo>
                  <a:lnTo>
                    <a:pt x="39784" y="1297095"/>
                  </a:lnTo>
                  <a:lnTo>
                    <a:pt x="49730" y="1299169"/>
                  </a:lnTo>
                  <a:lnTo>
                    <a:pt x="59676" y="1301242"/>
                  </a:lnTo>
                  <a:lnTo>
                    <a:pt x="69622" y="1303313"/>
                  </a:lnTo>
                  <a:lnTo>
                    <a:pt x="79568" y="1305383"/>
                  </a:lnTo>
                  <a:lnTo>
                    <a:pt x="89514" y="1307451"/>
                  </a:lnTo>
                  <a:lnTo>
                    <a:pt x="99460" y="1309519"/>
                  </a:lnTo>
                  <a:lnTo>
                    <a:pt x="109406" y="1311584"/>
                  </a:lnTo>
                  <a:lnTo>
                    <a:pt x="119352" y="1313649"/>
                  </a:lnTo>
                  <a:lnTo>
                    <a:pt x="129298" y="1315711"/>
                  </a:lnTo>
                  <a:lnTo>
                    <a:pt x="139244" y="1317773"/>
                  </a:lnTo>
                  <a:lnTo>
                    <a:pt x="149190" y="1319832"/>
                  </a:lnTo>
                  <a:lnTo>
                    <a:pt x="159136" y="1321890"/>
                  </a:lnTo>
                  <a:lnTo>
                    <a:pt x="169082" y="1323946"/>
                  </a:lnTo>
                  <a:lnTo>
                    <a:pt x="179028" y="1326001"/>
                  </a:lnTo>
                  <a:lnTo>
                    <a:pt x="188974" y="1328053"/>
                  </a:lnTo>
                  <a:lnTo>
                    <a:pt x="198920" y="1330104"/>
                  </a:lnTo>
                  <a:lnTo>
                    <a:pt x="208866" y="1332152"/>
                  </a:lnTo>
                  <a:lnTo>
                    <a:pt x="218812" y="1334199"/>
                  </a:lnTo>
                  <a:lnTo>
                    <a:pt x="228758" y="1336244"/>
                  </a:lnTo>
                  <a:lnTo>
                    <a:pt x="238704" y="1338286"/>
                  </a:lnTo>
                  <a:lnTo>
                    <a:pt x="248650" y="1340326"/>
                  </a:lnTo>
                  <a:lnTo>
                    <a:pt x="258596" y="1342364"/>
                  </a:lnTo>
                  <a:lnTo>
                    <a:pt x="268542" y="1344399"/>
                  </a:lnTo>
                  <a:lnTo>
                    <a:pt x="278488" y="1346431"/>
                  </a:lnTo>
                  <a:lnTo>
                    <a:pt x="288434" y="1348461"/>
                  </a:lnTo>
                  <a:lnTo>
                    <a:pt x="298380" y="1350489"/>
                  </a:lnTo>
                  <a:lnTo>
                    <a:pt x="308326" y="1352513"/>
                  </a:lnTo>
                  <a:lnTo>
                    <a:pt x="318272" y="1354535"/>
                  </a:lnTo>
                  <a:lnTo>
                    <a:pt x="328218" y="1356553"/>
                  </a:lnTo>
                  <a:lnTo>
                    <a:pt x="338164" y="1358568"/>
                  </a:lnTo>
                  <a:lnTo>
                    <a:pt x="348110" y="1360580"/>
                  </a:lnTo>
                  <a:lnTo>
                    <a:pt x="358056" y="1362589"/>
                  </a:lnTo>
                  <a:lnTo>
                    <a:pt x="368002" y="1364593"/>
                  </a:lnTo>
                  <a:lnTo>
                    <a:pt x="377948" y="1366594"/>
                  </a:lnTo>
                  <a:lnTo>
                    <a:pt x="387894" y="1368592"/>
                  </a:lnTo>
                  <a:lnTo>
                    <a:pt x="397840" y="1370584"/>
                  </a:lnTo>
                  <a:lnTo>
                    <a:pt x="407786" y="1372573"/>
                  </a:lnTo>
                  <a:lnTo>
                    <a:pt x="417732" y="1374557"/>
                  </a:lnTo>
                  <a:lnTo>
                    <a:pt x="427678" y="1376537"/>
                  </a:lnTo>
                  <a:lnTo>
                    <a:pt x="437624" y="1378511"/>
                  </a:lnTo>
                  <a:lnTo>
                    <a:pt x="447570" y="1380481"/>
                  </a:lnTo>
                  <a:lnTo>
                    <a:pt x="457516" y="1382445"/>
                  </a:lnTo>
                  <a:lnTo>
                    <a:pt x="467462" y="1384403"/>
                  </a:lnTo>
                  <a:lnTo>
                    <a:pt x="477408" y="1386355"/>
                  </a:lnTo>
                  <a:lnTo>
                    <a:pt x="487354" y="1388301"/>
                  </a:lnTo>
                  <a:lnTo>
                    <a:pt x="497300" y="1390241"/>
                  </a:lnTo>
                  <a:lnTo>
                    <a:pt x="507246" y="1392173"/>
                  </a:lnTo>
                  <a:lnTo>
                    <a:pt x="517192" y="1394098"/>
                  </a:lnTo>
                  <a:lnTo>
                    <a:pt x="527138" y="1396016"/>
                  </a:lnTo>
                  <a:lnTo>
                    <a:pt x="537084" y="1397925"/>
                  </a:lnTo>
                  <a:lnTo>
                    <a:pt x="547030" y="1399826"/>
                  </a:lnTo>
                  <a:lnTo>
                    <a:pt x="556976" y="1401718"/>
                  </a:lnTo>
                  <a:lnTo>
                    <a:pt x="566922" y="1403600"/>
                  </a:lnTo>
                  <a:lnTo>
                    <a:pt x="576868" y="1405471"/>
                  </a:lnTo>
                  <a:lnTo>
                    <a:pt x="586814" y="1407332"/>
                  </a:lnTo>
                  <a:lnTo>
                    <a:pt x="596760" y="1409182"/>
                  </a:lnTo>
                  <a:lnTo>
                    <a:pt x="606706" y="1411019"/>
                  </a:lnTo>
                  <a:lnTo>
                    <a:pt x="616652" y="1412843"/>
                  </a:lnTo>
                  <a:lnTo>
                    <a:pt x="626598" y="1414654"/>
                  </a:lnTo>
                  <a:lnTo>
                    <a:pt x="636544" y="1416449"/>
                  </a:lnTo>
                  <a:lnTo>
                    <a:pt x="646490" y="1418229"/>
                  </a:lnTo>
                  <a:lnTo>
                    <a:pt x="656436" y="1419991"/>
                  </a:lnTo>
                  <a:lnTo>
                    <a:pt x="666382" y="1421736"/>
                  </a:lnTo>
                  <a:lnTo>
                    <a:pt x="676328" y="1423460"/>
                  </a:lnTo>
                  <a:lnTo>
                    <a:pt x="686274" y="1425164"/>
                  </a:lnTo>
                  <a:lnTo>
                    <a:pt x="696220" y="1426845"/>
                  </a:lnTo>
                  <a:lnTo>
                    <a:pt x="706166" y="1428502"/>
                  </a:lnTo>
                  <a:lnTo>
                    <a:pt x="716112" y="1430131"/>
                  </a:lnTo>
                  <a:lnTo>
                    <a:pt x="726058" y="1431733"/>
                  </a:lnTo>
                  <a:lnTo>
                    <a:pt x="736004" y="1433302"/>
                  </a:lnTo>
                  <a:lnTo>
                    <a:pt x="745950" y="1434838"/>
                  </a:lnTo>
                  <a:lnTo>
                    <a:pt x="755896" y="1436337"/>
                  </a:lnTo>
                  <a:lnTo>
                    <a:pt x="765842" y="1437795"/>
                  </a:lnTo>
                  <a:lnTo>
                    <a:pt x="775788" y="1439208"/>
                  </a:lnTo>
                  <a:lnTo>
                    <a:pt x="785734" y="1440573"/>
                  </a:lnTo>
                  <a:lnTo>
                    <a:pt x="795680" y="1441883"/>
                  </a:lnTo>
                  <a:lnTo>
                    <a:pt x="805626" y="1443133"/>
                  </a:lnTo>
                  <a:lnTo>
                    <a:pt x="815572" y="1444317"/>
                  </a:lnTo>
                  <a:lnTo>
                    <a:pt x="825518" y="1445427"/>
                  </a:lnTo>
                  <a:lnTo>
                    <a:pt x="835464" y="1446454"/>
                  </a:lnTo>
                  <a:lnTo>
                    <a:pt x="845410" y="1447388"/>
                  </a:lnTo>
                  <a:lnTo>
                    <a:pt x="855356" y="1448217"/>
                  </a:lnTo>
                  <a:lnTo>
                    <a:pt x="865302" y="1448928"/>
                  </a:lnTo>
                  <a:lnTo>
                    <a:pt x="875248" y="1449504"/>
                  </a:lnTo>
                  <a:lnTo>
                    <a:pt x="885194" y="1449927"/>
                  </a:lnTo>
                  <a:lnTo>
                    <a:pt x="895140" y="1450173"/>
                  </a:lnTo>
                  <a:lnTo>
                    <a:pt x="905086" y="1450216"/>
                  </a:lnTo>
                  <a:lnTo>
                    <a:pt x="915032" y="1450023"/>
                  </a:lnTo>
                  <a:lnTo>
                    <a:pt x="924978" y="1449555"/>
                  </a:lnTo>
                  <a:lnTo>
                    <a:pt x="934924" y="1448764"/>
                  </a:lnTo>
                  <a:lnTo>
                    <a:pt x="944870" y="1447591"/>
                  </a:lnTo>
                  <a:lnTo>
                    <a:pt x="954816" y="1445967"/>
                  </a:lnTo>
                  <a:lnTo>
                    <a:pt x="964762" y="1443803"/>
                  </a:lnTo>
                  <a:lnTo>
                    <a:pt x="974708" y="1440992"/>
                  </a:lnTo>
                  <a:lnTo>
                    <a:pt x="984654" y="1437404"/>
                  </a:lnTo>
                  <a:lnTo>
                    <a:pt x="994600" y="1432878"/>
                  </a:lnTo>
                  <a:lnTo>
                    <a:pt x="1004546" y="1427224"/>
                  </a:lnTo>
                  <a:lnTo>
                    <a:pt x="1014492" y="1420218"/>
                  </a:lnTo>
                  <a:lnTo>
                    <a:pt x="1024438" y="1411609"/>
                  </a:lnTo>
                  <a:lnTo>
                    <a:pt x="1034384" y="1401131"/>
                  </a:lnTo>
                  <a:lnTo>
                    <a:pt x="1044330" y="1388524"/>
                  </a:lnTo>
                  <a:lnTo>
                    <a:pt x="1054276" y="1373572"/>
                  </a:lnTo>
                  <a:lnTo>
                    <a:pt x="1064222" y="1356134"/>
                  </a:lnTo>
                  <a:lnTo>
                    <a:pt x="1074168" y="1336178"/>
                  </a:lnTo>
                  <a:lnTo>
                    <a:pt x="1084114" y="1313783"/>
                  </a:lnTo>
                  <a:lnTo>
                    <a:pt x="1094060" y="1289124"/>
                  </a:lnTo>
                  <a:lnTo>
                    <a:pt x="1104006" y="1262440"/>
                  </a:lnTo>
                  <a:lnTo>
                    <a:pt x="1113952" y="1233997"/>
                  </a:lnTo>
                  <a:lnTo>
                    <a:pt x="1123898" y="1204057"/>
                  </a:lnTo>
                  <a:lnTo>
                    <a:pt x="1133844" y="1172861"/>
                  </a:lnTo>
                  <a:lnTo>
                    <a:pt x="1143790" y="1140620"/>
                  </a:lnTo>
                  <a:lnTo>
                    <a:pt x="1153736" y="1107510"/>
                  </a:lnTo>
                  <a:lnTo>
                    <a:pt x="1163682" y="1073679"/>
                  </a:lnTo>
                  <a:lnTo>
                    <a:pt x="1173628" y="1039249"/>
                  </a:lnTo>
                  <a:lnTo>
                    <a:pt x="1183574" y="1004317"/>
                  </a:lnTo>
                  <a:lnTo>
                    <a:pt x="1193520" y="968964"/>
                  </a:lnTo>
                  <a:lnTo>
                    <a:pt x="1203466" y="933256"/>
                  </a:lnTo>
                  <a:lnTo>
                    <a:pt x="1213412" y="897245"/>
                  </a:lnTo>
                  <a:lnTo>
                    <a:pt x="1223358" y="860976"/>
                  </a:lnTo>
                  <a:lnTo>
                    <a:pt x="1233304" y="824485"/>
                  </a:lnTo>
                  <a:lnTo>
                    <a:pt x="1243250" y="787802"/>
                  </a:lnTo>
                  <a:lnTo>
                    <a:pt x="1253196" y="750953"/>
                  </a:lnTo>
                  <a:lnTo>
                    <a:pt x="1263142" y="713958"/>
                  </a:lnTo>
                  <a:lnTo>
                    <a:pt x="1273088" y="676836"/>
                  </a:lnTo>
                  <a:lnTo>
                    <a:pt x="1283034" y="639601"/>
                  </a:lnTo>
                  <a:lnTo>
                    <a:pt x="1292980" y="602267"/>
                  </a:lnTo>
                  <a:lnTo>
                    <a:pt x="1302926" y="564844"/>
                  </a:lnTo>
                  <a:lnTo>
                    <a:pt x="1312872" y="527342"/>
                  </a:lnTo>
                  <a:lnTo>
                    <a:pt x="1322818" y="489769"/>
                  </a:lnTo>
                  <a:lnTo>
                    <a:pt x="1332764" y="452133"/>
                  </a:lnTo>
                  <a:lnTo>
                    <a:pt x="1342710" y="414439"/>
                  </a:lnTo>
                  <a:lnTo>
                    <a:pt x="1352656" y="376693"/>
                  </a:lnTo>
                  <a:lnTo>
                    <a:pt x="1362602" y="338900"/>
                  </a:lnTo>
                  <a:lnTo>
                    <a:pt x="1372548" y="301064"/>
                  </a:lnTo>
                  <a:lnTo>
                    <a:pt x="1382494" y="263189"/>
                  </a:lnTo>
                  <a:lnTo>
                    <a:pt x="1392440" y="225278"/>
                  </a:lnTo>
                  <a:lnTo>
                    <a:pt x="1402386" y="187334"/>
                  </a:lnTo>
                  <a:lnTo>
                    <a:pt x="1412332" y="149360"/>
                  </a:lnTo>
                  <a:lnTo>
                    <a:pt x="1422278" y="111358"/>
                  </a:lnTo>
                  <a:lnTo>
                    <a:pt x="1432224" y="73331"/>
                  </a:lnTo>
                  <a:lnTo>
                    <a:pt x="1442170" y="35280"/>
                  </a:lnTo>
                  <a:lnTo>
                    <a:pt x="1451386" y="0"/>
                  </a:lnTo>
                  <a:lnTo>
                    <a:pt x="1511792" y="0"/>
                  </a:lnTo>
                  <a:lnTo>
                    <a:pt x="1511792" y="1633952"/>
                  </a:lnTo>
                  <a:lnTo>
                    <a:pt x="1501846" y="1632136"/>
                  </a:lnTo>
                  <a:lnTo>
                    <a:pt x="1491900" y="1630334"/>
                  </a:lnTo>
                  <a:lnTo>
                    <a:pt x="1481954" y="1628548"/>
                  </a:lnTo>
                  <a:lnTo>
                    <a:pt x="1472008" y="1626778"/>
                  </a:lnTo>
                  <a:lnTo>
                    <a:pt x="1462062" y="1625026"/>
                  </a:lnTo>
                  <a:lnTo>
                    <a:pt x="1452116" y="1623293"/>
                  </a:lnTo>
                  <a:lnTo>
                    <a:pt x="1442170" y="1621581"/>
                  </a:lnTo>
                  <a:lnTo>
                    <a:pt x="1432224" y="1619890"/>
                  </a:lnTo>
                  <a:lnTo>
                    <a:pt x="1422278" y="1618224"/>
                  </a:lnTo>
                  <a:lnTo>
                    <a:pt x="1412332" y="1616582"/>
                  </a:lnTo>
                  <a:lnTo>
                    <a:pt x="1402386" y="1614969"/>
                  </a:lnTo>
                  <a:lnTo>
                    <a:pt x="1392440" y="1613386"/>
                  </a:lnTo>
                  <a:lnTo>
                    <a:pt x="1382494" y="1611836"/>
                  </a:lnTo>
                  <a:lnTo>
                    <a:pt x="1372548" y="1610322"/>
                  </a:lnTo>
                  <a:lnTo>
                    <a:pt x="1362602" y="1608846"/>
                  </a:lnTo>
                  <a:lnTo>
                    <a:pt x="1352656" y="1607414"/>
                  </a:lnTo>
                  <a:lnTo>
                    <a:pt x="1342710" y="1606029"/>
                  </a:lnTo>
                  <a:lnTo>
                    <a:pt x="1332764" y="1604696"/>
                  </a:lnTo>
                  <a:lnTo>
                    <a:pt x="1322818" y="1603420"/>
                  </a:lnTo>
                  <a:lnTo>
                    <a:pt x="1312872" y="1602208"/>
                  </a:lnTo>
                  <a:lnTo>
                    <a:pt x="1302926" y="1601067"/>
                  </a:lnTo>
                  <a:lnTo>
                    <a:pt x="1292980" y="1600005"/>
                  </a:lnTo>
                  <a:lnTo>
                    <a:pt x="1283034" y="1599031"/>
                  </a:lnTo>
                  <a:lnTo>
                    <a:pt x="1273088" y="1598157"/>
                  </a:lnTo>
                  <a:lnTo>
                    <a:pt x="1263142" y="1597396"/>
                  </a:lnTo>
                  <a:lnTo>
                    <a:pt x="1253196" y="1596762"/>
                  </a:lnTo>
                  <a:lnTo>
                    <a:pt x="1243250" y="1596274"/>
                  </a:lnTo>
                  <a:lnTo>
                    <a:pt x="1233304" y="1595952"/>
                  </a:lnTo>
                  <a:lnTo>
                    <a:pt x="1223358" y="1595822"/>
                  </a:lnTo>
                  <a:lnTo>
                    <a:pt x="1213412" y="1595913"/>
                  </a:lnTo>
                  <a:lnTo>
                    <a:pt x="1203466" y="1596263"/>
                  </a:lnTo>
                  <a:lnTo>
                    <a:pt x="1193520" y="1596915"/>
                  </a:lnTo>
                  <a:lnTo>
                    <a:pt x="1183574" y="1597923"/>
                  </a:lnTo>
                  <a:lnTo>
                    <a:pt x="1173628" y="1599352"/>
                  </a:lnTo>
                  <a:lnTo>
                    <a:pt x="1163682" y="1601282"/>
                  </a:lnTo>
                  <a:lnTo>
                    <a:pt x="1153736" y="1603813"/>
                  </a:lnTo>
                  <a:lnTo>
                    <a:pt x="1143790" y="1607064"/>
                  </a:lnTo>
                  <a:lnTo>
                    <a:pt x="1133844" y="1611183"/>
                  </a:lnTo>
                  <a:lnTo>
                    <a:pt x="1123898" y="1616348"/>
                  </a:lnTo>
                  <a:lnTo>
                    <a:pt x="1113952" y="1622768"/>
                  </a:lnTo>
                  <a:lnTo>
                    <a:pt x="1104006" y="1630686"/>
                  </a:lnTo>
                  <a:lnTo>
                    <a:pt x="1094060" y="1640363"/>
                  </a:lnTo>
                  <a:lnTo>
                    <a:pt x="1084114" y="1652065"/>
                  </a:lnTo>
                  <a:lnTo>
                    <a:pt x="1074168" y="1666030"/>
                  </a:lnTo>
                  <a:lnTo>
                    <a:pt x="1064222" y="1682435"/>
                  </a:lnTo>
                  <a:lnTo>
                    <a:pt x="1054276" y="1701358"/>
                  </a:lnTo>
                  <a:lnTo>
                    <a:pt x="1044330" y="1722767"/>
                  </a:lnTo>
                  <a:lnTo>
                    <a:pt x="1034384" y="1746521"/>
                  </a:lnTo>
                  <a:lnTo>
                    <a:pt x="1024438" y="1772403"/>
                  </a:lnTo>
                  <a:lnTo>
                    <a:pt x="1014492" y="1800155"/>
                  </a:lnTo>
                  <a:lnTo>
                    <a:pt x="1004546" y="1829510"/>
                  </a:lnTo>
                  <a:lnTo>
                    <a:pt x="994600" y="1860217"/>
                  </a:lnTo>
                  <a:lnTo>
                    <a:pt x="984654" y="1892052"/>
                  </a:lnTo>
                  <a:lnTo>
                    <a:pt x="974708" y="1924824"/>
                  </a:lnTo>
                  <a:lnTo>
                    <a:pt x="964762" y="1958374"/>
                  </a:lnTo>
                  <a:lnTo>
                    <a:pt x="954816" y="1992571"/>
                  </a:lnTo>
                  <a:lnTo>
                    <a:pt x="944870" y="2027307"/>
                  </a:lnTo>
                  <a:lnTo>
                    <a:pt x="934924" y="2062496"/>
                  </a:lnTo>
                  <a:lnTo>
                    <a:pt x="927064" y="2090604"/>
                  </a:lnTo>
                  <a:close/>
                </a:path>
              </a:pathLst>
            </a:custGeom>
            <a:solidFill>
              <a:srgbClr val="00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346719" y="1591104"/>
              <a:ext cx="1451386" cy="1450216"/>
            </a:xfrm>
            <a:custGeom>
              <a:avLst/>
              <a:pathLst>
                <a:path w="1451386" h="1450216">
                  <a:moveTo>
                    <a:pt x="0" y="1288789"/>
                  </a:moveTo>
                  <a:lnTo>
                    <a:pt x="9946" y="1290867"/>
                  </a:lnTo>
                  <a:lnTo>
                    <a:pt x="19892" y="1292944"/>
                  </a:lnTo>
                  <a:lnTo>
                    <a:pt x="29838" y="1295020"/>
                  </a:lnTo>
                  <a:lnTo>
                    <a:pt x="39784" y="1297095"/>
                  </a:lnTo>
                  <a:lnTo>
                    <a:pt x="49730" y="1299169"/>
                  </a:lnTo>
                  <a:lnTo>
                    <a:pt x="59676" y="1301242"/>
                  </a:lnTo>
                  <a:lnTo>
                    <a:pt x="69622" y="1303313"/>
                  </a:lnTo>
                  <a:lnTo>
                    <a:pt x="79568" y="1305383"/>
                  </a:lnTo>
                  <a:lnTo>
                    <a:pt x="89514" y="1307451"/>
                  </a:lnTo>
                  <a:lnTo>
                    <a:pt x="99460" y="1309519"/>
                  </a:lnTo>
                  <a:lnTo>
                    <a:pt x="109406" y="1311584"/>
                  </a:lnTo>
                  <a:lnTo>
                    <a:pt x="119352" y="1313649"/>
                  </a:lnTo>
                  <a:lnTo>
                    <a:pt x="129298" y="1315711"/>
                  </a:lnTo>
                  <a:lnTo>
                    <a:pt x="139244" y="1317773"/>
                  </a:lnTo>
                  <a:lnTo>
                    <a:pt x="149190" y="1319832"/>
                  </a:lnTo>
                  <a:lnTo>
                    <a:pt x="159136" y="1321890"/>
                  </a:lnTo>
                  <a:lnTo>
                    <a:pt x="169082" y="1323946"/>
                  </a:lnTo>
                  <a:lnTo>
                    <a:pt x="179028" y="1326001"/>
                  </a:lnTo>
                  <a:lnTo>
                    <a:pt x="188974" y="1328053"/>
                  </a:lnTo>
                  <a:lnTo>
                    <a:pt x="198920" y="1330104"/>
                  </a:lnTo>
                  <a:lnTo>
                    <a:pt x="208866" y="1332152"/>
                  </a:lnTo>
                  <a:lnTo>
                    <a:pt x="218812" y="1334199"/>
                  </a:lnTo>
                  <a:lnTo>
                    <a:pt x="228758" y="1336244"/>
                  </a:lnTo>
                  <a:lnTo>
                    <a:pt x="238704" y="1338286"/>
                  </a:lnTo>
                  <a:lnTo>
                    <a:pt x="248650" y="1340326"/>
                  </a:lnTo>
                  <a:lnTo>
                    <a:pt x="258596" y="1342364"/>
                  </a:lnTo>
                  <a:lnTo>
                    <a:pt x="268542" y="1344399"/>
                  </a:lnTo>
                  <a:lnTo>
                    <a:pt x="278488" y="1346431"/>
                  </a:lnTo>
                  <a:lnTo>
                    <a:pt x="288434" y="1348461"/>
                  </a:lnTo>
                  <a:lnTo>
                    <a:pt x="298380" y="1350489"/>
                  </a:lnTo>
                  <a:lnTo>
                    <a:pt x="308326" y="1352513"/>
                  </a:lnTo>
                  <a:lnTo>
                    <a:pt x="318272" y="1354535"/>
                  </a:lnTo>
                  <a:lnTo>
                    <a:pt x="328218" y="1356553"/>
                  </a:lnTo>
                  <a:lnTo>
                    <a:pt x="338164" y="1358568"/>
                  </a:lnTo>
                  <a:lnTo>
                    <a:pt x="348110" y="1360580"/>
                  </a:lnTo>
                  <a:lnTo>
                    <a:pt x="358056" y="1362589"/>
                  </a:lnTo>
                  <a:lnTo>
                    <a:pt x="368002" y="1364593"/>
                  </a:lnTo>
                  <a:lnTo>
                    <a:pt x="377948" y="1366594"/>
                  </a:lnTo>
                  <a:lnTo>
                    <a:pt x="387894" y="1368592"/>
                  </a:lnTo>
                  <a:lnTo>
                    <a:pt x="397840" y="1370584"/>
                  </a:lnTo>
                  <a:lnTo>
                    <a:pt x="407786" y="1372573"/>
                  </a:lnTo>
                  <a:lnTo>
                    <a:pt x="417732" y="1374557"/>
                  </a:lnTo>
                  <a:lnTo>
                    <a:pt x="427678" y="1376537"/>
                  </a:lnTo>
                  <a:lnTo>
                    <a:pt x="437624" y="1378511"/>
                  </a:lnTo>
                  <a:lnTo>
                    <a:pt x="447570" y="1380481"/>
                  </a:lnTo>
                  <a:lnTo>
                    <a:pt x="457516" y="1382445"/>
                  </a:lnTo>
                  <a:lnTo>
                    <a:pt x="467462" y="1384403"/>
                  </a:lnTo>
                  <a:lnTo>
                    <a:pt x="477408" y="1386355"/>
                  </a:lnTo>
                  <a:lnTo>
                    <a:pt x="487354" y="1388301"/>
                  </a:lnTo>
                  <a:lnTo>
                    <a:pt x="497300" y="1390241"/>
                  </a:lnTo>
                  <a:lnTo>
                    <a:pt x="507246" y="1392173"/>
                  </a:lnTo>
                  <a:lnTo>
                    <a:pt x="517192" y="1394098"/>
                  </a:lnTo>
                  <a:lnTo>
                    <a:pt x="527138" y="1396016"/>
                  </a:lnTo>
                  <a:lnTo>
                    <a:pt x="537084" y="1397925"/>
                  </a:lnTo>
                  <a:lnTo>
                    <a:pt x="547030" y="1399826"/>
                  </a:lnTo>
                  <a:lnTo>
                    <a:pt x="556976" y="1401718"/>
                  </a:lnTo>
                  <a:lnTo>
                    <a:pt x="566922" y="1403600"/>
                  </a:lnTo>
                  <a:lnTo>
                    <a:pt x="576868" y="1405471"/>
                  </a:lnTo>
                  <a:lnTo>
                    <a:pt x="586814" y="1407332"/>
                  </a:lnTo>
                  <a:lnTo>
                    <a:pt x="596760" y="1409182"/>
                  </a:lnTo>
                  <a:lnTo>
                    <a:pt x="606706" y="1411019"/>
                  </a:lnTo>
                  <a:lnTo>
                    <a:pt x="616652" y="1412843"/>
                  </a:lnTo>
                  <a:lnTo>
                    <a:pt x="626598" y="1414654"/>
                  </a:lnTo>
                  <a:lnTo>
                    <a:pt x="636544" y="1416449"/>
                  </a:lnTo>
                  <a:lnTo>
                    <a:pt x="646490" y="1418229"/>
                  </a:lnTo>
                  <a:lnTo>
                    <a:pt x="656436" y="1419991"/>
                  </a:lnTo>
                  <a:lnTo>
                    <a:pt x="666382" y="1421736"/>
                  </a:lnTo>
                  <a:lnTo>
                    <a:pt x="676328" y="1423460"/>
                  </a:lnTo>
                  <a:lnTo>
                    <a:pt x="686274" y="1425164"/>
                  </a:lnTo>
                  <a:lnTo>
                    <a:pt x="696220" y="1426845"/>
                  </a:lnTo>
                  <a:lnTo>
                    <a:pt x="706166" y="1428502"/>
                  </a:lnTo>
                  <a:lnTo>
                    <a:pt x="716112" y="1430131"/>
                  </a:lnTo>
                  <a:lnTo>
                    <a:pt x="726058" y="1431733"/>
                  </a:lnTo>
                  <a:lnTo>
                    <a:pt x="736004" y="1433302"/>
                  </a:lnTo>
                  <a:lnTo>
                    <a:pt x="745950" y="1434838"/>
                  </a:lnTo>
                  <a:lnTo>
                    <a:pt x="755896" y="1436337"/>
                  </a:lnTo>
                  <a:lnTo>
                    <a:pt x="765842" y="1437795"/>
                  </a:lnTo>
                  <a:lnTo>
                    <a:pt x="775788" y="1439208"/>
                  </a:lnTo>
                  <a:lnTo>
                    <a:pt x="785734" y="1440573"/>
                  </a:lnTo>
                  <a:lnTo>
                    <a:pt x="795680" y="1441883"/>
                  </a:lnTo>
                  <a:lnTo>
                    <a:pt x="805626" y="1443133"/>
                  </a:lnTo>
                  <a:lnTo>
                    <a:pt x="815572" y="1444317"/>
                  </a:lnTo>
                  <a:lnTo>
                    <a:pt x="825518" y="1445427"/>
                  </a:lnTo>
                  <a:lnTo>
                    <a:pt x="835464" y="1446454"/>
                  </a:lnTo>
                  <a:lnTo>
                    <a:pt x="845410" y="1447388"/>
                  </a:lnTo>
                  <a:lnTo>
                    <a:pt x="855356" y="1448217"/>
                  </a:lnTo>
                  <a:lnTo>
                    <a:pt x="865302" y="1448928"/>
                  </a:lnTo>
                  <a:lnTo>
                    <a:pt x="875248" y="1449504"/>
                  </a:lnTo>
                  <a:lnTo>
                    <a:pt x="885194" y="1449927"/>
                  </a:lnTo>
                  <a:lnTo>
                    <a:pt x="895140" y="1450173"/>
                  </a:lnTo>
                  <a:lnTo>
                    <a:pt x="905086" y="1450216"/>
                  </a:lnTo>
                  <a:lnTo>
                    <a:pt x="915032" y="1450023"/>
                  </a:lnTo>
                  <a:lnTo>
                    <a:pt x="924978" y="1449555"/>
                  </a:lnTo>
                  <a:lnTo>
                    <a:pt x="934924" y="1448764"/>
                  </a:lnTo>
                  <a:lnTo>
                    <a:pt x="944870" y="1447591"/>
                  </a:lnTo>
                  <a:lnTo>
                    <a:pt x="954816" y="1445967"/>
                  </a:lnTo>
                  <a:lnTo>
                    <a:pt x="964762" y="1443803"/>
                  </a:lnTo>
                  <a:lnTo>
                    <a:pt x="974708" y="1440992"/>
                  </a:lnTo>
                  <a:lnTo>
                    <a:pt x="984654" y="1437404"/>
                  </a:lnTo>
                  <a:lnTo>
                    <a:pt x="994600" y="1432878"/>
                  </a:lnTo>
                  <a:lnTo>
                    <a:pt x="1004546" y="1427224"/>
                  </a:lnTo>
                  <a:lnTo>
                    <a:pt x="1014492" y="1420218"/>
                  </a:lnTo>
                  <a:lnTo>
                    <a:pt x="1024438" y="1411609"/>
                  </a:lnTo>
                  <a:lnTo>
                    <a:pt x="1034384" y="1401131"/>
                  </a:lnTo>
                  <a:lnTo>
                    <a:pt x="1044330" y="1388524"/>
                  </a:lnTo>
                  <a:lnTo>
                    <a:pt x="1054276" y="1373572"/>
                  </a:lnTo>
                  <a:lnTo>
                    <a:pt x="1064222" y="1356134"/>
                  </a:lnTo>
                  <a:lnTo>
                    <a:pt x="1074168" y="1336178"/>
                  </a:lnTo>
                  <a:lnTo>
                    <a:pt x="1084114" y="1313783"/>
                  </a:lnTo>
                  <a:lnTo>
                    <a:pt x="1094060" y="1289124"/>
                  </a:lnTo>
                  <a:lnTo>
                    <a:pt x="1104006" y="1262440"/>
                  </a:lnTo>
                  <a:lnTo>
                    <a:pt x="1113952" y="1233997"/>
                  </a:lnTo>
                  <a:lnTo>
                    <a:pt x="1123898" y="1204057"/>
                  </a:lnTo>
                  <a:lnTo>
                    <a:pt x="1133844" y="1172861"/>
                  </a:lnTo>
                  <a:lnTo>
                    <a:pt x="1143790" y="1140620"/>
                  </a:lnTo>
                  <a:lnTo>
                    <a:pt x="1153736" y="1107510"/>
                  </a:lnTo>
                  <a:lnTo>
                    <a:pt x="1163682" y="1073679"/>
                  </a:lnTo>
                  <a:lnTo>
                    <a:pt x="1173628" y="1039249"/>
                  </a:lnTo>
                  <a:lnTo>
                    <a:pt x="1183574" y="1004317"/>
                  </a:lnTo>
                  <a:lnTo>
                    <a:pt x="1193520" y="968964"/>
                  </a:lnTo>
                  <a:lnTo>
                    <a:pt x="1203466" y="933256"/>
                  </a:lnTo>
                  <a:lnTo>
                    <a:pt x="1213412" y="897245"/>
                  </a:lnTo>
                  <a:lnTo>
                    <a:pt x="1223358" y="860976"/>
                  </a:lnTo>
                  <a:lnTo>
                    <a:pt x="1233304" y="824485"/>
                  </a:lnTo>
                  <a:lnTo>
                    <a:pt x="1243250" y="787802"/>
                  </a:lnTo>
                  <a:lnTo>
                    <a:pt x="1253196" y="750953"/>
                  </a:lnTo>
                  <a:lnTo>
                    <a:pt x="1263142" y="713958"/>
                  </a:lnTo>
                  <a:lnTo>
                    <a:pt x="1273088" y="676836"/>
                  </a:lnTo>
                  <a:lnTo>
                    <a:pt x="1283034" y="639601"/>
                  </a:lnTo>
                  <a:lnTo>
                    <a:pt x="1292980" y="602267"/>
                  </a:lnTo>
                  <a:lnTo>
                    <a:pt x="1302926" y="564844"/>
                  </a:lnTo>
                  <a:lnTo>
                    <a:pt x="1312872" y="527342"/>
                  </a:lnTo>
                  <a:lnTo>
                    <a:pt x="1322818" y="489769"/>
                  </a:lnTo>
                  <a:lnTo>
                    <a:pt x="1332764" y="452133"/>
                  </a:lnTo>
                  <a:lnTo>
                    <a:pt x="1342710" y="414439"/>
                  </a:lnTo>
                  <a:lnTo>
                    <a:pt x="1352656" y="376693"/>
                  </a:lnTo>
                  <a:lnTo>
                    <a:pt x="1362602" y="338900"/>
                  </a:lnTo>
                  <a:lnTo>
                    <a:pt x="1372548" y="301064"/>
                  </a:lnTo>
                  <a:lnTo>
                    <a:pt x="1382494" y="263189"/>
                  </a:lnTo>
                  <a:lnTo>
                    <a:pt x="1392440" y="225278"/>
                  </a:lnTo>
                  <a:lnTo>
                    <a:pt x="1402386" y="187334"/>
                  </a:lnTo>
                  <a:lnTo>
                    <a:pt x="1412332" y="149360"/>
                  </a:lnTo>
                  <a:lnTo>
                    <a:pt x="1422278" y="111358"/>
                  </a:lnTo>
                  <a:lnTo>
                    <a:pt x="1432224" y="73331"/>
                  </a:lnTo>
                  <a:lnTo>
                    <a:pt x="1442170" y="35280"/>
                  </a:lnTo>
                  <a:lnTo>
                    <a:pt x="145138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273783" y="3186926"/>
              <a:ext cx="584727" cy="494782"/>
            </a:xfrm>
            <a:custGeom>
              <a:avLst/>
              <a:pathLst>
                <a:path w="584727" h="494782">
                  <a:moveTo>
                    <a:pt x="584727" y="38130"/>
                  </a:moveTo>
                  <a:lnTo>
                    <a:pt x="584727" y="38130"/>
                  </a:lnTo>
                  <a:lnTo>
                    <a:pt x="574781" y="36314"/>
                  </a:lnTo>
                  <a:lnTo>
                    <a:pt x="564835" y="34512"/>
                  </a:lnTo>
                  <a:lnTo>
                    <a:pt x="554889" y="32726"/>
                  </a:lnTo>
                  <a:lnTo>
                    <a:pt x="544943" y="30956"/>
                  </a:lnTo>
                  <a:lnTo>
                    <a:pt x="534997" y="29204"/>
                  </a:lnTo>
                  <a:lnTo>
                    <a:pt x="525051" y="27471"/>
                  </a:lnTo>
                  <a:lnTo>
                    <a:pt x="515105" y="25759"/>
                  </a:lnTo>
                  <a:lnTo>
                    <a:pt x="505159" y="24068"/>
                  </a:lnTo>
                  <a:lnTo>
                    <a:pt x="495213" y="22401"/>
                  </a:lnTo>
                  <a:lnTo>
                    <a:pt x="485267" y="20760"/>
                  </a:lnTo>
                  <a:lnTo>
                    <a:pt x="475321" y="19147"/>
                  </a:lnTo>
                  <a:lnTo>
                    <a:pt x="465375" y="17564"/>
                  </a:lnTo>
                  <a:lnTo>
                    <a:pt x="455429" y="16014"/>
                  </a:lnTo>
                  <a:lnTo>
                    <a:pt x="445483" y="14500"/>
                  </a:lnTo>
                  <a:lnTo>
                    <a:pt x="435537" y="13024"/>
                  </a:lnTo>
                  <a:lnTo>
                    <a:pt x="425591" y="11592"/>
                  </a:lnTo>
                  <a:lnTo>
                    <a:pt x="415645" y="10207"/>
                  </a:lnTo>
                  <a:lnTo>
                    <a:pt x="405699" y="8874"/>
                  </a:lnTo>
                  <a:lnTo>
                    <a:pt x="395753" y="7598"/>
                  </a:lnTo>
                  <a:lnTo>
                    <a:pt x="385807" y="6386"/>
                  </a:lnTo>
                  <a:lnTo>
                    <a:pt x="375861" y="5245"/>
                  </a:lnTo>
                  <a:lnTo>
                    <a:pt x="365915" y="4183"/>
                  </a:lnTo>
                  <a:lnTo>
                    <a:pt x="355969" y="3209"/>
                  </a:lnTo>
                  <a:lnTo>
                    <a:pt x="346023" y="2335"/>
                  </a:lnTo>
                  <a:lnTo>
                    <a:pt x="336077" y="1574"/>
                  </a:lnTo>
                  <a:lnTo>
                    <a:pt x="326131" y="940"/>
                  </a:lnTo>
                  <a:lnTo>
                    <a:pt x="316185" y="452"/>
                  </a:lnTo>
                  <a:lnTo>
                    <a:pt x="306239" y="130"/>
                  </a:lnTo>
                  <a:lnTo>
                    <a:pt x="296293" y="0"/>
                  </a:lnTo>
                  <a:lnTo>
                    <a:pt x="286347" y="91"/>
                  </a:lnTo>
                  <a:lnTo>
                    <a:pt x="276401" y="441"/>
                  </a:lnTo>
                  <a:lnTo>
                    <a:pt x="266455" y="1093"/>
                  </a:lnTo>
                  <a:lnTo>
                    <a:pt x="256509" y="2101"/>
                  </a:lnTo>
                  <a:lnTo>
                    <a:pt x="246563" y="3530"/>
                  </a:lnTo>
                  <a:lnTo>
                    <a:pt x="236617" y="5460"/>
                  </a:lnTo>
                  <a:lnTo>
                    <a:pt x="226671" y="7991"/>
                  </a:lnTo>
                  <a:lnTo>
                    <a:pt x="216725" y="11242"/>
                  </a:lnTo>
                  <a:lnTo>
                    <a:pt x="206779" y="15361"/>
                  </a:lnTo>
                  <a:lnTo>
                    <a:pt x="196833" y="20525"/>
                  </a:lnTo>
                  <a:lnTo>
                    <a:pt x="186887" y="26946"/>
                  </a:lnTo>
                  <a:lnTo>
                    <a:pt x="176941" y="34864"/>
                  </a:lnTo>
                  <a:lnTo>
                    <a:pt x="166995" y="44541"/>
                  </a:lnTo>
                  <a:lnTo>
                    <a:pt x="157049" y="56243"/>
                  </a:lnTo>
                  <a:lnTo>
                    <a:pt x="147103" y="70208"/>
                  </a:lnTo>
                  <a:lnTo>
                    <a:pt x="137157" y="86613"/>
                  </a:lnTo>
                  <a:lnTo>
                    <a:pt x="127211" y="105536"/>
                  </a:lnTo>
                  <a:lnTo>
                    <a:pt x="117265" y="126945"/>
                  </a:lnTo>
                  <a:lnTo>
                    <a:pt x="107319" y="150699"/>
                  </a:lnTo>
                  <a:lnTo>
                    <a:pt x="97373" y="176581"/>
                  </a:lnTo>
                  <a:lnTo>
                    <a:pt x="87427" y="204333"/>
                  </a:lnTo>
                  <a:lnTo>
                    <a:pt x="77481" y="233688"/>
                  </a:lnTo>
                  <a:lnTo>
                    <a:pt x="67535" y="264395"/>
                  </a:lnTo>
                  <a:lnTo>
                    <a:pt x="57589" y="296230"/>
                  </a:lnTo>
                  <a:lnTo>
                    <a:pt x="47643" y="329002"/>
                  </a:lnTo>
                  <a:lnTo>
                    <a:pt x="37697" y="362552"/>
                  </a:lnTo>
                  <a:lnTo>
                    <a:pt x="27751" y="396749"/>
                  </a:lnTo>
                  <a:lnTo>
                    <a:pt x="17805" y="431485"/>
                  </a:lnTo>
                  <a:lnTo>
                    <a:pt x="7859" y="466674"/>
                  </a:lnTo>
                  <a:lnTo>
                    <a:pt x="0" y="49478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098387" y="2292272"/>
              <a:ext cx="760123" cy="1389436"/>
            </a:xfrm>
            <a:custGeom>
              <a:avLst/>
              <a:pathLst>
                <a:path w="760123" h="1389436">
                  <a:moveTo>
                    <a:pt x="0" y="1389436"/>
                  </a:moveTo>
                  <a:lnTo>
                    <a:pt x="4227" y="1381708"/>
                  </a:lnTo>
                  <a:lnTo>
                    <a:pt x="14173" y="1363528"/>
                  </a:lnTo>
                  <a:lnTo>
                    <a:pt x="24119" y="1345348"/>
                  </a:lnTo>
                  <a:lnTo>
                    <a:pt x="34065" y="1327167"/>
                  </a:lnTo>
                  <a:lnTo>
                    <a:pt x="44011" y="1308987"/>
                  </a:lnTo>
                  <a:lnTo>
                    <a:pt x="53957" y="1290806"/>
                  </a:lnTo>
                  <a:lnTo>
                    <a:pt x="63903" y="1272626"/>
                  </a:lnTo>
                  <a:lnTo>
                    <a:pt x="73849" y="1254446"/>
                  </a:lnTo>
                  <a:lnTo>
                    <a:pt x="83795" y="1236265"/>
                  </a:lnTo>
                  <a:lnTo>
                    <a:pt x="93741" y="1218085"/>
                  </a:lnTo>
                  <a:lnTo>
                    <a:pt x="103687" y="1199905"/>
                  </a:lnTo>
                  <a:lnTo>
                    <a:pt x="113633" y="1181724"/>
                  </a:lnTo>
                  <a:lnTo>
                    <a:pt x="123579" y="1163544"/>
                  </a:lnTo>
                  <a:lnTo>
                    <a:pt x="133525" y="1145363"/>
                  </a:lnTo>
                  <a:lnTo>
                    <a:pt x="143471" y="1127183"/>
                  </a:lnTo>
                  <a:lnTo>
                    <a:pt x="153417" y="1109003"/>
                  </a:lnTo>
                  <a:lnTo>
                    <a:pt x="163363" y="1090822"/>
                  </a:lnTo>
                  <a:lnTo>
                    <a:pt x="173309" y="1072642"/>
                  </a:lnTo>
                  <a:lnTo>
                    <a:pt x="183255" y="1054462"/>
                  </a:lnTo>
                  <a:lnTo>
                    <a:pt x="193201" y="1036281"/>
                  </a:lnTo>
                  <a:lnTo>
                    <a:pt x="203147" y="1018101"/>
                  </a:lnTo>
                  <a:lnTo>
                    <a:pt x="213093" y="999920"/>
                  </a:lnTo>
                  <a:lnTo>
                    <a:pt x="223039" y="981740"/>
                  </a:lnTo>
                  <a:lnTo>
                    <a:pt x="232985" y="963560"/>
                  </a:lnTo>
                  <a:lnTo>
                    <a:pt x="242931" y="945379"/>
                  </a:lnTo>
                  <a:lnTo>
                    <a:pt x="252877" y="927199"/>
                  </a:lnTo>
                  <a:lnTo>
                    <a:pt x="262823" y="909019"/>
                  </a:lnTo>
                  <a:lnTo>
                    <a:pt x="272769" y="890838"/>
                  </a:lnTo>
                  <a:lnTo>
                    <a:pt x="282715" y="872658"/>
                  </a:lnTo>
                  <a:lnTo>
                    <a:pt x="292661" y="854477"/>
                  </a:lnTo>
                  <a:lnTo>
                    <a:pt x="302607" y="836297"/>
                  </a:lnTo>
                  <a:lnTo>
                    <a:pt x="312553" y="818117"/>
                  </a:lnTo>
                  <a:lnTo>
                    <a:pt x="322499" y="799936"/>
                  </a:lnTo>
                  <a:lnTo>
                    <a:pt x="332445" y="781756"/>
                  </a:lnTo>
                  <a:lnTo>
                    <a:pt x="342391" y="763575"/>
                  </a:lnTo>
                  <a:lnTo>
                    <a:pt x="352337" y="745395"/>
                  </a:lnTo>
                  <a:lnTo>
                    <a:pt x="362283" y="727215"/>
                  </a:lnTo>
                  <a:lnTo>
                    <a:pt x="372229" y="709034"/>
                  </a:lnTo>
                  <a:lnTo>
                    <a:pt x="382175" y="690854"/>
                  </a:lnTo>
                  <a:lnTo>
                    <a:pt x="392121" y="672674"/>
                  </a:lnTo>
                  <a:lnTo>
                    <a:pt x="402067" y="654493"/>
                  </a:lnTo>
                  <a:lnTo>
                    <a:pt x="412013" y="636313"/>
                  </a:lnTo>
                  <a:lnTo>
                    <a:pt x="421959" y="618132"/>
                  </a:lnTo>
                  <a:lnTo>
                    <a:pt x="431905" y="599952"/>
                  </a:lnTo>
                  <a:lnTo>
                    <a:pt x="441851" y="581772"/>
                  </a:lnTo>
                  <a:lnTo>
                    <a:pt x="451797" y="563591"/>
                  </a:lnTo>
                  <a:lnTo>
                    <a:pt x="461743" y="545411"/>
                  </a:lnTo>
                  <a:lnTo>
                    <a:pt x="471689" y="527231"/>
                  </a:lnTo>
                  <a:lnTo>
                    <a:pt x="481635" y="509050"/>
                  </a:lnTo>
                  <a:lnTo>
                    <a:pt x="491581" y="490870"/>
                  </a:lnTo>
                  <a:lnTo>
                    <a:pt x="501527" y="472689"/>
                  </a:lnTo>
                  <a:lnTo>
                    <a:pt x="511473" y="454509"/>
                  </a:lnTo>
                  <a:lnTo>
                    <a:pt x="521419" y="436329"/>
                  </a:lnTo>
                  <a:lnTo>
                    <a:pt x="531365" y="418148"/>
                  </a:lnTo>
                  <a:lnTo>
                    <a:pt x="541311" y="399968"/>
                  </a:lnTo>
                  <a:lnTo>
                    <a:pt x="551257" y="381787"/>
                  </a:lnTo>
                  <a:lnTo>
                    <a:pt x="561203" y="363607"/>
                  </a:lnTo>
                  <a:lnTo>
                    <a:pt x="571149" y="345427"/>
                  </a:lnTo>
                  <a:lnTo>
                    <a:pt x="581095" y="327246"/>
                  </a:lnTo>
                  <a:lnTo>
                    <a:pt x="591041" y="309066"/>
                  </a:lnTo>
                  <a:lnTo>
                    <a:pt x="600987" y="290886"/>
                  </a:lnTo>
                  <a:lnTo>
                    <a:pt x="610933" y="272705"/>
                  </a:lnTo>
                  <a:lnTo>
                    <a:pt x="620879" y="254525"/>
                  </a:lnTo>
                  <a:lnTo>
                    <a:pt x="630825" y="236344"/>
                  </a:lnTo>
                  <a:lnTo>
                    <a:pt x="640771" y="218164"/>
                  </a:lnTo>
                  <a:lnTo>
                    <a:pt x="650717" y="199984"/>
                  </a:lnTo>
                  <a:lnTo>
                    <a:pt x="660663" y="181803"/>
                  </a:lnTo>
                  <a:lnTo>
                    <a:pt x="670609" y="163623"/>
                  </a:lnTo>
                  <a:lnTo>
                    <a:pt x="680555" y="145443"/>
                  </a:lnTo>
                  <a:lnTo>
                    <a:pt x="690501" y="127262"/>
                  </a:lnTo>
                  <a:lnTo>
                    <a:pt x="700447" y="109082"/>
                  </a:lnTo>
                  <a:lnTo>
                    <a:pt x="710393" y="90901"/>
                  </a:lnTo>
                  <a:lnTo>
                    <a:pt x="720339" y="72721"/>
                  </a:lnTo>
                  <a:lnTo>
                    <a:pt x="730285" y="54541"/>
                  </a:lnTo>
                  <a:lnTo>
                    <a:pt x="740231" y="36360"/>
                  </a:lnTo>
                  <a:lnTo>
                    <a:pt x="750177" y="18180"/>
                  </a:lnTo>
                  <a:lnTo>
                    <a:pt x="760123" y="0"/>
                  </a:lnTo>
                  <a:lnTo>
                    <a:pt x="760123" y="0"/>
                  </a:lnTo>
                </a:path>
              </a:pathLst>
            </a:custGeom>
            <a:ln w="13550" cap="flat">
              <a:solidFill>
                <a:srgbClr val="00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966513" y="3650040"/>
              <a:ext cx="63338" cy="63338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039781" y="3653686"/>
              <a:ext cx="56046" cy="56046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102337" y="3646620"/>
              <a:ext cx="70178" cy="70178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175877" y="3650538"/>
              <a:ext cx="62341" cy="62341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244246" y="3649285"/>
              <a:ext cx="64846" cy="64846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302409" y="3161345"/>
              <a:ext cx="87764" cy="87764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374771" y="2922979"/>
              <a:ext cx="82286" cy="82286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451660" y="3072596"/>
              <a:ext cx="67751" cy="67751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038393" y="6086595"/>
              <a:ext cx="1820118" cy="0"/>
            </a:xfrm>
            <a:custGeom>
              <a:avLst/>
              <a:pathLst>
                <a:path w="1820118" h="0">
                  <a:moveTo>
                    <a:pt x="0" y="0"/>
                  </a:moveTo>
                  <a:lnTo>
                    <a:pt x="1820118" y="0"/>
                  </a:lnTo>
                  <a:lnTo>
                    <a:pt x="18201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038393" y="5737768"/>
              <a:ext cx="1820118" cy="0"/>
            </a:xfrm>
            <a:custGeom>
              <a:avLst/>
              <a:pathLst>
                <a:path w="1820118" h="0">
                  <a:moveTo>
                    <a:pt x="0" y="0"/>
                  </a:moveTo>
                  <a:lnTo>
                    <a:pt x="1820118" y="0"/>
                  </a:lnTo>
                  <a:lnTo>
                    <a:pt x="18201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038393" y="5387707"/>
              <a:ext cx="1820118" cy="0"/>
            </a:xfrm>
            <a:custGeom>
              <a:avLst/>
              <a:pathLst>
                <a:path w="1820118" h="0">
                  <a:moveTo>
                    <a:pt x="0" y="0"/>
                  </a:moveTo>
                  <a:lnTo>
                    <a:pt x="1820118" y="0"/>
                  </a:lnTo>
                  <a:lnTo>
                    <a:pt x="18201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038393" y="5024584"/>
              <a:ext cx="1820118" cy="0"/>
            </a:xfrm>
            <a:custGeom>
              <a:avLst/>
              <a:pathLst>
                <a:path w="1820118" h="0">
                  <a:moveTo>
                    <a:pt x="0" y="0"/>
                  </a:moveTo>
                  <a:lnTo>
                    <a:pt x="1820118" y="0"/>
                  </a:lnTo>
                  <a:lnTo>
                    <a:pt x="18201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038393" y="4691849"/>
              <a:ext cx="1820118" cy="0"/>
            </a:xfrm>
            <a:custGeom>
              <a:avLst/>
              <a:pathLst>
                <a:path w="1820118" h="0">
                  <a:moveTo>
                    <a:pt x="0" y="0"/>
                  </a:moveTo>
                  <a:lnTo>
                    <a:pt x="1820118" y="0"/>
                  </a:lnTo>
                  <a:lnTo>
                    <a:pt x="18201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038393" y="4359114"/>
              <a:ext cx="1820118" cy="0"/>
            </a:xfrm>
            <a:custGeom>
              <a:avLst/>
              <a:pathLst>
                <a:path w="1820118" h="0">
                  <a:moveTo>
                    <a:pt x="0" y="0"/>
                  </a:moveTo>
                  <a:lnTo>
                    <a:pt x="1820118" y="0"/>
                  </a:lnTo>
                  <a:lnTo>
                    <a:pt x="18201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038393" y="3995990"/>
              <a:ext cx="1820118" cy="0"/>
            </a:xfrm>
            <a:custGeom>
              <a:avLst/>
              <a:pathLst>
                <a:path w="1820118" h="0">
                  <a:moveTo>
                    <a:pt x="0" y="0"/>
                  </a:moveTo>
                  <a:lnTo>
                    <a:pt x="1820118" y="0"/>
                  </a:lnTo>
                  <a:lnTo>
                    <a:pt x="18201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346719" y="4958396"/>
              <a:ext cx="1511792" cy="1128199"/>
            </a:xfrm>
            <a:custGeom>
              <a:avLst/>
              <a:pathLst>
                <a:path w="1511792" h="1128199">
                  <a:moveTo>
                    <a:pt x="0" y="416511"/>
                  </a:moveTo>
                  <a:lnTo>
                    <a:pt x="9946" y="418344"/>
                  </a:lnTo>
                  <a:lnTo>
                    <a:pt x="19892" y="420175"/>
                  </a:lnTo>
                  <a:lnTo>
                    <a:pt x="29838" y="422004"/>
                  </a:lnTo>
                  <a:lnTo>
                    <a:pt x="39784" y="423831"/>
                  </a:lnTo>
                  <a:lnTo>
                    <a:pt x="49730" y="425655"/>
                  </a:lnTo>
                  <a:lnTo>
                    <a:pt x="59676" y="427478"/>
                  </a:lnTo>
                  <a:lnTo>
                    <a:pt x="69622" y="429298"/>
                  </a:lnTo>
                  <a:lnTo>
                    <a:pt x="79568" y="431116"/>
                  </a:lnTo>
                  <a:lnTo>
                    <a:pt x="89514" y="432931"/>
                  </a:lnTo>
                  <a:lnTo>
                    <a:pt x="99460" y="434744"/>
                  </a:lnTo>
                  <a:lnTo>
                    <a:pt x="109406" y="436554"/>
                  </a:lnTo>
                  <a:lnTo>
                    <a:pt x="119352" y="438361"/>
                  </a:lnTo>
                  <a:lnTo>
                    <a:pt x="129298" y="440166"/>
                  </a:lnTo>
                  <a:lnTo>
                    <a:pt x="139244" y="441968"/>
                  </a:lnTo>
                  <a:lnTo>
                    <a:pt x="149190" y="443767"/>
                  </a:lnTo>
                  <a:lnTo>
                    <a:pt x="159136" y="445563"/>
                  </a:lnTo>
                  <a:lnTo>
                    <a:pt x="169082" y="447355"/>
                  </a:lnTo>
                  <a:lnTo>
                    <a:pt x="179028" y="449145"/>
                  </a:lnTo>
                  <a:lnTo>
                    <a:pt x="188974" y="450930"/>
                  </a:lnTo>
                  <a:lnTo>
                    <a:pt x="198920" y="452713"/>
                  </a:lnTo>
                  <a:lnTo>
                    <a:pt x="208866" y="454491"/>
                  </a:lnTo>
                  <a:lnTo>
                    <a:pt x="218812" y="456266"/>
                  </a:lnTo>
                  <a:lnTo>
                    <a:pt x="228758" y="458036"/>
                  </a:lnTo>
                  <a:lnTo>
                    <a:pt x="238704" y="459803"/>
                  </a:lnTo>
                  <a:lnTo>
                    <a:pt x="248650" y="461565"/>
                  </a:lnTo>
                  <a:lnTo>
                    <a:pt x="258596" y="463322"/>
                  </a:lnTo>
                  <a:lnTo>
                    <a:pt x="268542" y="465075"/>
                  </a:lnTo>
                  <a:lnTo>
                    <a:pt x="278488" y="466823"/>
                  </a:lnTo>
                  <a:lnTo>
                    <a:pt x="288434" y="468565"/>
                  </a:lnTo>
                  <a:lnTo>
                    <a:pt x="298380" y="470303"/>
                  </a:lnTo>
                  <a:lnTo>
                    <a:pt x="308326" y="472035"/>
                  </a:lnTo>
                  <a:lnTo>
                    <a:pt x="318272" y="473761"/>
                  </a:lnTo>
                  <a:lnTo>
                    <a:pt x="328218" y="475480"/>
                  </a:lnTo>
                  <a:lnTo>
                    <a:pt x="338164" y="477194"/>
                  </a:lnTo>
                  <a:lnTo>
                    <a:pt x="348110" y="478901"/>
                  </a:lnTo>
                  <a:lnTo>
                    <a:pt x="358056" y="480601"/>
                  </a:lnTo>
                  <a:lnTo>
                    <a:pt x="368002" y="482293"/>
                  </a:lnTo>
                  <a:lnTo>
                    <a:pt x="377948" y="483978"/>
                  </a:lnTo>
                  <a:lnTo>
                    <a:pt x="387894" y="485655"/>
                  </a:lnTo>
                  <a:lnTo>
                    <a:pt x="397840" y="487323"/>
                  </a:lnTo>
                  <a:lnTo>
                    <a:pt x="407786" y="488983"/>
                  </a:lnTo>
                  <a:lnTo>
                    <a:pt x="417732" y="490633"/>
                  </a:lnTo>
                  <a:lnTo>
                    <a:pt x="427678" y="492273"/>
                  </a:lnTo>
                  <a:lnTo>
                    <a:pt x="437624" y="493903"/>
                  </a:lnTo>
                  <a:lnTo>
                    <a:pt x="447570" y="495522"/>
                  </a:lnTo>
                  <a:lnTo>
                    <a:pt x="457516" y="497130"/>
                  </a:lnTo>
                  <a:lnTo>
                    <a:pt x="467462" y="498725"/>
                  </a:lnTo>
                  <a:lnTo>
                    <a:pt x="477408" y="500308"/>
                  </a:lnTo>
                  <a:lnTo>
                    <a:pt x="487354" y="501877"/>
                  </a:lnTo>
                  <a:lnTo>
                    <a:pt x="497300" y="503432"/>
                  </a:lnTo>
                  <a:lnTo>
                    <a:pt x="507246" y="504971"/>
                  </a:lnTo>
                  <a:lnTo>
                    <a:pt x="517192" y="506495"/>
                  </a:lnTo>
                  <a:lnTo>
                    <a:pt x="527138" y="508001"/>
                  </a:lnTo>
                  <a:lnTo>
                    <a:pt x="537084" y="509489"/>
                  </a:lnTo>
                  <a:lnTo>
                    <a:pt x="547030" y="510957"/>
                  </a:lnTo>
                  <a:lnTo>
                    <a:pt x="556976" y="512405"/>
                  </a:lnTo>
                  <a:lnTo>
                    <a:pt x="566922" y="513831"/>
                  </a:lnTo>
                  <a:lnTo>
                    <a:pt x="576868" y="515234"/>
                  </a:lnTo>
                  <a:lnTo>
                    <a:pt x="586814" y="516611"/>
                  </a:lnTo>
                  <a:lnTo>
                    <a:pt x="596760" y="517962"/>
                  </a:lnTo>
                  <a:lnTo>
                    <a:pt x="606706" y="519284"/>
                  </a:lnTo>
                  <a:lnTo>
                    <a:pt x="616652" y="520575"/>
                  </a:lnTo>
                  <a:lnTo>
                    <a:pt x="626598" y="521832"/>
                  </a:lnTo>
                  <a:lnTo>
                    <a:pt x="636544" y="523054"/>
                  </a:lnTo>
                  <a:lnTo>
                    <a:pt x="646490" y="524238"/>
                  </a:lnTo>
                  <a:lnTo>
                    <a:pt x="656436" y="525380"/>
                  </a:lnTo>
                  <a:lnTo>
                    <a:pt x="666382" y="526477"/>
                  </a:lnTo>
                  <a:lnTo>
                    <a:pt x="676328" y="527526"/>
                  </a:lnTo>
                  <a:lnTo>
                    <a:pt x="686274" y="528523"/>
                  </a:lnTo>
                  <a:lnTo>
                    <a:pt x="696220" y="529463"/>
                  </a:lnTo>
                  <a:lnTo>
                    <a:pt x="706166" y="530341"/>
                  </a:lnTo>
                  <a:lnTo>
                    <a:pt x="716112" y="531152"/>
                  </a:lnTo>
                  <a:lnTo>
                    <a:pt x="726058" y="531890"/>
                  </a:lnTo>
                  <a:lnTo>
                    <a:pt x="736004" y="532549"/>
                  </a:lnTo>
                  <a:lnTo>
                    <a:pt x="745950" y="533120"/>
                  </a:lnTo>
                  <a:lnTo>
                    <a:pt x="755896" y="533597"/>
                  </a:lnTo>
                  <a:lnTo>
                    <a:pt x="765842" y="533971"/>
                  </a:lnTo>
                  <a:lnTo>
                    <a:pt x="775788" y="534231"/>
                  </a:lnTo>
                  <a:lnTo>
                    <a:pt x="785734" y="534366"/>
                  </a:lnTo>
                  <a:lnTo>
                    <a:pt x="795680" y="534367"/>
                  </a:lnTo>
                  <a:lnTo>
                    <a:pt x="805626" y="534218"/>
                  </a:lnTo>
                  <a:lnTo>
                    <a:pt x="815572" y="533907"/>
                  </a:lnTo>
                  <a:lnTo>
                    <a:pt x="825518" y="533419"/>
                  </a:lnTo>
                  <a:lnTo>
                    <a:pt x="835464" y="532736"/>
                  </a:lnTo>
                  <a:lnTo>
                    <a:pt x="845410" y="531843"/>
                  </a:lnTo>
                  <a:lnTo>
                    <a:pt x="855356" y="530720"/>
                  </a:lnTo>
                  <a:lnTo>
                    <a:pt x="865302" y="529349"/>
                  </a:lnTo>
                  <a:lnTo>
                    <a:pt x="875248" y="527711"/>
                  </a:lnTo>
                  <a:lnTo>
                    <a:pt x="885194" y="525787"/>
                  </a:lnTo>
                  <a:lnTo>
                    <a:pt x="895140" y="523557"/>
                  </a:lnTo>
                  <a:lnTo>
                    <a:pt x="905086" y="521004"/>
                  </a:lnTo>
                  <a:lnTo>
                    <a:pt x="915032" y="518112"/>
                  </a:lnTo>
                  <a:lnTo>
                    <a:pt x="924978" y="514868"/>
                  </a:lnTo>
                  <a:lnTo>
                    <a:pt x="934924" y="511261"/>
                  </a:lnTo>
                  <a:lnTo>
                    <a:pt x="944870" y="507284"/>
                  </a:lnTo>
                  <a:lnTo>
                    <a:pt x="954816" y="502934"/>
                  </a:lnTo>
                  <a:lnTo>
                    <a:pt x="964762" y="498211"/>
                  </a:lnTo>
                  <a:lnTo>
                    <a:pt x="974708" y="493120"/>
                  </a:lnTo>
                  <a:lnTo>
                    <a:pt x="984654" y="487671"/>
                  </a:lnTo>
                  <a:lnTo>
                    <a:pt x="994600" y="481874"/>
                  </a:lnTo>
                  <a:lnTo>
                    <a:pt x="1004546" y="475744"/>
                  </a:lnTo>
                  <a:lnTo>
                    <a:pt x="1014492" y="469298"/>
                  </a:lnTo>
                  <a:lnTo>
                    <a:pt x="1024438" y="462554"/>
                  </a:lnTo>
                  <a:lnTo>
                    <a:pt x="1034384" y="455530"/>
                  </a:lnTo>
                  <a:lnTo>
                    <a:pt x="1044330" y="448247"/>
                  </a:lnTo>
                  <a:lnTo>
                    <a:pt x="1054276" y="440724"/>
                  </a:lnTo>
                  <a:lnTo>
                    <a:pt x="1064222" y="432978"/>
                  </a:lnTo>
                  <a:lnTo>
                    <a:pt x="1074168" y="425028"/>
                  </a:lnTo>
                  <a:lnTo>
                    <a:pt x="1084114" y="416891"/>
                  </a:lnTo>
                  <a:lnTo>
                    <a:pt x="1094060" y="408582"/>
                  </a:lnTo>
                  <a:lnTo>
                    <a:pt x="1104006" y="400116"/>
                  </a:lnTo>
                  <a:lnTo>
                    <a:pt x="1113952" y="391507"/>
                  </a:lnTo>
                  <a:lnTo>
                    <a:pt x="1123898" y="382767"/>
                  </a:lnTo>
                  <a:lnTo>
                    <a:pt x="1133844" y="373907"/>
                  </a:lnTo>
                  <a:lnTo>
                    <a:pt x="1143790" y="364937"/>
                  </a:lnTo>
                  <a:lnTo>
                    <a:pt x="1153736" y="355868"/>
                  </a:lnTo>
                  <a:lnTo>
                    <a:pt x="1163682" y="346707"/>
                  </a:lnTo>
                  <a:lnTo>
                    <a:pt x="1173628" y="337462"/>
                  </a:lnTo>
                  <a:lnTo>
                    <a:pt x="1183574" y="328140"/>
                  </a:lnTo>
                  <a:lnTo>
                    <a:pt x="1193520" y="318748"/>
                  </a:lnTo>
                  <a:lnTo>
                    <a:pt x="1203466" y="309291"/>
                  </a:lnTo>
                  <a:lnTo>
                    <a:pt x="1213412" y="299773"/>
                  </a:lnTo>
                  <a:lnTo>
                    <a:pt x="1223358" y="290201"/>
                  </a:lnTo>
                  <a:lnTo>
                    <a:pt x="1233304" y="280579"/>
                  </a:lnTo>
                  <a:lnTo>
                    <a:pt x="1243250" y="270909"/>
                  </a:lnTo>
                  <a:lnTo>
                    <a:pt x="1253196" y="261196"/>
                  </a:lnTo>
                  <a:lnTo>
                    <a:pt x="1263142" y="251442"/>
                  </a:lnTo>
                  <a:lnTo>
                    <a:pt x="1273088" y="241651"/>
                  </a:lnTo>
                  <a:lnTo>
                    <a:pt x="1283034" y="231826"/>
                  </a:lnTo>
                  <a:lnTo>
                    <a:pt x="1292980" y="221968"/>
                  </a:lnTo>
                  <a:lnTo>
                    <a:pt x="1302926" y="212080"/>
                  </a:lnTo>
                  <a:lnTo>
                    <a:pt x="1312872" y="202165"/>
                  </a:lnTo>
                  <a:lnTo>
                    <a:pt x="1322818" y="192223"/>
                  </a:lnTo>
                  <a:lnTo>
                    <a:pt x="1332764" y="182256"/>
                  </a:lnTo>
                  <a:lnTo>
                    <a:pt x="1342710" y="172267"/>
                  </a:lnTo>
                  <a:lnTo>
                    <a:pt x="1352656" y="162257"/>
                  </a:lnTo>
                  <a:lnTo>
                    <a:pt x="1362602" y="152226"/>
                  </a:lnTo>
                  <a:lnTo>
                    <a:pt x="1372548" y="142176"/>
                  </a:lnTo>
                  <a:lnTo>
                    <a:pt x="1382494" y="132108"/>
                  </a:lnTo>
                  <a:lnTo>
                    <a:pt x="1392440" y="122024"/>
                  </a:lnTo>
                  <a:lnTo>
                    <a:pt x="1402386" y="111924"/>
                  </a:lnTo>
                  <a:lnTo>
                    <a:pt x="1412332" y="101809"/>
                  </a:lnTo>
                  <a:lnTo>
                    <a:pt x="1422278" y="91680"/>
                  </a:lnTo>
                  <a:lnTo>
                    <a:pt x="1432224" y="81538"/>
                  </a:lnTo>
                  <a:lnTo>
                    <a:pt x="1442170" y="71383"/>
                  </a:lnTo>
                  <a:lnTo>
                    <a:pt x="1452116" y="61217"/>
                  </a:lnTo>
                  <a:lnTo>
                    <a:pt x="1462062" y="51039"/>
                  </a:lnTo>
                  <a:lnTo>
                    <a:pt x="1472008" y="40850"/>
                  </a:lnTo>
                  <a:lnTo>
                    <a:pt x="1481954" y="30651"/>
                  </a:lnTo>
                  <a:lnTo>
                    <a:pt x="1491900" y="20443"/>
                  </a:lnTo>
                  <a:lnTo>
                    <a:pt x="1501846" y="10226"/>
                  </a:lnTo>
                  <a:lnTo>
                    <a:pt x="1511792" y="0"/>
                  </a:lnTo>
                  <a:lnTo>
                    <a:pt x="1511792" y="732863"/>
                  </a:lnTo>
                  <a:lnTo>
                    <a:pt x="1501846" y="731191"/>
                  </a:lnTo>
                  <a:lnTo>
                    <a:pt x="1491900" y="729528"/>
                  </a:lnTo>
                  <a:lnTo>
                    <a:pt x="1481954" y="727875"/>
                  </a:lnTo>
                  <a:lnTo>
                    <a:pt x="1472008" y="726230"/>
                  </a:lnTo>
                  <a:lnTo>
                    <a:pt x="1462062" y="724596"/>
                  </a:lnTo>
                  <a:lnTo>
                    <a:pt x="1452116" y="722973"/>
                  </a:lnTo>
                  <a:lnTo>
                    <a:pt x="1442170" y="721361"/>
                  </a:lnTo>
                  <a:lnTo>
                    <a:pt x="1432224" y="719760"/>
                  </a:lnTo>
                  <a:lnTo>
                    <a:pt x="1422278" y="718173"/>
                  </a:lnTo>
                  <a:lnTo>
                    <a:pt x="1412332" y="716598"/>
                  </a:lnTo>
                  <a:lnTo>
                    <a:pt x="1402386" y="715038"/>
                  </a:lnTo>
                  <a:lnTo>
                    <a:pt x="1392440" y="713492"/>
                  </a:lnTo>
                  <a:lnTo>
                    <a:pt x="1382494" y="711962"/>
                  </a:lnTo>
                  <a:lnTo>
                    <a:pt x="1372548" y="710449"/>
                  </a:lnTo>
                  <a:lnTo>
                    <a:pt x="1362602" y="708954"/>
                  </a:lnTo>
                  <a:lnTo>
                    <a:pt x="1352656" y="707478"/>
                  </a:lnTo>
                  <a:lnTo>
                    <a:pt x="1342710" y="706021"/>
                  </a:lnTo>
                  <a:lnTo>
                    <a:pt x="1332764" y="704587"/>
                  </a:lnTo>
                  <a:lnTo>
                    <a:pt x="1322818" y="703175"/>
                  </a:lnTo>
                  <a:lnTo>
                    <a:pt x="1312872" y="701787"/>
                  </a:lnTo>
                  <a:lnTo>
                    <a:pt x="1302926" y="700426"/>
                  </a:lnTo>
                  <a:lnTo>
                    <a:pt x="1292980" y="699093"/>
                  </a:lnTo>
                  <a:lnTo>
                    <a:pt x="1283034" y="697790"/>
                  </a:lnTo>
                  <a:lnTo>
                    <a:pt x="1273088" y="696519"/>
                  </a:lnTo>
                  <a:lnTo>
                    <a:pt x="1263142" y="695282"/>
                  </a:lnTo>
                  <a:lnTo>
                    <a:pt x="1253196" y="694083"/>
                  </a:lnTo>
                  <a:lnTo>
                    <a:pt x="1243250" y="692925"/>
                  </a:lnTo>
                  <a:lnTo>
                    <a:pt x="1233304" y="691809"/>
                  </a:lnTo>
                  <a:lnTo>
                    <a:pt x="1223358" y="690741"/>
                  </a:lnTo>
                  <a:lnTo>
                    <a:pt x="1213412" y="689723"/>
                  </a:lnTo>
                  <a:lnTo>
                    <a:pt x="1203466" y="688761"/>
                  </a:lnTo>
                  <a:lnTo>
                    <a:pt x="1193520" y="687858"/>
                  </a:lnTo>
                  <a:lnTo>
                    <a:pt x="1183574" y="687020"/>
                  </a:lnTo>
                  <a:lnTo>
                    <a:pt x="1173628" y="686253"/>
                  </a:lnTo>
                  <a:lnTo>
                    <a:pt x="1163682" y="685562"/>
                  </a:lnTo>
                  <a:lnTo>
                    <a:pt x="1153736" y="684956"/>
                  </a:lnTo>
                  <a:lnTo>
                    <a:pt x="1143790" y="684441"/>
                  </a:lnTo>
                  <a:lnTo>
                    <a:pt x="1133844" y="684026"/>
                  </a:lnTo>
                  <a:lnTo>
                    <a:pt x="1123898" y="683720"/>
                  </a:lnTo>
                  <a:lnTo>
                    <a:pt x="1113952" y="683534"/>
                  </a:lnTo>
                  <a:lnTo>
                    <a:pt x="1104006" y="683480"/>
                  </a:lnTo>
                  <a:lnTo>
                    <a:pt x="1094060" y="683568"/>
                  </a:lnTo>
                  <a:lnTo>
                    <a:pt x="1084114" y="683814"/>
                  </a:lnTo>
                  <a:lnTo>
                    <a:pt x="1074168" y="684231"/>
                  </a:lnTo>
                  <a:lnTo>
                    <a:pt x="1064222" y="684836"/>
                  </a:lnTo>
                  <a:lnTo>
                    <a:pt x="1054276" y="685644"/>
                  </a:lnTo>
                  <a:lnTo>
                    <a:pt x="1044330" y="686675"/>
                  </a:lnTo>
                  <a:lnTo>
                    <a:pt x="1034384" y="687947"/>
                  </a:lnTo>
                  <a:lnTo>
                    <a:pt x="1024438" y="689478"/>
                  </a:lnTo>
                  <a:lnTo>
                    <a:pt x="1014492" y="691288"/>
                  </a:lnTo>
                  <a:lnTo>
                    <a:pt x="1004546" y="693397"/>
                  </a:lnTo>
                  <a:lnTo>
                    <a:pt x="994600" y="695821"/>
                  </a:lnTo>
                  <a:lnTo>
                    <a:pt x="984654" y="698579"/>
                  </a:lnTo>
                  <a:lnTo>
                    <a:pt x="974708" y="701683"/>
                  </a:lnTo>
                  <a:lnTo>
                    <a:pt x="964762" y="705147"/>
                  </a:lnTo>
                  <a:lnTo>
                    <a:pt x="954816" y="708979"/>
                  </a:lnTo>
                  <a:lnTo>
                    <a:pt x="944870" y="713183"/>
                  </a:lnTo>
                  <a:lnTo>
                    <a:pt x="934924" y="717761"/>
                  </a:lnTo>
                  <a:lnTo>
                    <a:pt x="924978" y="722708"/>
                  </a:lnTo>
                  <a:lnTo>
                    <a:pt x="915032" y="728019"/>
                  </a:lnTo>
                  <a:lnTo>
                    <a:pt x="905086" y="733681"/>
                  </a:lnTo>
                  <a:lnTo>
                    <a:pt x="895140" y="739683"/>
                  </a:lnTo>
                  <a:lnTo>
                    <a:pt x="885194" y="746008"/>
                  </a:lnTo>
                  <a:lnTo>
                    <a:pt x="875248" y="752637"/>
                  </a:lnTo>
                  <a:lnTo>
                    <a:pt x="865302" y="759554"/>
                  </a:lnTo>
                  <a:lnTo>
                    <a:pt x="855356" y="766737"/>
                  </a:lnTo>
                  <a:lnTo>
                    <a:pt x="845410" y="774169"/>
                  </a:lnTo>
                  <a:lnTo>
                    <a:pt x="835464" y="781830"/>
                  </a:lnTo>
                  <a:lnTo>
                    <a:pt x="825518" y="789702"/>
                  </a:lnTo>
                  <a:lnTo>
                    <a:pt x="815572" y="797768"/>
                  </a:lnTo>
                  <a:lnTo>
                    <a:pt x="805626" y="806012"/>
                  </a:lnTo>
                  <a:lnTo>
                    <a:pt x="795680" y="814418"/>
                  </a:lnTo>
                  <a:lnTo>
                    <a:pt x="785734" y="822972"/>
                  </a:lnTo>
                  <a:lnTo>
                    <a:pt x="775788" y="831663"/>
                  </a:lnTo>
                  <a:lnTo>
                    <a:pt x="765842" y="840477"/>
                  </a:lnTo>
                  <a:lnTo>
                    <a:pt x="755896" y="849405"/>
                  </a:lnTo>
                  <a:lnTo>
                    <a:pt x="745950" y="858436"/>
                  </a:lnTo>
                  <a:lnTo>
                    <a:pt x="736004" y="867563"/>
                  </a:lnTo>
                  <a:lnTo>
                    <a:pt x="726058" y="876776"/>
                  </a:lnTo>
                  <a:lnTo>
                    <a:pt x="716112" y="886068"/>
                  </a:lnTo>
                  <a:lnTo>
                    <a:pt x="706166" y="895434"/>
                  </a:lnTo>
                  <a:lnTo>
                    <a:pt x="696220" y="904866"/>
                  </a:lnTo>
                  <a:lnTo>
                    <a:pt x="686274" y="914360"/>
                  </a:lnTo>
                  <a:lnTo>
                    <a:pt x="676328" y="923912"/>
                  </a:lnTo>
                  <a:lnTo>
                    <a:pt x="666382" y="933515"/>
                  </a:lnTo>
                  <a:lnTo>
                    <a:pt x="656436" y="943167"/>
                  </a:lnTo>
                  <a:lnTo>
                    <a:pt x="646490" y="952863"/>
                  </a:lnTo>
                  <a:lnTo>
                    <a:pt x="636544" y="962602"/>
                  </a:lnTo>
                  <a:lnTo>
                    <a:pt x="626598" y="972378"/>
                  </a:lnTo>
                  <a:lnTo>
                    <a:pt x="616652" y="982190"/>
                  </a:lnTo>
                  <a:lnTo>
                    <a:pt x="606706" y="992036"/>
                  </a:lnTo>
                  <a:lnTo>
                    <a:pt x="596760" y="1001912"/>
                  </a:lnTo>
                  <a:lnTo>
                    <a:pt x="586814" y="1011817"/>
                  </a:lnTo>
                  <a:lnTo>
                    <a:pt x="576868" y="1021749"/>
                  </a:lnTo>
                  <a:lnTo>
                    <a:pt x="566922" y="1031706"/>
                  </a:lnTo>
                  <a:lnTo>
                    <a:pt x="556976" y="1041686"/>
                  </a:lnTo>
                  <a:lnTo>
                    <a:pt x="547030" y="1051689"/>
                  </a:lnTo>
                  <a:lnTo>
                    <a:pt x="537084" y="1061712"/>
                  </a:lnTo>
                  <a:lnTo>
                    <a:pt x="527138" y="1071754"/>
                  </a:lnTo>
                  <a:lnTo>
                    <a:pt x="517192" y="1081815"/>
                  </a:lnTo>
                  <a:lnTo>
                    <a:pt x="507246" y="1091893"/>
                  </a:lnTo>
                  <a:lnTo>
                    <a:pt x="497300" y="1101987"/>
                  </a:lnTo>
                  <a:lnTo>
                    <a:pt x="487354" y="1112096"/>
                  </a:lnTo>
                  <a:lnTo>
                    <a:pt x="477408" y="1122219"/>
                  </a:lnTo>
                  <a:lnTo>
                    <a:pt x="471541" y="1128199"/>
                  </a:lnTo>
                  <a:close/>
                </a:path>
              </a:pathLst>
            </a:custGeom>
            <a:solidFill>
              <a:srgbClr val="00CC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346719" y="4958396"/>
              <a:ext cx="1511792" cy="534367"/>
            </a:xfrm>
            <a:custGeom>
              <a:avLst/>
              <a:pathLst>
                <a:path w="1511792" h="534367">
                  <a:moveTo>
                    <a:pt x="0" y="416511"/>
                  </a:moveTo>
                  <a:lnTo>
                    <a:pt x="9946" y="418344"/>
                  </a:lnTo>
                  <a:lnTo>
                    <a:pt x="19892" y="420175"/>
                  </a:lnTo>
                  <a:lnTo>
                    <a:pt x="29838" y="422004"/>
                  </a:lnTo>
                  <a:lnTo>
                    <a:pt x="39784" y="423831"/>
                  </a:lnTo>
                  <a:lnTo>
                    <a:pt x="49730" y="425655"/>
                  </a:lnTo>
                  <a:lnTo>
                    <a:pt x="59676" y="427478"/>
                  </a:lnTo>
                  <a:lnTo>
                    <a:pt x="69622" y="429298"/>
                  </a:lnTo>
                  <a:lnTo>
                    <a:pt x="79568" y="431116"/>
                  </a:lnTo>
                  <a:lnTo>
                    <a:pt x="89514" y="432931"/>
                  </a:lnTo>
                  <a:lnTo>
                    <a:pt x="99460" y="434744"/>
                  </a:lnTo>
                  <a:lnTo>
                    <a:pt x="109406" y="436554"/>
                  </a:lnTo>
                  <a:lnTo>
                    <a:pt x="119352" y="438361"/>
                  </a:lnTo>
                  <a:lnTo>
                    <a:pt x="129298" y="440166"/>
                  </a:lnTo>
                  <a:lnTo>
                    <a:pt x="139244" y="441968"/>
                  </a:lnTo>
                  <a:lnTo>
                    <a:pt x="149190" y="443767"/>
                  </a:lnTo>
                  <a:lnTo>
                    <a:pt x="159136" y="445563"/>
                  </a:lnTo>
                  <a:lnTo>
                    <a:pt x="169082" y="447355"/>
                  </a:lnTo>
                  <a:lnTo>
                    <a:pt x="179028" y="449145"/>
                  </a:lnTo>
                  <a:lnTo>
                    <a:pt x="188974" y="450930"/>
                  </a:lnTo>
                  <a:lnTo>
                    <a:pt x="198920" y="452713"/>
                  </a:lnTo>
                  <a:lnTo>
                    <a:pt x="208866" y="454491"/>
                  </a:lnTo>
                  <a:lnTo>
                    <a:pt x="218812" y="456266"/>
                  </a:lnTo>
                  <a:lnTo>
                    <a:pt x="228758" y="458036"/>
                  </a:lnTo>
                  <a:lnTo>
                    <a:pt x="238704" y="459803"/>
                  </a:lnTo>
                  <a:lnTo>
                    <a:pt x="248650" y="461565"/>
                  </a:lnTo>
                  <a:lnTo>
                    <a:pt x="258596" y="463322"/>
                  </a:lnTo>
                  <a:lnTo>
                    <a:pt x="268542" y="465075"/>
                  </a:lnTo>
                  <a:lnTo>
                    <a:pt x="278488" y="466823"/>
                  </a:lnTo>
                  <a:lnTo>
                    <a:pt x="288434" y="468565"/>
                  </a:lnTo>
                  <a:lnTo>
                    <a:pt x="298380" y="470303"/>
                  </a:lnTo>
                  <a:lnTo>
                    <a:pt x="308326" y="472035"/>
                  </a:lnTo>
                  <a:lnTo>
                    <a:pt x="318272" y="473761"/>
                  </a:lnTo>
                  <a:lnTo>
                    <a:pt x="328218" y="475480"/>
                  </a:lnTo>
                  <a:lnTo>
                    <a:pt x="338164" y="477194"/>
                  </a:lnTo>
                  <a:lnTo>
                    <a:pt x="348110" y="478901"/>
                  </a:lnTo>
                  <a:lnTo>
                    <a:pt x="358056" y="480601"/>
                  </a:lnTo>
                  <a:lnTo>
                    <a:pt x="368002" y="482293"/>
                  </a:lnTo>
                  <a:lnTo>
                    <a:pt x="377948" y="483978"/>
                  </a:lnTo>
                  <a:lnTo>
                    <a:pt x="387894" y="485655"/>
                  </a:lnTo>
                  <a:lnTo>
                    <a:pt x="397840" y="487323"/>
                  </a:lnTo>
                  <a:lnTo>
                    <a:pt x="407786" y="488983"/>
                  </a:lnTo>
                  <a:lnTo>
                    <a:pt x="417732" y="490633"/>
                  </a:lnTo>
                  <a:lnTo>
                    <a:pt x="427678" y="492273"/>
                  </a:lnTo>
                  <a:lnTo>
                    <a:pt x="437624" y="493903"/>
                  </a:lnTo>
                  <a:lnTo>
                    <a:pt x="447570" y="495522"/>
                  </a:lnTo>
                  <a:lnTo>
                    <a:pt x="457516" y="497130"/>
                  </a:lnTo>
                  <a:lnTo>
                    <a:pt x="467462" y="498725"/>
                  </a:lnTo>
                  <a:lnTo>
                    <a:pt x="477408" y="500308"/>
                  </a:lnTo>
                  <a:lnTo>
                    <a:pt x="487354" y="501877"/>
                  </a:lnTo>
                  <a:lnTo>
                    <a:pt x="497300" y="503432"/>
                  </a:lnTo>
                  <a:lnTo>
                    <a:pt x="507246" y="504971"/>
                  </a:lnTo>
                  <a:lnTo>
                    <a:pt x="517192" y="506495"/>
                  </a:lnTo>
                  <a:lnTo>
                    <a:pt x="527138" y="508001"/>
                  </a:lnTo>
                  <a:lnTo>
                    <a:pt x="537084" y="509489"/>
                  </a:lnTo>
                  <a:lnTo>
                    <a:pt x="547030" y="510957"/>
                  </a:lnTo>
                  <a:lnTo>
                    <a:pt x="556976" y="512405"/>
                  </a:lnTo>
                  <a:lnTo>
                    <a:pt x="566922" y="513831"/>
                  </a:lnTo>
                  <a:lnTo>
                    <a:pt x="576868" y="515234"/>
                  </a:lnTo>
                  <a:lnTo>
                    <a:pt x="586814" y="516611"/>
                  </a:lnTo>
                  <a:lnTo>
                    <a:pt x="596760" y="517962"/>
                  </a:lnTo>
                  <a:lnTo>
                    <a:pt x="606706" y="519284"/>
                  </a:lnTo>
                  <a:lnTo>
                    <a:pt x="616652" y="520575"/>
                  </a:lnTo>
                  <a:lnTo>
                    <a:pt x="626598" y="521832"/>
                  </a:lnTo>
                  <a:lnTo>
                    <a:pt x="636544" y="523054"/>
                  </a:lnTo>
                  <a:lnTo>
                    <a:pt x="646490" y="524238"/>
                  </a:lnTo>
                  <a:lnTo>
                    <a:pt x="656436" y="525380"/>
                  </a:lnTo>
                  <a:lnTo>
                    <a:pt x="666382" y="526477"/>
                  </a:lnTo>
                  <a:lnTo>
                    <a:pt x="676328" y="527526"/>
                  </a:lnTo>
                  <a:lnTo>
                    <a:pt x="686274" y="528523"/>
                  </a:lnTo>
                  <a:lnTo>
                    <a:pt x="696220" y="529463"/>
                  </a:lnTo>
                  <a:lnTo>
                    <a:pt x="706166" y="530341"/>
                  </a:lnTo>
                  <a:lnTo>
                    <a:pt x="716112" y="531152"/>
                  </a:lnTo>
                  <a:lnTo>
                    <a:pt x="726058" y="531890"/>
                  </a:lnTo>
                  <a:lnTo>
                    <a:pt x="736004" y="532549"/>
                  </a:lnTo>
                  <a:lnTo>
                    <a:pt x="745950" y="533120"/>
                  </a:lnTo>
                  <a:lnTo>
                    <a:pt x="755896" y="533597"/>
                  </a:lnTo>
                  <a:lnTo>
                    <a:pt x="765842" y="533971"/>
                  </a:lnTo>
                  <a:lnTo>
                    <a:pt x="775788" y="534231"/>
                  </a:lnTo>
                  <a:lnTo>
                    <a:pt x="785734" y="534366"/>
                  </a:lnTo>
                  <a:lnTo>
                    <a:pt x="795680" y="534367"/>
                  </a:lnTo>
                  <a:lnTo>
                    <a:pt x="805626" y="534218"/>
                  </a:lnTo>
                  <a:lnTo>
                    <a:pt x="815572" y="533907"/>
                  </a:lnTo>
                  <a:lnTo>
                    <a:pt x="825518" y="533419"/>
                  </a:lnTo>
                  <a:lnTo>
                    <a:pt x="835464" y="532736"/>
                  </a:lnTo>
                  <a:lnTo>
                    <a:pt x="845410" y="531843"/>
                  </a:lnTo>
                  <a:lnTo>
                    <a:pt x="855356" y="530720"/>
                  </a:lnTo>
                  <a:lnTo>
                    <a:pt x="865302" y="529349"/>
                  </a:lnTo>
                  <a:lnTo>
                    <a:pt x="875248" y="527711"/>
                  </a:lnTo>
                  <a:lnTo>
                    <a:pt x="885194" y="525787"/>
                  </a:lnTo>
                  <a:lnTo>
                    <a:pt x="895140" y="523557"/>
                  </a:lnTo>
                  <a:lnTo>
                    <a:pt x="905086" y="521004"/>
                  </a:lnTo>
                  <a:lnTo>
                    <a:pt x="915032" y="518112"/>
                  </a:lnTo>
                  <a:lnTo>
                    <a:pt x="924978" y="514868"/>
                  </a:lnTo>
                  <a:lnTo>
                    <a:pt x="934924" y="511261"/>
                  </a:lnTo>
                  <a:lnTo>
                    <a:pt x="944870" y="507284"/>
                  </a:lnTo>
                  <a:lnTo>
                    <a:pt x="954816" y="502934"/>
                  </a:lnTo>
                  <a:lnTo>
                    <a:pt x="964762" y="498211"/>
                  </a:lnTo>
                  <a:lnTo>
                    <a:pt x="974708" y="493120"/>
                  </a:lnTo>
                  <a:lnTo>
                    <a:pt x="984654" y="487671"/>
                  </a:lnTo>
                  <a:lnTo>
                    <a:pt x="994600" y="481874"/>
                  </a:lnTo>
                  <a:lnTo>
                    <a:pt x="1004546" y="475744"/>
                  </a:lnTo>
                  <a:lnTo>
                    <a:pt x="1014492" y="469298"/>
                  </a:lnTo>
                  <a:lnTo>
                    <a:pt x="1024438" y="462554"/>
                  </a:lnTo>
                  <a:lnTo>
                    <a:pt x="1034384" y="455530"/>
                  </a:lnTo>
                  <a:lnTo>
                    <a:pt x="1044330" y="448247"/>
                  </a:lnTo>
                  <a:lnTo>
                    <a:pt x="1054276" y="440724"/>
                  </a:lnTo>
                  <a:lnTo>
                    <a:pt x="1064222" y="432978"/>
                  </a:lnTo>
                  <a:lnTo>
                    <a:pt x="1074168" y="425028"/>
                  </a:lnTo>
                  <a:lnTo>
                    <a:pt x="1084114" y="416891"/>
                  </a:lnTo>
                  <a:lnTo>
                    <a:pt x="1094060" y="408582"/>
                  </a:lnTo>
                  <a:lnTo>
                    <a:pt x="1104006" y="400116"/>
                  </a:lnTo>
                  <a:lnTo>
                    <a:pt x="1113952" y="391507"/>
                  </a:lnTo>
                  <a:lnTo>
                    <a:pt x="1123898" y="382767"/>
                  </a:lnTo>
                  <a:lnTo>
                    <a:pt x="1133844" y="373907"/>
                  </a:lnTo>
                  <a:lnTo>
                    <a:pt x="1143790" y="364937"/>
                  </a:lnTo>
                  <a:lnTo>
                    <a:pt x="1153736" y="355868"/>
                  </a:lnTo>
                  <a:lnTo>
                    <a:pt x="1163682" y="346707"/>
                  </a:lnTo>
                  <a:lnTo>
                    <a:pt x="1173628" y="337462"/>
                  </a:lnTo>
                  <a:lnTo>
                    <a:pt x="1183574" y="328140"/>
                  </a:lnTo>
                  <a:lnTo>
                    <a:pt x="1193520" y="318748"/>
                  </a:lnTo>
                  <a:lnTo>
                    <a:pt x="1203466" y="309291"/>
                  </a:lnTo>
                  <a:lnTo>
                    <a:pt x="1213412" y="299773"/>
                  </a:lnTo>
                  <a:lnTo>
                    <a:pt x="1223358" y="290201"/>
                  </a:lnTo>
                  <a:lnTo>
                    <a:pt x="1233304" y="280579"/>
                  </a:lnTo>
                  <a:lnTo>
                    <a:pt x="1243250" y="270909"/>
                  </a:lnTo>
                  <a:lnTo>
                    <a:pt x="1253196" y="261196"/>
                  </a:lnTo>
                  <a:lnTo>
                    <a:pt x="1263142" y="251442"/>
                  </a:lnTo>
                  <a:lnTo>
                    <a:pt x="1273088" y="241651"/>
                  </a:lnTo>
                  <a:lnTo>
                    <a:pt x="1283034" y="231826"/>
                  </a:lnTo>
                  <a:lnTo>
                    <a:pt x="1292980" y="221968"/>
                  </a:lnTo>
                  <a:lnTo>
                    <a:pt x="1302926" y="212080"/>
                  </a:lnTo>
                  <a:lnTo>
                    <a:pt x="1312872" y="202165"/>
                  </a:lnTo>
                  <a:lnTo>
                    <a:pt x="1322818" y="192223"/>
                  </a:lnTo>
                  <a:lnTo>
                    <a:pt x="1332764" y="182256"/>
                  </a:lnTo>
                  <a:lnTo>
                    <a:pt x="1342710" y="172267"/>
                  </a:lnTo>
                  <a:lnTo>
                    <a:pt x="1352656" y="162257"/>
                  </a:lnTo>
                  <a:lnTo>
                    <a:pt x="1362602" y="152226"/>
                  </a:lnTo>
                  <a:lnTo>
                    <a:pt x="1372548" y="142176"/>
                  </a:lnTo>
                  <a:lnTo>
                    <a:pt x="1382494" y="132108"/>
                  </a:lnTo>
                  <a:lnTo>
                    <a:pt x="1392440" y="122024"/>
                  </a:lnTo>
                  <a:lnTo>
                    <a:pt x="1402386" y="111924"/>
                  </a:lnTo>
                  <a:lnTo>
                    <a:pt x="1412332" y="101809"/>
                  </a:lnTo>
                  <a:lnTo>
                    <a:pt x="1422278" y="91680"/>
                  </a:lnTo>
                  <a:lnTo>
                    <a:pt x="1432224" y="81538"/>
                  </a:lnTo>
                  <a:lnTo>
                    <a:pt x="1442170" y="71383"/>
                  </a:lnTo>
                  <a:lnTo>
                    <a:pt x="1452116" y="61217"/>
                  </a:lnTo>
                  <a:lnTo>
                    <a:pt x="1462062" y="51039"/>
                  </a:lnTo>
                  <a:lnTo>
                    <a:pt x="1472008" y="40850"/>
                  </a:lnTo>
                  <a:lnTo>
                    <a:pt x="1481954" y="30651"/>
                  </a:lnTo>
                  <a:lnTo>
                    <a:pt x="1491900" y="20443"/>
                  </a:lnTo>
                  <a:lnTo>
                    <a:pt x="1501846" y="10226"/>
                  </a:lnTo>
                  <a:lnTo>
                    <a:pt x="1511792" y="0"/>
                  </a:lnTo>
                  <a:lnTo>
                    <a:pt x="151179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818260" y="5641876"/>
              <a:ext cx="1040250" cy="444719"/>
            </a:xfrm>
            <a:custGeom>
              <a:avLst/>
              <a:pathLst>
                <a:path w="1040250" h="444719">
                  <a:moveTo>
                    <a:pt x="1040250" y="49383"/>
                  </a:moveTo>
                  <a:lnTo>
                    <a:pt x="1040250" y="49383"/>
                  </a:lnTo>
                  <a:lnTo>
                    <a:pt x="1030304" y="47711"/>
                  </a:lnTo>
                  <a:lnTo>
                    <a:pt x="1020358" y="46048"/>
                  </a:lnTo>
                  <a:lnTo>
                    <a:pt x="1010412" y="44395"/>
                  </a:lnTo>
                  <a:lnTo>
                    <a:pt x="1000466" y="42750"/>
                  </a:lnTo>
                  <a:lnTo>
                    <a:pt x="990520" y="41116"/>
                  </a:lnTo>
                  <a:lnTo>
                    <a:pt x="980574" y="39493"/>
                  </a:lnTo>
                  <a:lnTo>
                    <a:pt x="970628" y="37881"/>
                  </a:lnTo>
                  <a:lnTo>
                    <a:pt x="960682" y="36280"/>
                  </a:lnTo>
                  <a:lnTo>
                    <a:pt x="950736" y="34693"/>
                  </a:lnTo>
                  <a:lnTo>
                    <a:pt x="940790" y="33118"/>
                  </a:lnTo>
                  <a:lnTo>
                    <a:pt x="930844" y="31558"/>
                  </a:lnTo>
                  <a:lnTo>
                    <a:pt x="920898" y="30012"/>
                  </a:lnTo>
                  <a:lnTo>
                    <a:pt x="910952" y="28482"/>
                  </a:lnTo>
                  <a:lnTo>
                    <a:pt x="901006" y="26969"/>
                  </a:lnTo>
                  <a:lnTo>
                    <a:pt x="891060" y="25474"/>
                  </a:lnTo>
                  <a:lnTo>
                    <a:pt x="881114" y="23998"/>
                  </a:lnTo>
                  <a:lnTo>
                    <a:pt x="871168" y="22541"/>
                  </a:lnTo>
                  <a:lnTo>
                    <a:pt x="861222" y="21107"/>
                  </a:lnTo>
                  <a:lnTo>
                    <a:pt x="851276" y="19695"/>
                  </a:lnTo>
                  <a:lnTo>
                    <a:pt x="841330" y="18307"/>
                  </a:lnTo>
                  <a:lnTo>
                    <a:pt x="831384" y="16946"/>
                  </a:lnTo>
                  <a:lnTo>
                    <a:pt x="821438" y="15613"/>
                  </a:lnTo>
                  <a:lnTo>
                    <a:pt x="811492" y="14309"/>
                  </a:lnTo>
                  <a:lnTo>
                    <a:pt x="801546" y="13039"/>
                  </a:lnTo>
                  <a:lnTo>
                    <a:pt x="791600" y="11802"/>
                  </a:lnTo>
                  <a:lnTo>
                    <a:pt x="781654" y="10603"/>
                  </a:lnTo>
                  <a:lnTo>
                    <a:pt x="771708" y="9445"/>
                  </a:lnTo>
                  <a:lnTo>
                    <a:pt x="761762" y="8329"/>
                  </a:lnTo>
                  <a:lnTo>
                    <a:pt x="751816" y="7261"/>
                  </a:lnTo>
                  <a:lnTo>
                    <a:pt x="741870" y="6243"/>
                  </a:lnTo>
                  <a:lnTo>
                    <a:pt x="731924" y="5281"/>
                  </a:lnTo>
                  <a:lnTo>
                    <a:pt x="721978" y="4378"/>
                  </a:lnTo>
                  <a:lnTo>
                    <a:pt x="712032" y="3540"/>
                  </a:lnTo>
                  <a:lnTo>
                    <a:pt x="702086" y="2772"/>
                  </a:lnTo>
                  <a:lnTo>
                    <a:pt x="692140" y="2082"/>
                  </a:lnTo>
                  <a:lnTo>
                    <a:pt x="682194" y="1475"/>
                  </a:lnTo>
                  <a:lnTo>
                    <a:pt x="672248" y="960"/>
                  </a:lnTo>
                  <a:lnTo>
                    <a:pt x="662302" y="546"/>
                  </a:lnTo>
                  <a:lnTo>
                    <a:pt x="652356" y="240"/>
                  </a:lnTo>
                  <a:lnTo>
                    <a:pt x="642410" y="54"/>
                  </a:lnTo>
                  <a:lnTo>
                    <a:pt x="632464" y="0"/>
                  </a:lnTo>
                  <a:lnTo>
                    <a:pt x="622518" y="88"/>
                  </a:lnTo>
                  <a:lnTo>
                    <a:pt x="612572" y="334"/>
                  </a:lnTo>
                  <a:lnTo>
                    <a:pt x="602626" y="751"/>
                  </a:lnTo>
                  <a:lnTo>
                    <a:pt x="592680" y="1356"/>
                  </a:lnTo>
                  <a:lnTo>
                    <a:pt x="582734" y="2164"/>
                  </a:lnTo>
                  <a:lnTo>
                    <a:pt x="572788" y="3195"/>
                  </a:lnTo>
                  <a:lnTo>
                    <a:pt x="562842" y="4467"/>
                  </a:lnTo>
                  <a:lnTo>
                    <a:pt x="552896" y="5998"/>
                  </a:lnTo>
                  <a:lnTo>
                    <a:pt x="542950" y="7808"/>
                  </a:lnTo>
                  <a:lnTo>
                    <a:pt x="533004" y="9917"/>
                  </a:lnTo>
                  <a:lnTo>
                    <a:pt x="523058" y="12341"/>
                  </a:lnTo>
                  <a:lnTo>
                    <a:pt x="513112" y="15099"/>
                  </a:lnTo>
                  <a:lnTo>
                    <a:pt x="503166" y="18203"/>
                  </a:lnTo>
                  <a:lnTo>
                    <a:pt x="493220" y="21667"/>
                  </a:lnTo>
                  <a:lnTo>
                    <a:pt x="483274" y="25499"/>
                  </a:lnTo>
                  <a:lnTo>
                    <a:pt x="473328" y="29703"/>
                  </a:lnTo>
                  <a:lnTo>
                    <a:pt x="463382" y="34281"/>
                  </a:lnTo>
                  <a:lnTo>
                    <a:pt x="453436" y="39228"/>
                  </a:lnTo>
                  <a:lnTo>
                    <a:pt x="443490" y="44539"/>
                  </a:lnTo>
                  <a:lnTo>
                    <a:pt x="433544" y="50201"/>
                  </a:lnTo>
                  <a:lnTo>
                    <a:pt x="423598" y="56203"/>
                  </a:lnTo>
                  <a:lnTo>
                    <a:pt x="413652" y="62528"/>
                  </a:lnTo>
                  <a:lnTo>
                    <a:pt x="403706" y="69157"/>
                  </a:lnTo>
                  <a:lnTo>
                    <a:pt x="393760" y="76074"/>
                  </a:lnTo>
                  <a:lnTo>
                    <a:pt x="383814" y="83257"/>
                  </a:lnTo>
                  <a:lnTo>
                    <a:pt x="373868" y="90689"/>
                  </a:lnTo>
                  <a:lnTo>
                    <a:pt x="363922" y="98350"/>
                  </a:lnTo>
                  <a:lnTo>
                    <a:pt x="353976" y="106222"/>
                  </a:lnTo>
                  <a:lnTo>
                    <a:pt x="344030" y="114288"/>
                  </a:lnTo>
                  <a:lnTo>
                    <a:pt x="334084" y="122532"/>
                  </a:lnTo>
                  <a:lnTo>
                    <a:pt x="324138" y="130938"/>
                  </a:lnTo>
                  <a:lnTo>
                    <a:pt x="314192" y="139492"/>
                  </a:lnTo>
                  <a:lnTo>
                    <a:pt x="304246" y="148183"/>
                  </a:lnTo>
                  <a:lnTo>
                    <a:pt x="294300" y="156997"/>
                  </a:lnTo>
                  <a:lnTo>
                    <a:pt x="284354" y="165925"/>
                  </a:lnTo>
                  <a:lnTo>
                    <a:pt x="274408" y="174956"/>
                  </a:lnTo>
                  <a:lnTo>
                    <a:pt x="264462" y="184082"/>
                  </a:lnTo>
                  <a:lnTo>
                    <a:pt x="254516" y="193295"/>
                  </a:lnTo>
                  <a:lnTo>
                    <a:pt x="244570" y="202588"/>
                  </a:lnTo>
                  <a:lnTo>
                    <a:pt x="234624" y="211953"/>
                  </a:lnTo>
                  <a:lnTo>
                    <a:pt x="224678" y="221386"/>
                  </a:lnTo>
                  <a:lnTo>
                    <a:pt x="214732" y="230880"/>
                  </a:lnTo>
                  <a:lnTo>
                    <a:pt x="204786" y="240431"/>
                  </a:lnTo>
                  <a:lnTo>
                    <a:pt x="194840" y="250035"/>
                  </a:lnTo>
                  <a:lnTo>
                    <a:pt x="184894" y="259687"/>
                  </a:lnTo>
                  <a:lnTo>
                    <a:pt x="174948" y="269383"/>
                  </a:lnTo>
                  <a:lnTo>
                    <a:pt x="165002" y="279121"/>
                  </a:lnTo>
                  <a:lnTo>
                    <a:pt x="155056" y="288898"/>
                  </a:lnTo>
                  <a:lnTo>
                    <a:pt x="145110" y="298710"/>
                  </a:lnTo>
                  <a:lnTo>
                    <a:pt x="135164" y="308555"/>
                  </a:lnTo>
                  <a:lnTo>
                    <a:pt x="125218" y="318432"/>
                  </a:lnTo>
                  <a:lnTo>
                    <a:pt x="115272" y="328337"/>
                  </a:lnTo>
                  <a:lnTo>
                    <a:pt x="105326" y="338269"/>
                  </a:lnTo>
                  <a:lnTo>
                    <a:pt x="95380" y="348226"/>
                  </a:lnTo>
                  <a:lnTo>
                    <a:pt x="85434" y="358206"/>
                  </a:lnTo>
                  <a:lnTo>
                    <a:pt x="75488" y="368209"/>
                  </a:lnTo>
                  <a:lnTo>
                    <a:pt x="65542" y="378232"/>
                  </a:lnTo>
                  <a:lnTo>
                    <a:pt x="55596" y="388274"/>
                  </a:lnTo>
                  <a:lnTo>
                    <a:pt x="45650" y="398335"/>
                  </a:lnTo>
                  <a:lnTo>
                    <a:pt x="35704" y="408413"/>
                  </a:lnTo>
                  <a:lnTo>
                    <a:pt x="25758" y="418507"/>
                  </a:lnTo>
                  <a:lnTo>
                    <a:pt x="15812" y="428616"/>
                  </a:lnTo>
                  <a:lnTo>
                    <a:pt x="5866" y="438739"/>
                  </a:lnTo>
                  <a:lnTo>
                    <a:pt x="0" y="44471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346719" y="5324827"/>
              <a:ext cx="1511792" cy="650139"/>
            </a:xfrm>
            <a:custGeom>
              <a:avLst/>
              <a:pathLst>
                <a:path w="1511792" h="650139">
                  <a:moveTo>
                    <a:pt x="0" y="650139"/>
                  </a:moveTo>
                  <a:lnTo>
                    <a:pt x="9946" y="645862"/>
                  </a:lnTo>
                  <a:lnTo>
                    <a:pt x="19892" y="641585"/>
                  </a:lnTo>
                  <a:lnTo>
                    <a:pt x="29838" y="637307"/>
                  </a:lnTo>
                  <a:lnTo>
                    <a:pt x="39784" y="633030"/>
                  </a:lnTo>
                  <a:lnTo>
                    <a:pt x="49730" y="628753"/>
                  </a:lnTo>
                  <a:lnTo>
                    <a:pt x="59676" y="624476"/>
                  </a:lnTo>
                  <a:lnTo>
                    <a:pt x="69622" y="620198"/>
                  </a:lnTo>
                  <a:lnTo>
                    <a:pt x="79568" y="615921"/>
                  </a:lnTo>
                  <a:lnTo>
                    <a:pt x="89514" y="611644"/>
                  </a:lnTo>
                  <a:lnTo>
                    <a:pt x="99460" y="607367"/>
                  </a:lnTo>
                  <a:lnTo>
                    <a:pt x="109406" y="603089"/>
                  </a:lnTo>
                  <a:lnTo>
                    <a:pt x="119352" y="598812"/>
                  </a:lnTo>
                  <a:lnTo>
                    <a:pt x="129298" y="594535"/>
                  </a:lnTo>
                  <a:lnTo>
                    <a:pt x="139244" y="590258"/>
                  </a:lnTo>
                  <a:lnTo>
                    <a:pt x="149190" y="585981"/>
                  </a:lnTo>
                  <a:lnTo>
                    <a:pt x="159136" y="581703"/>
                  </a:lnTo>
                  <a:lnTo>
                    <a:pt x="169082" y="577426"/>
                  </a:lnTo>
                  <a:lnTo>
                    <a:pt x="179028" y="573149"/>
                  </a:lnTo>
                  <a:lnTo>
                    <a:pt x="188974" y="568872"/>
                  </a:lnTo>
                  <a:lnTo>
                    <a:pt x="198920" y="564594"/>
                  </a:lnTo>
                  <a:lnTo>
                    <a:pt x="208866" y="560317"/>
                  </a:lnTo>
                  <a:lnTo>
                    <a:pt x="218812" y="556040"/>
                  </a:lnTo>
                  <a:lnTo>
                    <a:pt x="228758" y="551763"/>
                  </a:lnTo>
                  <a:lnTo>
                    <a:pt x="238704" y="547485"/>
                  </a:lnTo>
                  <a:lnTo>
                    <a:pt x="248650" y="543208"/>
                  </a:lnTo>
                  <a:lnTo>
                    <a:pt x="258596" y="538931"/>
                  </a:lnTo>
                  <a:lnTo>
                    <a:pt x="268542" y="534654"/>
                  </a:lnTo>
                  <a:lnTo>
                    <a:pt x="278488" y="530376"/>
                  </a:lnTo>
                  <a:lnTo>
                    <a:pt x="288434" y="526099"/>
                  </a:lnTo>
                  <a:lnTo>
                    <a:pt x="298380" y="521822"/>
                  </a:lnTo>
                  <a:lnTo>
                    <a:pt x="308326" y="517545"/>
                  </a:lnTo>
                  <a:lnTo>
                    <a:pt x="318272" y="513268"/>
                  </a:lnTo>
                  <a:lnTo>
                    <a:pt x="328218" y="508990"/>
                  </a:lnTo>
                  <a:lnTo>
                    <a:pt x="338164" y="504713"/>
                  </a:lnTo>
                  <a:lnTo>
                    <a:pt x="348110" y="500436"/>
                  </a:lnTo>
                  <a:lnTo>
                    <a:pt x="358056" y="496159"/>
                  </a:lnTo>
                  <a:lnTo>
                    <a:pt x="368002" y="491881"/>
                  </a:lnTo>
                  <a:lnTo>
                    <a:pt x="377948" y="487604"/>
                  </a:lnTo>
                  <a:lnTo>
                    <a:pt x="387894" y="483327"/>
                  </a:lnTo>
                  <a:lnTo>
                    <a:pt x="397840" y="479050"/>
                  </a:lnTo>
                  <a:lnTo>
                    <a:pt x="407786" y="474772"/>
                  </a:lnTo>
                  <a:lnTo>
                    <a:pt x="417732" y="470495"/>
                  </a:lnTo>
                  <a:lnTo>
                    <a:pt x="427678" y="466218"/>
                  </a:lnTo>
                  <a:lnTo>
                    <a:pt x="437624" y="461941"/>
                  </a:lnTo>
                  <a:lnTo>
                    <a:pt x="447570" y="457664"/>
                  </a:lnTo>
                  <a:lnTo>
                    <a:pt x="457516" y="453386"/>
                  </a:lnTo>
                  <a:lnTo>
                    <a:pt x="467462" y="449109"/>
                  </a:lnTo>
                  <a:lnTo>
                    <a:pt x="477408" y="444832"/>
                  </a:lnTo>
                  <a:lnTo>
                    <a:pt x="487354" y="440555"/>
                  </a:lnTo>
                  <a:lnTo>
                    <a:pt x="497300" y="436277"/>
                  </a:lnTo>
                  <a:lnTo>
                    <a:pt x="507246" y="432000"/>
                  </a:lnTo>
                  <a:lnTo>
                    <a:pt x="517192" y="427723"/>
                  </a:lnTo>
                  <a:lnTo>
                    <a:pt x="527138" y="423446"/>
                  </a:lnTo>
                  <a:lnTo>
                    <a:pt x="537084" y="419168"/>
                  </a:lnTo>
                  <a:lnTo>
                    <a:pt x="547030" y="414891"/>
                  </a:lnTo>
                  <a:lnTo>
                    <a:pt x="556976" y="410614"/>
                  </a:lnTo>
                  <a:lnTo>
                    <a:pt x="566922" y="406337"/>
                  </a:lnTo>
                  <a:lnTo>
                    <a:pt x="576868" y="402059"/>
                  </a:lnTo>
                  <a:lnTo>
                    <a:pt x="586814" y="397782"/>
                  </a:lnTo>
                  <a:lnTo>
                    <a:pt x="596760" y="393505"/>
                  </a:lnTo>
                  <a:lnTo>
                    <a:pt x="606706" y="389228"/>
                  </a:lnTo>
                  <a:lnTo>
                    <a:pt x="616652" y="384951"/>
                  </a:lnTo>
                  <a:lnTo>
                    <a:pt x="626598" y="380673"/>
                  </a:lnTo>
                  <a:lnTo>
                    <a:pt x="636544" y="376396"/>
                  </a:lnTo>
                  <a:lnTo>
                    <a:pt x="646490" y="372119"/>
                  </a:lnTo>
                  <a:lnTo>
                    <a:pt x="656436" y="367842"/>
                  </a:lnTo>
                  <a:lnTo>
                    <a:pt x="666382" y="363564"/>
                  </a:lnTo>
                  <a:lnTo>
                    <a:pt x="676328" y="359287"/>
                  </a:lnTo>
                  <a:lnTo>
                    <a:pt x="686274" y="355010"/>
                  </a:lnTo>
                  <a:lnTo>
                    <a:pt x="696220" y="350733"/>
                  </a:lnTo>
                  <a:lnTo>
                    <a:pt x="706166" y="346455"/>
                  </a:lnTo>
                  <a:lnTo>
                    <a:pt x="716112" y="342178"/>
                  </a:lnTo>
                  <a:lnTo>
                    <a:pt x="726058" y="337901"/>
                  </a:lnTo>
                  <a:lnTo>
                    <a:pt x="736004" y="333624"/>
                  </a:lnTo>
                  <a:lnTo>
                    <a:pt x="745950" y="329347"/>
                  </a:lnTo>
                  <a:lnTo>
                    <a:pt x="755896" y="325069"/>
                  </a:lnTo>
                  <a:lnTo>
                    <a:pt x="765842" y="320792"/>
                  </a:lnTo>
                  <a:lnTo>
                    <a:pt x="775788" y="316515"/>
                  </a:lnTo>
                  <a:lnTo>
                    <a:pt x="785734" y="312238"/>
                  </a:lnTo>
                  <a:lnTo>
                    <a:pt x="795680" y="307960"/>
                  </a:lnTo>
                  <a:lnTo>
                    <a:pt x="805626" y="303683"/>
                  </a:lnTo>
                  <a:lnTo>
                    <a:pt x="815572" y="299406"/>
                  </a:lnTo>
                  <a:lnTo>
                    <a:pt x="825518" y="295129"/>
                  </a:lnTo>
                  <a:lnTo>
                    <a:pt x="835464" y="290851"/>
                  </a:lnTo>
                  <a:lnTo>
                    <a:pt x="845410" y="286574"/>
                  </a:lnTo>
                  <a:lnTo>
                    <a:pt x="855356" y="282297"/>
                  </a:lnTo>
                  <a:lnTo>
                    <a:pt x="865302" y="278020"/>
                  </a:lnTo>
                  <a:lnTo>
                    <a:pt x="875248" y="273742"/>
                  </a:lnTo>
                  <a:lnTo>
                    <a:pt x="885194" y="269465"/>
                  </a:lnTo>
                  <a:lnTo>
                    <a:pt x="895140" y="265188"/>
                  </a:lnTo>
                  <a:lnTo>
                    <a:pt x="905086" y="260911"/>
                  </a:lnTo>
                  <a:lnTo>
                    <a:pt x="915032" y="256634"/>
                  </a:lnTo>
                  <a:lnTo>
                    <a:pt x="924978" y="252356"/>
                  </a:lnTo>
                  <a:lnTo>
                    <a:pt x="934924" y="248079"/>
                  </a:lnTo>
                  <a:lnTo>
                    <a:pt x="944870" y="243802"/>
                  </a:lnTo>
                  <a:lnTo>
                    <a:pt x="954816" y="239525"/>
                  </a:lnTo>
                  <a:lnTo>
                    <a:pt x="964762" y="235247"/>
                  </a:lnTo>
                  <a:lnTo>
                    <a:pt x="974708" y="230970"/>
                  </a:lnTo>
                  <a:lnTo>
                    <a:pt x="984654" y="226693"/>
                  </a:lnTo>
                  <a:lnTo>
                    <a:pt x="994600" y="222416"/>
                  </a:lnTo>
                  <a:lnTo>
                    <a:pt x="1004546" y="218138"/>
                  </a:lnTo>
                  <a:lnTo>
                    <a:pt x="1014492" y="213861"/>
                  </a:lnTo>
                  <a:lnTo>
                    <a:pt x="1024438" y="209584"/>
                  </a:lnTo>
                  <a:lnTo>
                    <a:pt x="1034384" y="205307"/>
                  </a:lnTo>
                  <a:lnTo>
                    <a:pt x="1044330" y="201029"/>
                  </a:lnTo>
                  <a:lnTo>
                    <a:pt x="1054276" y="196752"/>
                  </a:lnTo>
                  <a:lnTo>
                    <a:pt x="1064222" y="192475"/>
                  </a:lnTo>
                  <a:lnTo>
                    <a:pt x="1074168" y="188198"/>
                  </a:lnTo>
                  <a:lnTo>
                    <a:pt x="1084114" y="183921"/>
                  </a:lnTo>
                  <a:lnTo>
                    <a:pt x="1094060" y="179643"/>
                  </a:lnTo>
                  <a:lnTo>
                    <a:pt x="1104006" y="175366"/>
                  </a:lnTo>
                  <a:lnTo>
                    <a:pt x="1113952" y="171089"/>
                  </a:lnTo>
                  <a:lnTo>
                    <a:pt x="1123898" y="166812"/>
                  </a:lnTo>
                  <a:lnTo>
                    <a:pt x="1133844" y="162534"/>
                  </a:lnTo>
                  <a:lnTo>
                    <a:pt x="1143790" y="158257"/>
                  </a:lnTo>
                  <a:lnTo>
                    <a:pt x="1153736" y="153980"/>
                  </a:lnTo>
                  <a:lnTo>
                    <a:pt x="1163682" y="149703"/>
                  </a:lnTo>
                  <a:lnTo>
                    <a:pt x="1173628" y="145425"/>
                  </a:lnTo>
                  <a:lnTo>
                    <a:pt x="1183574" y="141148"/>
                  </a:lnTo>
                  <a:lnTo>
                    <a:pt x="1193520" y="136871"/>
                  </a:lnTo>
                  <a:lnTo>
                    <a:pt x="1203466" y="132594"/>
                  </a:lnTo>
                  <a:lnTo>
                    <a:pt x="1213412" y="128317"/>
                  </a:lnTo>
                  <a:lnTo>
                    <a:pt x="1223358" y="124039"/>
                  </a:lnTo>
                  <a:lnTo>
                    <a:pt x="1233304" y="119762"/>
                  </a:lnTo>
                  <a:lnTo>
                    <a:pt x="1243250" y="115485"/>
                  </a:lnTo>
                  <a:lnTo>
                    <a:pt x="1253196" y="111208"/>
                  </a:lnTo>
                  <a:lnTo>
                    <a:pt x="1263142" y="106930"/>
                  </a:lnTo>
                  <a:lnTo>
                    <a:pt x="1273088" y="102653"/>
                  </a:lnTo>
                  <a:lnTo>
                    <a:pt x="1283034" y="98376"/>
                  </a:lnTo>
                  <a:lnTo>
                    <a:pt x="1292980" y="94099"/>
                  </a:lnTo>
                  <a:lnTo>
                    <a:pt x="1302926" y="89821"/>
                  </a:lnTo>
                  <a:lnTo>
                    <a:pt x="1312872" y="85544"/>
                  </a:lnTo>
                  <a:lnTo>
                    <a:pt x="1322818" y="81267"/>
                  </a:lnTo>
                  <a:lnTo>
                    <a:pt x="1332764" y="76990"/>
                  </a:lnTo>
                  <a:lnTo>
                    <a:pt x="1342710" y="72712"/>
                  </a:lnTo>
                  <a:lnTo>
                    <a:pt x="1352656" y="68435"/>
                  </a:lnTo>
                  <a:lnTo>
                    <a:pt x="1362602" y="64158"/>
                  </a:lnTo>
                  <a:lnTo>
                    <a:pt x="1372548" y="59881"/>
                  </a:lnTo>
                  <a:lnTo>
                    <a:pt x="1382494" y="55604"/>
                  </a:lnTo>
                  <a:lnTo>
                    <a:pt x="1392440" y="51326"/>
                  </a:lnTo>
                  <a:lnTo>
                    <a:pt x="1402386" y="47049"/>
                  </a:lnTo>
                  <a:lnTo>
                    <a:pt x="1412332" y="42772"/>
                  </a:lnTo>
                  <a:lnTo>
                    <a:pt x="1422278" y="38495"/>
                  </a:lnTo>
                  <a:lnTo>
                    <a:pt x="1432224" y="34217"/>
                  </a:lnTo>
                  <a:lnTo>
                    <a:pt x="1442170" y="29940"/>
                  </a:lnTo>
                  <a:lnTo>
                    <a:pt x="1452116" y="25663"/>
                  </a:lnTo>
                  <a:lnTo>
                    <a:pt x="1462062" y="21386"/>
                  </a:lnTo>
                  <a:lnTo>
                    <a:pt x="1472008" y="17108"/>
                  </a:lnTo>
                  <a:lnTo>
                    <a:pt x="1481954" y="12831"/>
                  </a:lnTo>
                  <a:lnTo>
                    <a:pt x="1491900" y="8554"/>
                  </a:lnTo>
                  <a:lnTo>
                    <a:pt x="1501846" y="4277"/>
                  </a:lnTo>
                  <a:lnTo>
                    <a:pt x="1511792" y="0"/>
                  </a:lnTo>
                  <a:lnTo>
                    <a:pt x="1511792" y="0"/>
                  </a:lnTo>
                </a:path>
              </a:pathLst>
            </a:custGeom>
            <a:ln w="13550" cap="flat">
              <a:solidFill>
                <a:srgbClr val="00CC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949013" y="6037426"/>
              <a:ext cx="98337" cy="98337"/>
            </a:xfrm>
            <a:prstGeom prst="ellipse">
              <a:avLst/>
            </a:prstGeom>
            <a:solidFill>
              <a:srgbClr val="00CCFF">
                <a:alpha val="50196"/>
              </a:srgbClr>
            </a:solidFill>
            <a:ln w="9000" cap="rnd">
              <a:solidFill>
                <a:srgbClr val="00C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024270" y="5351635"/>
              <a:ext cx="87067" cy="87067"/>
            </a:xfrm>
            <a:prstGeom prst="ellipse">
              <a:avLst/>
            </a:prstGeom>
            <a:solidFill>
              <a:srgbClr val="00CCFF">
                <a:alpha val="50196"/>
              </a:srgbClr>
            </a:solidFill>
            <a:ln w="9000" cap="rnd">
              <a:solidFill>
                <a:srgbClr val="00C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089572" y="6038741"/>
              <a:ext cx="95707" cy="95707"/>
            </a:xfrm>
            <a:prstGeom prst="ellipse">
              <a:avLst/>
            </a:prstGeom>
            <a:solidFill>
              <a:srgbClr val="00CCFF">
                <a:alpha val="50196"/>
              </a:srgbClr>
            </a:solidFill>
            <a:ln w="9000" cap="rnd">
              <a:solidFill>
                <a:srgbClr val="00C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157473" y="5462682"/>
              <a:ext cx="99149" cy="99149"/>
            </a:xfrm>
            <a:prstGeom prst="ellipse">
              <a:avLst/>
            </a:prstGeom>
            <a:solidFill>
              <a:srgbClr val="00CCFF">
                <a:alpha val="50196"/>
              </a:srgbClr>
            </a:solidFill>
            <a:ln w="9000" cap="rnd">
              <a:solidFill>
                <a:srgbClr val="00C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224866" y="6034791"/>
              <a:ext cx="103608" cy="103608"/>
            </a:xfrm>
            <a:prstGeom prst="ellipse">
              <a:avLst/>
            </a:prstGeom>
            <a:solidFill>
              <a:srgbClr val="00CCFF">
                <a:alpha val="50196"/>
              </a:srgbClr>
            </a:solidFill>
            <a:ln w="9000" cap="rnd">
              <a:solidFill>
                <a:srgbClr val="00C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293623" y="5562637"/>
              <a:ext cx="105337" cy="105337"/>
            </a:xfrm>
            <a:prstGeom prst="ellipse">
              <a:avLst/>
            </a:prstGeom>
            <a:solidFill>
              <a:srgbClr val="00CCFF">
                <a:alpha val="50196"/>
              </a:srgbClr>
            </a:solidFill>
            <a:ln w="9000" cap="rnd">
              <a:solidFill>
                <a:srgbClr val="00C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365142" y="5477215"/>
              <a:ext cx="101544" cy="101544"/>
            </a:xfrm>
            <a:prstGeom prst="ellipse">
              <a:avLst/>
            </a:prstGeom>
            <a:solidFill>
              <a:srgbClr val="00CCFF">
                <a:alpha val="50196"/>
              </a:srgbClr>
            </a:solidFill>
            <a:ln w="9000" cap="rnd">
              <a:solidFill>
                <a:srgbClr val="00C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434450" y="5331567"/>
              <a:ext cx="102170" cy="102170"/>
            </a:xfrm>
            <a:prstGeom prst="ellipse">
              <a:avLst/>
            </a:prstGeom>
            <a:solidFill>
              <a:srgbClr val="00CCFF">
                <a:alpha val="50196"/>
              </a:srgbClr>
            </a:solidFill>
            <a:ln w="9000" cap="rnd">
              <a:solidFill>
                <a:srgbClr val="00C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3148686" y="3751298"/>
              <a:ext cx="182011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3753796" y="3804350"/>
              <a:ext cx="609897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Nordjylland</a:t>
              </a:r>
            </a:p>
          </p:txBody>
        </p:sp>
        <p:sp>
          <p:nvSpPr>
            <p:cNvPr id="81" name="rc81"/>
            <p:cNvSpPr/>
            <p:nvPr/>
          </p:nvSpPr>
          <p:spPr>
            <a:xfrm>
              <a:off x="5038393" y="3751298"/>
              <a:ext cx="182011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5589210" y="3828579"/>
              <a:ext cx="71848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Hovedstaden</a:t>
              </a:r>
            </a:p>
          </p:txBody>
        </p:sp>
        <p:sp>
          <p:nvSpPr>
            <p:cNvPr id="83" name="rc83"/>
            <p:cNvSpPr/>
            <p:nvPr/>
          </p:nvSpPr>
          <p:spPr>
            <a:xfrm>
              <a:off x="3148686" y="1346412"/>
              <a:ext cx="182011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821542" y="1397975"/>
              <a:ext cx="474404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Sjælland</a:t>
              </a:r>
            </a:p>
          </p:txBody>
        </p:sp>
        <p:sp>
          <p:nvSpPr>
            <p:cNvPr id="85" name="rc85"/>
            <p:cNvSpPr/>
            <p:nvPr/>
          </p:nvSpPr>
          <p:spPr>
            <a:xfrm>
              <a:off x="5038393" y="1346412"/>
              <a:ext cx="182011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5606236" y="1397975"/>
              <a:ext cx="684430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Syddanmark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314868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457012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755392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06371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36209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670424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3108026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3416352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3707975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019694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318074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639944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99" name="pl99"/>
            <p:cNvSpPr/>
            <p:nvPr/>
          </p:nvSpPr>
          <p:spPr>
            <a:xfrm>
              <a:off x="5038393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346719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645099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95342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25180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6560131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>
              <a:off x="4997733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306059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597682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5909401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6207781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6529651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848764" y="363622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916570" y="3287400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018249" y="2938828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950443" y="257421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950443" y="224148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950443" y="190874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950443" y="154562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18" name="pl118"/>
            <p:cNvSpPr/>
            <p:nvPr/>
          </p:nvSpPr>
          <p:spPr>
            <a:xfrm>
              <a:off x="3113891" y="36817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3113891" y="33328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3113891" y="29828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3113891" y="26196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3113891" y="22869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3113891" y="1954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3113891" y="15911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2848764" y="604111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916570" y="5692286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3018249" y="5343714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950443" y="497910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950443" y="464636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950443" y="431363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950443" y="395050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32" name="pl132"/>
            <p:cNvSpPr/>
            <p:nvPr/>
          </p:nvSpPr>
          <p:spPr>
            <a:xfrm>
              <a:off x="3113891" y="6086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3113891" y="57377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3113891" y="53877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3113891" y="5024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113891" y="46918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3113891" y="4359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3113891" y="39959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9"/>
            <p:cNvSpPr/>
            <p:nvPr/>
          </p:nvSpPr>
          <p:spPr>
            <a:xfrm rot="-5400000">
              <a:off x="1899778" y="3767338"/>
              <a:ext cx="162654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(%)</a:t>
              </a:r>
            </a:p>
          </p:txBody>
        </p:sp>
        <p:sp>
          <p:nvSpPr>
            <p:cNvPr id="140" name="rc140"/>
            <p:cNvSpPr/>
            <p:nvPr/>
          </p:nvSpPr>
          <p:spPr>
            <a:xfrm>
              <a:off x="6997689" y="2941871"/>
              <a:ext cx="1025003" cy="17939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>
              <a:off x="7067278" y="3031328"/>
              <a:ext cx="84712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number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7067278" y="3165559"/>
              <a:ext cx="90658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 sequences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7067278" y="3332012"/>
              <a:ext cx="618380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 week</a:t>
              </a:r>
            </a:p>
          </p:txBody>
        </p:sp>
        <p:sp>
          <p:nvSpPr>
            <p:cNvPr id="144" name="rc144"/>
            <p:cNvSpPr/>
            <p:nvPr/>
          </p:nvSpPr>
          <p:spPr>
            <a:xfrm>
              <a:off x="7067278" y="356895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7172370" y="3674052"/>
              <a:ext cx="9271" cy="927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7067278" y="378841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7145337" y="3866474"/>
              <a:ext cx="63338" cy="63338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7067278" y="400787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7134139" y="4074733"/>
              <a:ext cx="85733" cy="8573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7067278" y="422732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7125547" y="4285596"/>
              <a:ext cx="102917" cy="102917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7067278" y="444678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7118303" y="4497809"/>
              <a:ext cx="117405" cy="117405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>
              <a:off x="7362649" y="3633205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7362649" y="3852661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7362649" y="4072117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362649" y="4291573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362649" y="4511029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1600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3148686" y="1103259"/>
              <a:ext cx="3912453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GROWTH OF VOC 20B.501Y.V1 IN DENMARK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2021-01-07T20:20:56Z</dcterms:modified>
</cp:coreProperties>
</file>