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34286" y="288008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4286" y="2695868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4286" y="25110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4286" y="231924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4286" y="21435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34286" y="196781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34286" y="1776049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34286" y="159118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755728" y="1607311"/>
              <a:ext cx="1278373" cy="1272769"/>
            </a:xfrm>
            <a:custGeom>
              <a:avLst/>
              <a:pathLst>
                <a:path w="1278373" h="1272769">
                  <a:moveTo>
                    <a:pt x="0" y="1246440"/>
                  </a:moveTo>
                  <a:lnTo>
                    <a:pt x="8410" y="1238812"/>
                  </a:lnTo>
                  <a:lnTo>
                    <a:pt x="16820" y="1231181"/>
                  </a:lnTo>
                  <a:lnTo>
                    <a:pt x="25231" y="1223545"/>
                  </a:lnTo>
                  <a:lnTo>
                    <a:pt x="33641" y="1215907"/>
                  </a:lnTo>
                  <a:lnTo>
                    <a:pt x="42051" y="1208264"/>
                  </a:lnTo>
                  <a:lnTo>
                    <a:pt x="50462" y="1200618"/>
                  </a:lnTo>
                  <a:lnTo>
                    <a:pt x="58872" y="1192968"/>
                  </a:lnTo>
                  <a:lnTo>
                    <a:pt x="67282" y="1185314"/>
                  </a:lnTo>
                  <a:lnTo>
                    <a:pt x="75693" y="1177656"/>
                  </a:lnTo>
                  <a:lnTo>
                    <a:pt x="84103" y="1169993"/>
                  </a:lnTo>
                  <a:lnTo>
                    <a:pt x="92513" y="1162327"/>
                  </a:lnTo>
                  <a:lnTo>
                    <a:pt x="100924" y="1154656"/>
                  </a:lnTo>
                  <a:lnTo>
                    <a:pt x="109334" y="1146981"/>
                  </a:lnTo>
                  <a:lnTo>
                    <a:pt x="117744" y="1139301"/>
                  </a:lnTo>
                  <a:lnTo>
                    <a:pt x="126155" y="1131617"/>
                  </a:lnTo>
                  <a:lnTo>
                    <a:pt x="134565" y="1123928"/>
                  </a:lnTo>
                  <a:lnTo>
                    <a:pt x="142976" y="1116235"/>
                  </a:lnTo>
                  <a:lnTo>
                    <a:pt x="151386" y="1108536"/>
                  </a:lnTo>
                  <a:lnTo>
                    <a:pt x="159796" y="1100833"/>
                  </a:lnTo>
                  <a:lnTo>
                    <a:pt x="168207" y="1093124"/>
                  </a:lnTo>
                  <a:lnTo>
                    <a:pt x="176617" y="1085410"/>
                  </a:lnTo>
                  <a:lnTo>
                    <a:pt x="185027" y="1077691"/>
                  </a:lnTo>
                  <a:lnTo>
                    <a:pt x="193438" y="1069967"/>
                  </a:lnTo>
                  <a:lnTo>
                    <a:pt x="201848" y="1062237"/>
                  </a:lnTo>
                  <a:lnTo>
                    <a:pt x="210258" y="1054501"/>
                  </a:lnTo>
                  <a:lnTo>
                    <a:pt x="218669" y="1046760"/>
                  </a:lnTo>
                  <a:lnTo>
                    <a:pt x="227079" y="1039013"/>
                  </a:lnTo>
                  <a:lnTo>
                    <a:pt x="235489" y="1031259"/>
                  </a:lnTo>
                  <a:lnTo>
                    <a:pt x="243900" y="1023500"/>
                  </a:lnTo>
                  <a:lnTo>
                    <a:pt x="252310" y="1015735"/>
                  </a:lnTo>
                  <a:lnTo>
                    <a:pt x="260720" y="1007963"/>
                  </a:lnTo>
                  <a:lnTo>
                    <a:pt x="269131" y="1000184"/>
                  </a:lnTo>
                  <a:lnTo>
                    <a:pt x="277541" y="992400"/>
                  </a:lnTo>
                  <a:lnTo>
                    <a:pt x="285952" y="984608"/>
                  </a:lnTo>
                  <a:lnTo>
                    <a:pt x="294362" y="976809"/>
                  </a:lnTo>
                  <a:lnTo>
                    <a:pt x="302772" y="969004"/>
                  </a:lnTo>
                  <a:lnTo>
                    <a:pt x="311183" y="961191"/>
                  </a:lnTo>
                  <a:lnTo>
                    <a:pt x="319593" y="953372"/>
                  </a:lnTo>
                  <a:lnTo>
                    <a:pt x="328003" y="945544"/>
                  </a:lnTo>
                  <a:lnTo>
                    <a:pt x="336414" y="937710"/>
                  </a:lnTo>
                  <a:lnTo>
                    <a:pt x="344824" y="929867"/>
                  </a:lnTo>
                  <a:lnTo>
                    <a:pt x="353234" y="922017"/>
                  </a:lnTo>
                  <a:lnTo>
                    <a:pt x="361645" y="914159"/>
                  </a:lnTo>
                  <a:lnTo>
                    <a:pt x="370055" y="906293"/>
                  </a:lnTo>
                  <a:lnTo>
                    <a:pt x="378465" y="898419"/>
                  </a:lnTo>
                  <a:lnTo>
                    <a:pt x="386876" y="890536"/>
                  </a:lnTo>
                  <a:lnTo>
                    <a:pt x="395286" y="882645"/>
                  </a:lnTo>
                  <a:lnTo>
                    <a:pt x="403696" y="874746"/>
                  </a:lnTo>
                  <a:lnTo>
                    <a:pt x="412107" y="866837"/>
                  </a:lnTo>
                  <a:lnTo>
                    <a:pt x="420517" y="858920"/>
                  </a:lnTo>
                  <a:lnTo>
                    <a:pt x="428928" y="850994"/>
                  </a:lnTo>
                  <a:lnTo>
                    <a:pt x="437338" y="843058"/>
                  </a:lnTo>
                  <a:lnTo>
                    <a:pt x="445748" y="835114"/>
                  </a:lnTo>
                  <a:lnTo>
                    <a:pt x="454159" y="827160"/>
                  </a:lnTo>
                  <a:lnTo>
                    <a:pt x="462569" y="819197"/>
                  </a:lnTo>
                  <a:lnTo>
                    <a:pt x="470979" y="811224"/>
                  </a:lnTo>
                  <a:lnTo>
                    <a:pt x="479390" y="803241"/>
                  </a:lnTo>
                  <a:lnTo>
                    <a:pt x="487800" y="795248"/>
                  </a:lnTo>
                  <a:lnTo>
                    <a:pt x="496210" y="787246"/>
                  </a:lnTo>
                  <a:lnTo>
                    <a:pt x="504621" y="779233"/>
                  </a:lnTo>
                  <a:lnTo>
                    <a:pt x="513031" y="771210"/>
                  </a:lnTo>
                  <a:lnTo>
                    <a:pt x="521441" y="763177"/>
                  </a:lnTo>
                  <a:lnTo>
                    <a:pt x="529852" y="755134"/>
                  </a:lnTo>
                  <a:lnTo>
                    <a:pt x="538262" y="747080"/>
                  </a:lnTo>
                  <a:lnTo>
                    <a:pt x="546672" y="739015"/>
                  </a:lnTo>
                  <a:lnTo>
                    <a:pt x="555083" y="730940"/>
                  </a:lnTo>
                  <a:lnTo>
                    <a:pt x="563493" y="722854"/>
                  </a:lnTo>
                  <a:lnTo>
                    <a:pt x="571904" y="714758"/>
                  </a:lnTo>
                  <a:lnTo>
                    <a:pt x="580314" y="706650"/>
                  </a:lnTo>
                  <a:lnTo>
                    <a:pt x="588724" y="698532"/>
                  </a:lnTo>
                  <a:lnTo>
                    <a:pt x="597135" y="690402"/>
                  </a:lnTo>
                  <a:lnTo>
                    <a:pt x="605545" y="682261"/>
                  </a:lnTo>
                  <a:lnTo>
                    <a:pt x="613955" y="674110"/>
                  </a:lnTo>
                  <a:lnTo>
                    <a:pt x="622366" y="665947"/>
                  </a:lnTo>
                  <a:lnTo>
                    <a:pt x="630776" y="657773"/>
                  </a:lnTo>
                  <a:lnTo>
                    <a:pt x="639186" y="649588"/>
                  </a:lnTo>
                  <a:lnTo>
                    <a:pt x="647597" y="641392"/>
                  </a:lnTo>
                  <a:lnTo>
                    <a:pt x="656007" y="633184"/>
                  </a:lnTo>
                  <a:lnTo>
                    <a:pt x="664417" y="624965"/>
                  </a:lnTo>
                  <a:lnTo>
                    <a:pt x="672828" y="616735"/>
                  </a:lnTo>
                  <a:lnTo>
                    <a:pt x="681238" y="608494"/>
                  </a:lnTo>
                  <a:lnTo>
                    <a:pt x="689648" y="600241"/>
                  </a:lnTo>
                  <a:lnTo>
                    <a:pt x="698059" y="591977"/>
                  </a:lnTo>
                  <a:lnTo>
                    <a:pt x="706469" y="583703"/>
                  </a:lnTo>
                  <a:lnTo>
                    <a:pt x="714880" y="575416"/>
                  </a:lnTo>
                  <a:lnTo>
                    <a:pt x="723290" y="567119"/>
                  </a:lnTo>
                  <a:lnTo>
                    <a:pt x="731700" y="558811"/>
                  </a:lnTo>
                  <a:lnTo>
                    <a:pt x="740111" y="550492"/>
                  </a:lnTo>
                  <a:lnTo>
                    <a:pt x="748521" y="542161"/>
                  </a:lnTo>
                  <a:lnTo>
                    <a:pt x="756931" y="533820"/>
                  </a:lnTo>
                  <a:lnTo>
                    <a:pt x="765342" y="525468"/>
                  </a:lnTo>
                  <a:lnTo>
                    <a:pt x="773752" y="517106"/>
                  </a:lnTo>
                  <a:lnTo>
                    <a:pt x="782162" y="508732"/>
                  </a:lnTo>
                  <a:lnTo>
                    <a:pt x="790573" y="500348"/>
                  </a:lnTo>
                  <a:lnTo>
                    <a:pt x="798983" y="491954"/>
                  </a:lnTo>
                  <a:lnTo>
                    <a:pt x="807393" y="483549"/>
                  </a:lnTo>
                  <a:lnTo>
                    <a:pt x="815804" y="475134"/>
                  </a:lnTo>
                  <a:lnTo>
                    <a:pt x="824214" y="466708"/>
                  </a:lnTo>
                  <a:lnTo>
                    <a:pt x="832625" y="458272"/>
                  </a:lnTo>
                  <a:lnTo>
                    <a:pt x="841035" y="449827"/>
                  </a:lnTo>
                  <a:lnTo>
                    <a:pt x="849445" y="441371"/>
                  </a:lnTo>
                  <a:lnTo>
                    <a:pt x="857856" y="432906"/>
                  </a:lnTo>
                  <a:lnTo>
                    <a:pt x="866266" y="424431"/>
                  </a:lnTo>
                  <a:lnTo>
                    <a:pt x="874676" y="415947"/>
                  </a:lnTo>
                  <a:lnTo>
                    <a:pt x="883087" y="407453"/>
                  </a:lnTo>
                  <a:lnTo>
                    <a:pt x="891497" y="398950"/>
                  </a:lnTo>
                  <a:lnTo>
                    <a:pt x="899907" y="390437"/>
                  </a:lnTo>
                  <a:lnTo>
                    <a:pt x="908318" y="381916"/>
                  </a:lnTo>
                  <a:lnTo>
                    <a:pt x="916728" y="373386"/>
                  </a:lnTo>
                  <a:lnTo>
                    <a:pt x="925138" y="364847"/>
                  </a:lnTo>
                  <a:lnTo>
                    <a:pt x="933549" y="356299"/>
                  </a:lnTo>
                  <a:lnTo>
                    <a:pt x="941959" y="347743"/>
                  </a:lnTo>
                  <a:lnTo>
                    <a:pt x="950369" y="339178"/>
                  </a:lnTo>
                  <a:lnTo>
                    <a:pt x="958780" y="330606"/>
                  </a:lnTo>
                  <a:lnTo>
                    <a:pt x="967190" y="322025"/>
                  </a:lnTo>
                  <a:lnTo>
                    <a:pt x="975601" y="313436"/>
                  </a:lnTo>
                  <a:lnTo>
                    <a:pt x="984011" y="304839"/>
                  </a:lnTo>
                  <a:lnTo>
                    <a:pt x="992421" y="296235"/>
                  </a:lnTo>
                  <a:lnTo>
                    <a:pt x="1000832" y="287623"/>
                  </a:lnTo>
                  <a:lnTo>
                    <a:pt x="1009242" y="279004"/>
                  </a:lnTo>
                  <a:lnTo>
                    <a:pt x="1017652" y="270377"/>
                  </a:lnTo>
                  <a:lnTo>
                    <a:pt x="1026063" y="261743"/>
                  </a:lnTo>
                  <a:lnTo>
                    <a:pt x="1034473" y="253102"/>
                  </a:lnTo>
                  <a:lnTo>
                    <a:pt x="1042883" y="244455"/>
                  </a:lnTo>
                  <a:lnTo>
                    <a:pt x="1051294" y="235800"/>
                  </a:lnTo>
                  <a:lnTo>
                    <a:pt x="1059704" y="227139"/>
                  </a:lnTo>
                  <a:lnTo>
                    <a:pt x="1068114" y="218471"/>
                  </a:lnTo>
                  <a:lnTo>
                    <a:pt x="1076525" y="209797"/>
                  </a:lnTo>
                  <a:lnTo>
                    <a:pt x="1084935" y="201117"/>
                  </a:lnTo>
                  <a:lnTo>
                    <a:pt x="1093345" y="192430"/>
                  </a:lnTo>
                  <a:lnTo>
                    <a:pt x="1101756" y="183738"/>
                  </a:lnTo>
                  <a:lnTo>
                    <a:pt x="1110166" y="175040"/>
                  </a:lnTo>
                  <a:lnTo>
                    <a:pt x="1118577" y="166335"/>
                  </a:lnTo>
                  <a:lnTo>
                    <a:pt x="1126987" y="157626"/>
                  </a:lnTo>
                  <a:lnTo>
                    <a:pt x="1135397" y="148910"/>
                  </a:lnTo>
                  <a:lnTo>
                    <a:pt x="1143808" y="140189"/>
                  </a:lnTo>
                  <a:lnTo>
                    <a:pt x="1152218" y="131463"/>
                  </a:lnTo>
                  <a:lnTo>
                    <a:pt x="1160628" y="122732"/>
                  </a:lnTo>
                  <a:lnTo>
                    <a:pt x="1169039" y="113995"/>
                  </a:lnTo>
                  <a:lnTo>
                    <a:pt x="1177449" y="105254"/>
                  </a:lnTo>
                  <a:lnTo>
                    <a:pt x="1185859" y="96507"/>
                  </a:lnTo>
                  <a:lnTo>
                    <a:pt x="1194270" y="87756"/>
                  </a:lnTo>
                  <a:lnTo>
                    <a:pt x="1202680" y="79000"/>
                  </a:lnTo>
                  <a:lnTo>
                    <a:pt x="1211090" y="70239"/>
                  </a:lnTo>
                  <a:lnTo>
                    <a:pt x="1219501" y="61474"/>
                  </a:lnTo>
                  <a:lnTo>
                    <a:pt x="1227911" y="52705"/>
                  </a:lnTo>
                  <a:lnTo>
                    <a:pt x="1236321" y="43931"/>
                  </a:lnTo>
                  <a:lnTo>
                    <a:pt x="1244732" y="35153"/>
                  </a:lnTo>
                  <a:lnTo>
                    <a:pt x="1253142" y="26370"/>
                  </a:lnTo>
                  <a:lnTo>
                    <a:pt x="1261553" y="17584"/>
                  </a:lnTo>
                  <a:lnTo>
                    <a:pt x="1269963" y="8794"/>
                  </a:lnTo>
                  <a:lnTo>
                    <a:pt x="1278373" y="0"/>
                  </a:lnTo>
                  <a:lnTo>
                    <a:pt x="1278373" y="164405"/>
                  </a:lnTo>
                  <a:lnTo>
                    <a:pt x="1269963" y="172052"/>
                  </a:lnTo>
                  <a:lnTo>
                    <a:pt x="1261553" y="179704"/>
                  </a:lnTo>
                  <a:lnTo>
                    <a:pt x="1253142" y="187360"/>
                  </a:lnTo>
                  <a:lnTo>
                    <a:pt x="1244732" y="195019"/>
                  </a:lnTo>
                  <a:lnTo>
                    <a:pt x="1236321" y="202683"/>
                  </a:lnTo>
                  <a:lnTo>
                    <a:pt x="1227911" y="210351"/>
                  </a:lnTo>
                  <a:lnTo>
                    <a:pt x="1219501" y="218024"/>
                  </a:lnTo>
                  <a:lnTo>
                    <a:pt x="1211090" y="225700"/>
                  </a:lnTo>
                  <a:lnTo>
                    <a:pt x="1202680" y="233382"/>
                  </a:lnTo>
                  <a:lnTo>
                    <a:pt x="1194270" y="241068"/>
                  </a:lnTo>
                  <a:lnTo>
                    <a:pt x="1185859" y="248758"/>
                  </a:lnTo>
                  <a:lnTo>
                    <a:pt x="1177449" y="256454"/>
                  </a:lnTo>
                  <a:lnTo>
                    <a:pt x="1169039" y="264154"/>
                  </a:lnTo>
                  <a:lnTo>
                    <a:pt x="1160628" y="271860"/>
                  </a:lnTo>
                  <a:lnTo>
                    <a:pt x="1152218" y="279570"/>
                  </a:lnTo>
                  <a:lnTo>
                    <a:pt x="1143808" y="287286"/>
                  </a:lnTo>
                  <a:lnTo>
                    <a:pt x="1135397" y="295007"/>
                  </a:lnTo>
                  <a:lnTo>
                    <a:pt x="1126987" y="302734"/>
                  </a:lnTo>
                  <a:lnTo>
                    <a:pt x="1118577" y="310466"/>
                  </a:lnTo>
                  <a:lnTo>
                    <a:pt x="1110166" y="318204"/>
                  </a:lnTo>
                  <a:lnTo>
                    <a:pt x="1101756" y="325947"/>
                  </a:lnTo>
                  <a:lnTo>
                    <a:pt x="1093345" y="333697"/>
                  </a:lnTo>
                  <a:lnTo>
                    <a:pt x="1084935" y="341452"/>
                  </a:lnTo>
                  <a:lnTo>
                    <a:pt x="1076525" y="349214"/>
                  </a:lnTo>
                  <a:lnTo>
                    <a:pt x="1068114" y="356982"/>
                  </a:lnTo>
                  <a:lnTo>
                    <a:pt x="1059704" y="364756"/>
                  </a:lnTo>
                  <a:lnTo>
                    <a:pt x="1051294" y="372537"/>
                  </a:lnTo>
                  <a:lnTo>
                    <a:pt x="1042883" y="380324"/>
                  </a:lnTo>
                  <a:lnTo>
                    <a:pt x="1034473" y="388119"/>
                  </a:lnTo>
                  <a:lnTo>
                    <a:pt x="1026063" y="395920"/>
                  </a:lnTo>
                  <a:lnTo>
                    <a:pt x="1017652" y="403728"/>
                  </a:lnTo>
                  <a:lnTo>
                    <a:pt x="1009242" y="411543"/>
                  </a:lnTo>
                  <a:lnTo>
                    <a:pt x="1000832" y="419366"/>
                  </a:lnTo>
                  <a:lnTo>
                    <a:pt x="992421" y="427196"/>
                  </a:lnTo>
                  <a:lnTo>
                    <a:pt x="984011" y="435033"/>
                  </a:lnTo>
                  <a:lnTo>
                    <a:pt x="975601" y="442879"/>
                  </a:lnTo>
                  <a:lnTo>
                    <a:pt x="967190" y="450732"/>
                  </a:lnTo>
                  <a:lnTo>
                    <a:pt x="958780" y="458593"/>
                  </a:lnTo>
                  <a:lnTo>
                    <a:pt x="950369" y="466462"/>
                  </a:lnTo>
                  <a:lnTo>
                    <a:pt x="941959" y="474339"/>
                  </a:lnTo>
                  <a:lnTo>
                    <a:pt x="933549" y="482225"/>
                  </a:lnTo>
                  <a:lnTo>
                    <a:pt x="925138" y="490120"/>
                  </a:lnTo>
                  <a:lnTo>
                    <a:pt x="916728" y="498022"/>
                  </a:lnTo>
                  <a:lnTo>
                    <a:pt x="908318" y="505934"/>
                  </a:lnTo>
                  <a:lnTo>
                    <a:pt x="899907" y="513855"/>
                  </a:lnTo>
                  <a:lnTo>
                    <a:pt x="891497" y="521784"/>
                  </a:lnTo>
                  <a:lnTo>
                    <a:pt x="883087" y="529723"/>
                  </a:lnTo>
                  <a:lnTo>
                    <a:pt x="874676" y="537671"/>
                  </a:lnTo>
                  <a:lnTo>
                    <a:pt x="866266" y="545629"/>
                  </a:lnTo>
                  <a:lnTo>
                    <a:pt x="857856" y="553596"/>
                  </a:lnTo>
                  <a:lnTo>
                    <a:pt x="849445" y="561572"/>
                  </a:lnTo>
                  <a:lnTo>
                    <a:pt x="841035" y="569559"/>
                  </a:lnTo>
                  <a:lnTo>
                    <a:pt x="832625" y="577555"/>
                  </a:lnTo>
                  <a:lnTo>
                    <a:pt x="824214" y="585562"/>
                  </a:lnTo>
                  <a:lnTo>
                    <a:pt x="815804" y="593578"/>
                  </a:lnTo>
                  <a:lnTo>
                    <a:pt x="807393" y="601605"/>
                  </a:lnTo>
                  <a:lnTo>
                    <a:pt x="798983" y="609642"/>
                  </a:lnTo>
                  <a:lnTo>
                    <a:pt x="790573" y="617689"/>
                  </a:lnTo>
                  <a:lnTo>
                    <a:pt x="782162" y="625747"/>
                  </a:lnTo>
                  <a:lnTo>
                    <a:pt x="773752" y="633816"/>
                  </a:lnTo>
                  <a:lnTo>
                    <a:pt x="765342" y="641895"/>
                  </a:lnTo>
                  <a:lnTo>
                    <a:pt x="756931" y="649985"/>
                  </a:lnTo>
                  <a:lnTo>
                    <a:pt x="748521" y="658086"/>
                  </a:lnTo>
                  <a:lnTo>
                    <a:pt x="740111" y="666198"/>
                  </a:lnTo>
                  <a:lnTo>
                    <a:pt x="731700" y="674320"/>
                  </a:lnTo>
                  <a:lnTo>
                    <a:pt x="723290" y="682454"/>
                  </a:lnTo>
                  <a:lnTo>
                    <a:pt x="714880" y="690599"/>
                  </a:lnTo>
                  <a:lnTo>
                    <a:pt x="706469" y="698755"/>
                  </a:lnTo>
                  <a:lnTo>
                    <a:pt x="698059" y="706922"/>
                  </a:lnTo>
                  <a:lnTo>
                    <a:pt x="689648" y="715100"/>
                  </a:lnTo>
                  <a:lnTo>
                    <a:pt x="681238" y="723289"/>
                  </a:lnTo>
                  <a:lnTo>
                    <a:pt x="672828" y="731490"/>
                  </a:lnTo>
                  <a:lnTo>
                    <a:pt x="664417" y="739702"/>
                  </a:lnTo>
                  <a:lnTo>
                    <a:pt x="656007" y="747925"/>
                  </a:lnTo>
                  <a:lnTo>
                    <a:pt x="647597" y="756159"/>
                  </a:lnTo>
                  <a:lnTo>
                    <a:pt x="639186" y="764405"/>
                  </a:lnTo>
                  <a:lnTo>
                    <a:pt x="630776" y="772662"/>
                  </a:lnTo>
                  <a:lnTo>
                    <a:pt x="622366" y="780930"/>
                  </a:lnTo>
                  <a:lnTo>
                    <a:pt x="613955" y="789209"/>
                  </a:lnTo>
                  <a:lnTo>
                    <a:pt x="605545" y="797499"/>
                  </a:lnTo>
                  <a:lnTo>
                    <a:pt x="597135" y="805800"/>
                  </a:lnTo>
                  <a:lnTo>
                    <a:pt x="588724" y="814113"/>
                  </a:lnTo>
                  <a:lnTo>
                    <a:pt x="580314" y="822436"/>
                  </a:lnTo>
                  <a:lnTo>
                    <a:pt x="571904" y="830771"/>
                  </a:lnTo>
                  <a:lnTo>
                    <a:pt x="563493" y="839116"/>
                  </a:lnTo>
                  <a:lnTo>
                    <a:pt x="555083" y="847472"/>
                  </a:lnTo>
                  <a:lnTo>
                    <a:pt x="546672" y="855839"/>
                  </a:lnTo>
                  <a:lnTo>
                    <a:pt x="538262" y="864216"/>
                  </a:lnTo>
                  <a:lnTo>
                    <a:pt x="529852" y="872604"/>
                  </a:lnTo>
                  <a:lnTo>
                    <a:pt x="521441" y="881003"/>
                  </a:lnTo>
                  <a:lnTo>
                    <a:pt x="513031" y="889412"/>
                  </a:lnTo>
                  <a:lnTo>
                    <a:pt x="504621" y="897831"/>
                  </a:lnTo>
                  <a:lnTo>
                    <a:pt x="496210" y="906260"/>
                  </a:lnTo>
                  <a:lnTo>
                    <a:pt x="487800" y="914700"/>
                  </a:lnTo>
                  <a:lnTo>
                    <a:pt x="479390" y="923149"/>
                  </a:lnTo>
                  <a:lnTo>
                    <a:pt x="470979" y="931608"/>
                  </a:lnTo>
                  <a:lnTo>
                    <a:pt x="462569" y="940077"/>
                  </a:lnTo>
                  <a:lnTo>
                    <a:pt x="454159" y="948556"/>
                  </a:lnTo>
                  <a:lnTo>
                    <a:pt x="445748" y="957044"/>
                  </a:lnTo>
                  <a:lnTo>
                    <a:pt x="437338" y="965541"/>
                  </a:lnTo>
                  <a:lnTo>
                    <a:pt x="428928" y="974048"/>
                  </a:lnTo>
                  <a:lnTo>
                    <a:pt x="420517" y="982564"/>
                  </a:lnTo>
                  <a:lnTo>
                    <a:pt x="412107" y="991088"/>
                  </a:lnTo>
                  <a:lnTo>
                    <a:pt x="403696" y="999622"/>
                  </a:lnTo>
                  <a:lnTo>
                    <a:pt x="395286" y="1008164"/>
                  </a:lnTo>
                  <a:lnTo>
                    <a:pt x="386876" y="1016715"/>
                  </a:lnTo>
                  <a:lnTo>
                    <a:pt x="378465" y="1025275"/>
                  </a:lnTo>
                  <a:lnTo>
                    <a:pt x="370055" y="1033842"/>
                  </a:lnTo>
                  <a:lnTo>
                    <a:pt x="361645" y="1042418"/>
                  </a:lnTo>
                  <a:lnTo>
                    <a:pt x="353234" y="1051002"/>
                  </a:lnTo>
                  <a:lnTo>
                    <a:pt x="344824" y="1059594"/>
                  </a:lnTo>
                  <a:lnTo>
                    <a:pt x="336414" y="1068193"/>
                  </a:lnTo>
                  <a:lnTo>
                    <a:pt x="328003" y="1076801"/>
                  </a:lnTo>
                  <a:lnTo>
                    <a:pt x="319593" y="1085415"/>
                  </a:lnTo>
                  <a:lnTo>
                    <a:pt x="311183" y="1094038"/>
                  </a:lnTo>
                  <a:lnTo>
                    <a:pt x="302772" y="1102667"/>
                  </a:lnTo>
                  <a:lnTo>
                    <a:pt x="294362" y="1111303"/>
                  </a:lnTo>
                  <a:lnTo>
                    <a:pt x="285952" y="1119947"/>
                  </a:lnTo>
                  <a:lnTo>
                    <a:pt x="277541" y="1128597"/>
                  </a:lnTo>
                  <a:lnTo>
                    <a:pt x="269131" y="1137254"/>
                  </a:lnTo>
                  <a:lnTo>
                    <a:pt x="260720" y="1145918"/>
                  </a:lnTo>
                  <a:lnTo>
                    <a:pt x="252310" y="1154588"/>
                  </a:lnTo>
                  <a:lnTo>
                    <a:pt x="243900" y="1163264"/>
                  </a:lnTo>
                  <a:lnTo>
                    <a:pt x="235489" y="1171947"/>
                  </a:lnTo>
                  <a:lnTo>
                    <a:pt x="227079" y="1180636"/>
                  </a:lnTo>
                  <a:lnTo>
                    <a:pt x="218669" y="1189331"/>
                  </a:lnTo>
                  <a:lnTo>
                    <a:pt x="210258" y="1198031"/>
                  </a:lnTo>
                  <a:lnTo>
                    <a:pt x="201848" y="1206738"/>
                  </a:lnTo>
                  <a:lnTo>
                    <a:pt x="193438" y="1215450"/>
                  </a:lnTo>
                  <a:lnTo>
                    <a:pt x="185027" y="1224167"/>
                  </a:lnTo>
                  <a:lnTo>
                    <a:pt x="176617" y="1232890"/>
                  </a:lnTo>
                  <a:lnTo>
                    <a:pt x="168207" y="1241618"/>
                  </a:lnTo>
                  <a:lnTo>
                    <a:pt x="159796" y="1250351"/>
                  </a:lnTo>
                  <a:lnTo>
                    <a:pt x="151386" y="1259090"/>
                  </a:lnTo>
                  <a:lnTo>
                    <a:pt x="142976" y="1267833"/>
                  </a:lnTo>
                  <a:lnTo>
                    <a:pt x="138231" y="1272769"/>
                  </a:lnTo>
                  <a:close/>
                </a:path>
              </a:pathLst>
            </a:custGeom>
            <a:solidFill>
              <a:srgbClr val="FF008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755728" y="1607311"/>
              <a:ext cx="1278373" cy="1246440"/>
            </a:xfrm>
            <a:custGeom>
              <a:avLst/>
              <a:pathLst>
                <a:path w="1278373" h="1246440">
                  <a:moveTo>
                    <a:pt x="0" y="1246440"/>
                  </a:moveTo>
                  <a:lnTo>
                    <a:pt x="8410" y="1238812"/>
                  </a:lnTo>
                  <a:lnTo>
                    <a:pt x="16820" y="1231181"/>
                  </a:lnTo>
                  <a:lnTo>
                    <a:pt x="25231" y="1223545"/>
                  </a:lnTo>
                  <a:lnTo>
                    <a:pt x="33641" y="1215907"/>
                  </a:lnTo>
                  <a:lnTo>
                    <a:pt x="42051" y="1208264"/>
                  </a:lnTo>
                  <a:lnTo>
                    <a:pt x="50462" y="1200618"/>
                  </a:lnTo>
                  <a:lnTo>
                    <a:pt x="58872" y="1192968"/>
                  </a:lnTo>
                  <a:lnTo>
                    <a:pt x="67282" y="1185314"/>
                  </a:lnTo>
                  <a:lnTo>
                    <a:pt x="75693" y="1177656"/>
                  </a:lnTo>
                  <a:lnTo>
                    <a:pt x="84103" y="1169993"/>
                  </a:lnTo>
                  <a:lnTo>
                    <a:pt x="92513" y="1162327"/>
                  </a:lnTo>
                  <a:lnTo>
                    <a:pt x="100924" y="1154656"/>
                  </a:lnTo>
                  <a:lnTo>
                    <a:pt x="109334" y="1146981"/>
                  </a:lnTo>
                  <a:lnTo>
                    <a:pt x="117744" y="1139301"/>
                  </a:lnTo>
                  <a:lnTo>
                    <a:pt x="126155" y="1131617"/>
                  </a:lnTo>
                  <a:lnTo>
                    <a:pt x="134565" y="1123928"/>
                  </a:lnTo>
                  <a:lnTo>
                    <a:pt x="142976" y="1116235"/>
                  </a:lnTo>
                  <a:lnTo>
                    <a:pt x="151386" y="1108536"/>
                  </a:lnTo>
                  <a:lnTo>
                    <a:pt x="159796" y="1100833"/>
                  </a:lnTo>
                  <a:lnTo>
                    <a:pt x="168207" y="1093124"/>
                  </a:lnTo>
                  <a:lnTo>
                    <a:pt x="176617" y="1085410"/>
                  </a:lnTo>
                  <a:lnTo>
                    <a:pt x="185027" y="1077691"/>
                  </a:lnTo>
                  <a:lnTo>
                    <a:pt x="193438" y="1069967"/>
                  </a:lnTo>
                  <a:lnTo>
                    <a:pt x="201848" y="1062237"/>
                  </a:lnTo>
                  <a:lnTo>
                    <a:pt x="210258" y="1054501"/>
                  </a:lnTo>
                  <a:lnTo>
                    <a:pt x="218669" y="1046760"/>
                  </a:lnTo>
                  <a:lnTo>
                    <a:pt x="227079" y="1039013"/>
                  </a:lnTo>
                  <a:lnTo>
                    <a:pt x="235489" y="1031259"/>
                  </a:lnTo>
                  <a:lnTo>
                    <a:pt x="243900" y="1023500"/>
                  </a:lnTo>
                  <a:lnTo>
                    <a:pt x="252310" y="1015735"/>
                  </a:lnTo>
                  <a:lnTo>
                    <a:pt x="260720" y="1007963"/>
                  </a:lnTo>
                  <a:lnTo>
                    <a:pt x="269131" y="1000184"/>
                  </a:lnTo>
                  <a:lnTo>
                    <a:pt x="277541" y="992400"/>
                  </a:lnTo>
                  <a:lnTo>
                    <a:pt x="285952" y="984608"/>
                  </a:lnTo>
                  <a:lnTo>
                    <a:pt x="294362" y="976809"/>
                  </a:lnTo>
                  <a:lnTo>
                    <a:pt x="302772" y="969004"/>
                  </a:lnTo>
                  <a:lnTo>
                    <a:pt x="311183" y="961191"/>
                  </a:lnTo>
                  <a:lnTo>
                    <a:pt x="319593" y="953372"/>
                  </a:lnTo>
                  <a:lnTo>
                    <a:pt x="328003" y="945544"/>
                  </a:lnTo>
                  <a:lnTo>
                    <a:pt x="336414" y="937710"/>
                  </a:lnTo>
                  <a:lnTo>
                    <a:pt x="344824" y="929867"/>
                  </a:lnTo>
                  <a:lnTo>
                    <a:pt x="353234" y="922017"/>
                  </a:lnTo>
                  <a:lnTo>
                    <a:pt x="361645" y="914159"/>
                  </a:lnTo>
                  <a:lnTo>
                    <a:pt x="370055" y="906293"/>
                  </a:lnTo>
                  <a:lnTo>
                    <a:pt x="378465" y="898419"/>
                  </a:lnTo>
                  <a:lnTo>
                    <a:pt x="386876" y="890536"/>
                  </a:lnTo>
                  <a:lnTo>
                    <a:pt x="395286" y="882645"/>
                  </a:lnTo>
                  <a:lnTo>
                    <a:pt x="403696" y="874746"/>
                  </a:lnTo>
                  <a:lnTo>
                    <a:pt x="412107" y="866837"/>
                  </a:lnTo>
                  <a:lnTo>
                    <a:pt x="420517" y="858920"/>
                  </a:lnTo>
                  <a:lnTo>
                    <a:pt x="428928" y="850994"/>
                  </a:lnTo>
                  <a:lnTo>
                    <a:pt x="437338" y="843058"/>
                  </a:lnTo>
                  <a:lnTo>
                    <a:pt x="445748" y="835114"/>
                  </a:lnTo>
                  <a:lnTo>
                    <a:pt x="454159" y="827160"/>
                  </a:lnTo>
                  <a:lnTo>
                    <a:pt x="462569" y="819197"/>
                  </a:lnTo>
                  <a:lnTo>
                    <a:pt x="470979" y="811224"/>
                  </a:lnTo>
                  <a:lnTo>
                    <a:pt x="479390" y="803241"/>
                  </a:lnTo>
                  <a:lnTo>
                    <a:pt x="487800" y="795248"/>
                  </a:lnTo>
                  <a:lnTo>
                    <a:pt x="496210" y="787246"/>
                  </a:lnTo>
                  <a:lnTo>
                    <a:pt x="504621" y="779233"/>
                  </a:lnTo>
                  <a:lnTo>
                    <a:pt x="513031" y="771210"/>
                  </a:lnTo>
                  <a:lnTo>
                    <a:pt x="521441" y="763177"/>
                  </a:lnTo>
                  <a:lnTo>
                    <a:pt x="529852" y="755134"/>
                  </a:lnTo>
                  <a:lnTo>
                    <a:pt x="538262" y="747080"/>
                  </a:lnTo>
                  <a:lnTo>
                    <a:pt x="546672" y="739015"/>
                  </a:lnTo>
                  <a:lnTo>
                    <a:pt x="555083" y="730940"/>
                  </a:lnTo>
                  <a:lnTo>
                    <a:pt x="563493" y="722854"/>
                  </a:lnTo>
                  <a:lnTo>
                    <a:pt x="571904" y="714758"/>
                  </a:lnTo>
                  <a:lnTo>
                    <a:pt x="580314" y="706650"/>
                  </a:lnTo>
                  <a:lnTo>
                    <a:pt x="588724" y="698532"/>
                  </a:lnTo>
                  <a:lnTo>
                    <a:pt x="597135" y="690402"/>
                  </a:lnTo>
                  <a:lnTo>
                    <a:pt x="605545" y="682261"/>
                  </a:lnTo>
                  <a:lnTo>
                    <a:pt x="613955" y="674110"/>
                  </a:lnTo>
                  <a:lnTo>
                    <a:pt x="622366" y="665947"/>
                  </a:lnTo>
                  <a:lnTo>
                    <a:pt x="630776" y="657773"/>
                  </a:lnTo>
                  <a:lnTo>
                    <a:pt x="639186" y="649588"/>
                  </a:lnTo>
                  <a:lnTo>
                    <a:pt x="647597" y="641392"/>
                  </a:lnTo>
                  <a:lnTo>
                    <a:pt x="656007" y="633184"/>
                  </a:lnTo>
                  <a:lnTo>
                    <a:pt x="664417" y="624965"/>
                  </a:lnTo>
                  <a:lnTo>
                    <a:pt x="672828" y="616735"/>
                  </a:lnTo>
                  <a:lnTo>
                    <a:pt x="681238" y="608494"/>
                  </a:lnTo>
                  <a:lnTo>
                    <a:pt x="689648" y="600241"/>
                  </a:lnTo>
                  <a:lnTo>
                    <a:pt x="698059" y="591977"/>
                  </a:lnTo>
                  <a:lnTo>
                    <a:pt x="706469" y="583703"/>
                  </a:lnTo>
                  <a:lnTo>
                    <a:pt x="714880" y="575416"/>
                  </a:lnTo>
                  <a:lnTo>
                    <a:pt x="723290" y="567119"/>
                  </a:lnTo>
                  <a:lnTo>
                    <a:pt x="731700" y="558811"/>
                  </a:lnTo>
                  <a:lnTo>
                    <a:pt x="740111" y="550492"/>
                  </a:lnTo>
                  <a:lnTo>
                    <a:pt x="748521" y="542161"/>
                  </a:lnTo>
                  <a:lnTo>
                    <a:pt x="756931" y="533820"/>
                  </a:lnTo>
                  <a:lnTo>
                    <a:pt x="765342" y="525468"/>
                  </a:lnTo>
                  <a:lnTo>
                    <a:pt x="773752" y="517106"/>
                  </a:lnTo>
                  <a:lnTo>
                    <a:pt x="782162" y="508732"/>
                  </a:lnTo>
                  <a:lnTo>
                    <a:pt x="790573" y="500348"/>
                  </a:lnTo>
                  <a:lnTo>
                    <a:pt x="798983" y="491954"/>
                  </a:lnTo>
                  <a:lnTo>
                    <a:pt x="807393" y="483549"/>
                  </a:lnTo>
                  <a:lnTo>
                    <a:pt x="815804" y="475134"/>
                  </a:lnTo>
                  <a:lnTo>
                    <a:pt x="824214" y="466708"/>
                  </a:lnTo>
                  <a:lnTo>
                    <a:pt x="832625" y="458272"/>
                  </a:lnTo>
                  <a:lnTo>
                    <a:pt x="841035" y="449827"/>
                  </a:lnTo>
                  <a:lnTo>
                    <a:pt x="849445" y="441371"/>
                  </a:lnTo>
                  <a:lnTo>
                    <a:pt x="857856" y="432906"/>
                  </a:lnTo>
                  <a:lnTo>
                    <a:pt x="866266" y="424431"/>
                  </a:lnTo>
                  <a:lnTo>
                    <a:pt x="874676" y="415947"/>
                  </a:lnTo>
                  <a:lnTo>
                    <a:pt x="883087" y="407453"/>
                  </a:lnTo>
                  <a:lnTo>
                    <a:pt x="891497" y="398950"/>
                  </a:lnTo>
                  <a:lnTo>
                    <a:pt x="899907" y="390437"/>
                  </a:lnTo>
                  <a:lnTo>
                    <a:pt x="908318" y="381916"/>
                  </a:lnTo>
                  <a:lnTo>
                    <a:pt x="916728" y="373386"/>
                  </a:lnTo>
                  <a:lnTo>
                    <a:pt x="925138" y="364847"/>
                  </a:lnTo>
                  <a:lnTo>
                    <a:pt x="933549" y="356299"/>
                  </a:lnTo>
                  <a:lnTo>
                    <a:pt x="941959" y="347743"/>
                  </a:lnTo>
                  <a:lnTo>
                    <a:pt x="950369" y="339178"/>
                  </a:lnTo>
                  <a:lnTo>
                    <a:pt x="958780" y="330606"/>
                  </a:lnTo>
                  <a:lnTo>
                    <a:pt x="967190" y="322025"/>
                  </a:lnTo>
                  <a:lnTo>
                    <a:pt x="975601" y="313436"/>
                  </a:lnTo>
                  <a:lnTo>
                    <a:pt x="984011" y="304839"/>
                  </a:lnTo>
                  <a:lnTo>
                    <a:pt x="992421" y="296235"/>
                  </a:lnTo>
                  <a:lnTo>
                    <a:pt x="1000832" y="287623"/>
                  </a:lnTo>
                  <a:lnTo>
                    <a:pt x="1009242" y="279004"/>
                  </a:lnTo>
                  <a:lnTo>
                    <a:pt x="1017652" y="270377"/>
                  </a:lnTo>
                  <a:lnTo>
                    <a:pt x="1026063" y="261743"/>
                  </a:lnTo>
                  <a:lnTo>
                    <a:pt x="1034473" y="253102"/>
                  </a:lnTo>
                  <a:lnTo>
                    <a:pt x="1042883" y="244455"/>
                  </a:lnTo>
                  <a:lnTo>
                    <a:pt x="1051294" y="235800"/>
                  </a:lnTo>
                  <a:lnTo>
                    <a:pt x="1059704" y="227139"/>
                  </a:lnTo>
                  <a:lnTo>
                    <a:pt x="1068114" y="218471"/>
                  </a:lnTo>
                  <a:lnTo>
                    <a:pt x="1076525" y="209797"/>
                  </a:lnTo>
                  <a:lnTo>
                    <a:pt x="1084935" y="201117"/>
                  </a:lnTo>
                  <a:lnTo>
                    <a:pt x="1093345" y="192430"/>
                  </a:lnTo>
                  <a:lnTo>
                    <a:pt x="1101756" y="183738"/>
                  </a:lnTo>
                  <a:lnTo>
                    <a:pt x="1110166" y="175040"/>
                  </a:lnTo>
                  <a:lnTo>
                    <a:pt x="1118577" y="166335"/>
                  </a:lnTo>
                  <a:lnTo>
                    <a:pt x="1126987" y="157626"/>
                  </a:lnTo>
                  <a:lnTo>
                    <a:pt x="1135397" y="148910"/>
                  </a:lnTo>
                  <a:lnTo>
                    <a:pt x="1143808" y="140189"/>
                  </a:lnTo>
                  <a:lnTo>
                    <a:pt x="1152218" y="131463"/>
                  </a:lnTo>
                  <a:lnTo>
                    <a:pt x="1160628" y="122732"/>
                  </a:lnTo>
                  <a:lnTo>
                    <a:pt x="1169039" y="113995"/>
                  </a:lnTo>
                  <a:lnTo>
                    <a:pt x="1177449" y="105254"/>
                  </a:lnTo>
                  <a:lnTo>
                    <a:pt x="1185859" y="96507"/>
                  </a:lnTo>
                  <a:lnTo>
                    <a:pt x="1194270" y="87756"/>
                  </a:lnTo>
                  <a:lnTo>
                    <a:pt x="1202680" y="79000"/>
                  </a:lnTo>
                  <a:lnTo>
                    <a:pt x="1211090" y="70239"/>
                  </a:lnTo>
                  <a:lnTo>
                    <a:pt x="1219501" y="61474"/>
                  </a:lnTo>
                  <a:lnTo>
                    <a:pt x="1227911" y="52705"/>
                  </a:lnTo>
                  <a:lnTo>
                    <a:pt x="1236321" y="43931"/>
                  </a:lnTo>
                  <a:lnTo>
                    <a:pt x="1244732" y="35153"/>
                  </a:lnTo>
                  <a:lnTo>
                    <a:pt x="1253142" y="26370"/>
                  </a:lnTo>
                  <a:lnTo>
                    <a:pt x="1261553" y="17584"/>
                  </a:lnTo>
                  <a:lnTo>
                    <a:pt x="1269963" y="8794"/>
                  </a:lnTo>
                  <a:lnTo>
                    <a:pt x="1278373" y="0"/>
                  </a:lnTo>
                  <a:lnTo>
                    <a:pt x="127837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893959" y="1771716"/>
              <a:ext cx="1140142" cy="1108364"/>
            </a:xfrm>
            <a:custGeom>
              <a:avLst/>
              <a:pathLst>
                <a:path w="1140142" h="1108364">
                  <a:moveTo>
                    <a:pt x="1140142" y="0"/>
                  </a:moveTo>
                  <a:lnTo>
                    <a:pt x="1140142" y="0"/>
                  </a:lnTo>
                  <a:lnTo>
                    <a:pt x="1131732" y="7647"/>
                  </a:lnTo>
                  <a:lnTo>
                    <a:pt x="1123321" y="15299"/>
                  </a:lnTo>
                  <a:lnTo>
                    <a:pt x="1114911" y="22954"/>
                  </a:lnTo>
                  <a:lnTo>
                    <a:pt x="1106501" y="30614"/>
                  </a:lnTo>
                  <a:lnTo>
                    <a:pt x="1098090" y="38278"/>
                  </a:lnTo>
                  <a:lnTo>
                    <a:pt x="1089680" y="45946"/>
                  </a:lnTo>
                  <a:lnTo>
                    <a:pt x="1081270" y="53618"/>
                  </a:lnTo>
                  <a:lnTo>
                    <a:pt x="1072859" y="61295"/>
                  </a:lnTo>
                  <a:lnTo>
                    <a:pt x="1064449" y="68977"/>
                  </a:lnTo>
                  <a:lnTo>
                    <a:pt x="1056039" y="76663"/>
                  </a:lnTo>
                  <a:lnTo>
                    <a:pt x="1047628" y="84353"/>
                  </a:lnTo>
                  <a:lnTo>
                    <a:pt x="1039218" y="92049"/>
                  </a:lnTo>
                  <a:lnTo>
                    <a:pt x="1030808" y="99749"/>
                  </a:lnTo>
                  <a:lnTo>
                    <a:pt x="1022397" y="107455"/>
                  </a:lnTo>
                  <a:lnTo>
                    <a:pt x="1013987" y="115165"/>
                  </a:lnTo>
                  <a:lnTo>
                    <a:pt x="1005576" y="122881"/>
                  </a:lnTo>
                  <a:lnTo>
                    <a:pt x="997166" y="130602"/>
                  </a:lnTo>
                  <a:lnTo>
                    <a:pt x="988756" y="138329"/>
                  </a:lnTo>
                  <a:lnTo>
                    <a:pt x="980345" y="146061"/>
                  </a:lnTo>
                  <a:lnTo>
                    <a:pt x="971935" y="153798"/>
                  </a:lnTo>
                  <a:lnTo>
                    <a:pt x="963525" y="161542"/>
                  </a:lnTo>
                  <a:lnTo>
                    <a:pt x="955114" y="169292"/>
                  </a:lnTo>
                  <a:lnTo>
                    <a:pt x="946704" y="177047"/>
                  </a:lnTo>
                  <a:lnTo>
                    <a:pt x="938294" y="184809"/>
                  </a:lnTo>
                  <a:lnTo>
                    <a:pt x="929883" y="192577"/>
                  </a:lnTo>
                  <a:lnTo>
                    <a:pt x="921473" y="200351"/>
                  </a:lnTo>
                  <a:lnTo>
                    <a:pt x="913063" y="208132"/>
                  </a:lnTo>
                  <a:lnTo>
                    <a:pt x="904652" y="215919"/>
                  </a:lnTo>
                  <a:lnTo>
                    <a:pt x="896242" y="223713"/>
                  </a:lnTo>
                  <a:lnTo>
                    <a:pt x="887832" y="231514"/>
                  </a:lnTo>
                  <a:lnTo>
                    <a:pt x="879421" y="239323"/>
                  </a:lnTo>
                  <a:lnTo>
                    <a:pt x="871011" y="247138"/>
                  </a:lnTo>
                  <a:lnTo>
                    <a:pt x="862600" y="254961"/>
                  </a:lnTo>
                  <a:lnTo>
                    <a:pt x="854190" y="262791"/>
                  </a:lnTo>
                  <a:lnTo>
                    <a:pt x="845780" y="270628"/>
                  </a:lnTo>
                  <a:lnTo>
                    <a:pt x="837369" y="278473"/>
                  </a:lnTo>
                  <a:lnTo>
                    <a:pt x="828959" y="286327"/>
                  </a:lnTo>
                  <a:lnTo>
                    <a:pt x="820549" y="294188"/>
                  </a:lnTo>
                  <a:lnTo>
                    <a:pt x="812138" y="302057"/>
                  </a:lnTo>
                  <a:lnTo>
                    <a:pt x="803728" y="309934"/>
                  </a:lnTo>
                  <a:lnTo>
                    <a:pt x="795318" y="317820"/>
                  </a:lnTo>
                  <a:lnTo>
                    <a:pt x="786907" y="325714"/>
                  </a:lnTo>
                  <a:lnTo>
                    <a:pt x="778497" y="333617"/>
                  </a:lnTo>
                  <a:lnTo>
                    <a:pt x="770087" y="341529"/>
                  </a:lnTo>
                  <a:lnTo>
                    <a:pt x="761676" y="349450"/>
                  </a:lnTo>
                  <a:lnTo>
                    <a:pt x="753266" y="357379"/>
                  </a:lnTo>
                  <a:lnTo>
                    <a:pt x="744856" y="365318"/>
                  </a:lnTo>
                  <a:lnTo>
                    <a:pt x="736445" y="373266"/>
                  </a:lnTo>
                  <a:lnTo>
                    <a:pt x="728035" y="381224"/>
                  </a:lnTo>
                  <a:lnTo>
                    <a:pt x="719624" y="389191"/>
                  </a:lnTo>
                  <a:lnTo>
                    <a:pt x="711214" y="397167"/>
                  </a:lnTo>
                  <a:lnTo>
                    <a:pt x="702804" y="405154"/>
                  </a:lnTo>
                  <a:lnTo>
                    <a:pt x="694393" y="413150"/>
                  </a:lnTo>
                  <a:lnTo>
                    <a:pt x="685983" y="421156"/>
                  </a:lnTo>
                  <a:lnTo>
                    <a:pt x="677573" y="429173"/>
                  </a:lnTo>
                  <a:lnTo>
                    <a:pt x="669162" y="437200"/>
                  </a:lnTo>
                  <a:lnTo>
                    <a:pt x="660752" y="445237"/>
                  </a:lnTo>
                  <a:lnTo>
                    <a:pt x="652342" y="453284"/>
                  </a:lnTo>
                  <a:lnTo>
                    <a:pt x="643931" y="461342"/>
                  </a:lnTo>
                  <a:lnTo>
                    <a:pt x="635521" y="469411"/>
                  </a:lnTo>
                  <a:lnTo>
                    <a:pt x="627111" y="477490"/>
                  </a:lnTo>
                  <a:lnTo>
                    <a:pt x="618700" y="485580"/>
                  </a:lnTo>
                  <a:lnTo>
                    <a:pt x="610290" y="493681"/>
                  </a:lnTo>
                  <a:lnTo>
                    <a:pt x="601880" y="501792"/>
                  </a:lnTo>
                  <a:lnTo>
                    <a:pt x="593469" y="509915"/>
                  </a:lnTo>
                  <a:lnTo>
                    <a:pt x="585059" y="518049"/>
                  </a:lnTo>
                  <a:lnTo>
                    <a:pt x="576648" y="526193"/>
                  </a:lnTo>
                  <a:lnTo>
                    <a:pt x="568238" y="534349"/>
                  </a:lnTo>
                  <a:lnTo>
                    <a:pt x="559828" y="542516"/>
                  </a:lnTo>
                  <a:lnTo>
                    <a:pt x="551417" y="550695"/>
                  </a:lnTo>
                  <a:lnTo>
                    <a:pt x="543007" y="558884"/>
                  </a:lnTo>
                  <a:lnTo>
                    <a:pt x="534597" y="567085"/>
                  </a:lnTo>
                  <a:lnTo>
                    <a:pt x="526186" y="575297"/>
                  </a:lnTo>
                  <a:lnTo>
                    <a:pt x="517776" y="583520"/>
                  </a:lnTo>
                  <a:lnTo>
                    <a:pt x="509366" y="591754"/>
                  </a:lnTo>
                  <a:lnTo>
                    <a:pt x="500955" y="600000"/>
                  </a:lnTo>
                  <a:lnTo>
                    <a:pt x="492545" y="608256"/>
                  </a:lnTo>
                  <a:lnTo>
                    <a:pt x="484135" y="616524"/>
                  </a:lnTo>
                  <a:lnTo>
                    <a:pt x="475724" y="624804"/>
                  </a:lnTo>
                  <a:lnTo>
                    <a:pt x="467314" y="633094"/>
                  </a:lnTo>
                  <a:lnTo>
                    <a:pt x="458903" y="641395"/>
                  </a:lnTo>
                  <a:lnTo>
                    <a:pt x="450493" y="649708"/>
                  </a:lnTo>
                  <a:lnTo>
                    <a:pt x="442083" y="658031"/>
                  </a:lnTo>
                  <a:lnTo>
                    <a:pt x="433672" y="666366"/>
                  </a:lnTo>
                  <a:lnTo>
                    <a:pt x="425262" y="674711"/>
                  </a:lnTo>
                  <a:lnTo>
                    <a:pt x="416852" y="683067"/>
                  </a:lnTo>
                  <a:lnTo>
                    <a:pt x="408441" y="691434"/>
                  </a:lnTo>
                  <a:lnTo>
                    <a:pt x="400031" y="699811"/>
                  </a:lnTo>
                  <a:lnTo>
                    <a:pt x="391621" y="708199"/>
                  </a:lnTo>
                  <a:lnTo>
                    <a:pt x="383210" y="716598"/>
                  </a:lnTo>
                  <a:lnTo>
                    <a:pt x="374800" y="725006"/>
                  </a:lnTo>
                  <a:lnTo>
                    <a:pt x="366390" y="733426"/>
                  </a:lnTo>
                  <a:lnTo>
                    <a:pt x="357979" y="741855"/>
                  </a:lnTo>
                  <a:lnTo>
                    <a:pt x="349569" y="750294"/>
                  </a:lnTo>
                  <a:lnTo>
                    <a:pt x="341159" y="758744"/>
                  </a:lnTo>
                  <a:lnTo>
                    <a:pt x="332748" y="767203"/>
                  </a:lnTo>
                  <a:lnTo>
                    <a:pt x="324338" y="775672"/>
                  </a:lnTo>
                  <a:lnTo>
                    <a:pt x="315927" y="784150"/>
                  </a:lnTo>
                  <a:lnTo>
                    <a:pt x="307517" y="792638"/>
                  </a:lnTo>
                  <a:lnTo>
                    <a:pt x="299107" y="801136"/>
                  </a:lnTo>
                  <a:lnTo>
                    <a:pt x="290696" y="809643"/>
                  </a:lnTo>
                  <a:lnTo>
                    <a:pt x="282286" y="818158"/>
                  </a:lnTo>
                  <a:lnTo>
                    <a:pt x="273876" y="826683"/>
                  </a:lnTo>
                  <a:lnTo>
                    <a:pt x="265465" y="835217"/>
                  </a:lnTo>
                  <a:lnTo>
                    <a:pt x="257055" y="843759"/>
                  </a:lnTo>
                  <a:lnTo>
                    <a:pt x="248645" y="852310"/>
                  </a:lnTo>
                  <a:lnTo>
                    <a:pt x="240234" y="860869"/>
                  </a:lnTo>
                  <a:lnTo>
                    <a:pt x="231824" y="869437"/>
                  </a:lnTo>
                  <a:lnTo>
                    <a:pt x="223414" y="878013"/>
                  </a:lnTo>
                  <a:lnTo>
                    <a:pt x="215003" y="886597"/>
                  </a:lnTo>
                  <a:lnTo>
                    <a:pt x="206593" y="895189"/>
                  </a:lnTo>
                  <a:lnTo>
                    <a:pt x="198183" y="903788"/>
                  </a:lnTo>
                  <a:lnTo>
                    <a:pt x="189772" y="912395"/>
                  </a:lnTo>
                  <a:lnTo>
                    <a:pt x="181362" y="921010"/>
                  </a:lnTo>
                  <a:lnTo>
                    <a:pt x="172951" y="929632"/>
                  </a:lnTo>
                  <a:lnTo>
                    <a:pt x="164541" y="938262"/>
                  </a:lnTo>
                  <a:lnTo>
                    <a:pt x="156131" y="946898"/>
                  </a:lnTo>
                  <a:lnTo>
                    <a:pt x="147720" y="955542"/>
                  </a:lnTo>
                  <a:lnTo>
                    <a:pt x="139310" y="964192"/>
                  </a:lnTo>
                  <a:lnTo>
                    <a:pt x="130900" y="972849"/>
                  </a:lnTo>
                  <a:lnTo>
                    <a:pt x="122489" y="981513"/>
                  </a:lnTo>
                  <a:lnTo>
                    <a:pt x="114079" y="990183"/>
                  </a:lnTo>
                  <a:lnTo>
                    <a:pt x="105669" y="998859"/>
                  </a:lnTo>
                  <a:lnTo>
                    <a:pt x="97258" y="1007542"/>
                  </a:lnTo>
                  <a:lnTo>
                    <a:pt x="88848" y="1016231"/>
                  </a:lnTo>
                  <a:lnTo>
                    <a:pt x="80438" y="1024925"/>
                  </a:lnTo>
                  <a:lnTo>
                    <a:pt x="72027" y="1033626"/>
                  </a:lnTo>
                  <a:lnTo>
                    <a:pt x="63617" y="1042332"/>
                  </a:lnTo>
                  <a:lnTo>
                    <a:pt x="55207" y="1051044"/>
                  </a:lnTo>
                  <a:lnTo>
                    <a:pt x="46796" y="1059762"/>
                  </a:lnTo>
                  <a:lnTo>
                    <a:pt x="38386" y="1068485"/>
                  </a:lnTo>
                  <a:lnTo>
                    <a:pt x="29975" y="1077213"/>
                  </a:lnTo>
                  <a:lnTo>
                    <a:pt x="21565" y="1085946"/>
                  </a:lnTo>
                  <a:lnTo>
                    <a:pt x="13155" y="1094685"/>
                  </a:lnTo>
                  <a:lnTo>
                    <a:pt x="4744" y="1103428"/>
                  </a:lnTo>
                  <a:lnTo>
                    <a:pt x="0" y="110836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816109" y="1689513"/>
              <a:ext cx="1217992" cy="1190566"/>
            </a:xfrm>
            <a:custGeom>
              <a:avLst/>
              <a:pathLst>
                <a:path w="1217992" h="1190566">
                  <a:moveTo>
                    <a:pt x="0" y="1190566"/>
                  </a:moveTo>
                  <a:lnTo>
                    <a:pt x="6901" y="1183820"/>
                  </a:lnTo>
                  <a:lnTo>
                    <a:pt x="15311" y="1175599"/>
                  </a:lnTo>
                  <a:lnTo>
                    <a:pt x="23722" y="1167378"/>
                  </a:lnTo>
                  <a:lnTo>
                    <a:pt x="32132" y="1159157"/>
                  </a:lnTo>
                  <a:lnTo>
                    <a:pt x="40542" y="1150936"/>
                  </a:lnTo>
                  <a:lnTo>
                    <a:pt x="48953" y="1142715"/>
                  </a:lnTo>
                  <a:lnTo>
                    <a:pt x="57363" y="1134494"/>
                  </a:lnTo>
                  <a:lnTo>
                    <a:pt x="65773" y="1126273"/>
                  </a:lnTo>
                  <a:lnTo>
                    <a:pt x="74184" y="1118052"/>
                  </a:lnTo>
                  <a:lnTo>
                    <a:pt x="82594" y="1109831"/>
                  </a:lnTo>
                  <a:lnTo>
                    <a:pt x="91005" y="1101610"/>
                  </a:lnTo>
                  <a:lnTo>
                    <a:pt x="99415" y="1093389"/>
                  </a:lnTo>
                  <a:lnTo>
                    <a:pt x="107825" y="1085168"/>
                  </a:lnTo>
                  <a:lnTo>
                    <a:pt x="116236" y="1076947"/>
                  </a:lnTo>
                  <a:lnTo>
                    <a:pt x="124646" y="1068727"/>
                  </a:lnTo>
                  <a:lnTo>
                    <a:pt x="133056" y="1060506"/>
                  </a:lnTo>
                  <a:lnTo>
                    <a:pt x="141467" y="1052285"/>
                  </a:lnTo>
                  <a:lnTo>
                    <a:pt x="149877" y="1044064"/>
                  </a:lnTo>
                  <a:lnTo>
                    <a:pt x="158287" y="1035843"/>
                  </a:lnTo>
                  <a:lnTo>
                    <a:pt x="166698" y="1027622"/>
                  </a:lnTo>
                  <a:lnTo>
                    <a:pt x="175108" y="1019401"/>
                  </a:lnTo>
                  <a:lnTo>
                    <a:pt x="183518" y="1011180"/>
                  </a:lnTo>
                  <a:lnTo>
                    <a:pt x="191929" y="1002959"/>
                  </a:lnTo>
                  <a:lnTo>
                    <a:pt x="200339" y="994738"/>
                  </a:lnTo>
                  <a:lnTo>
                    <a:pt x="208749" y="986517"/>
                  </a:lnTo>
                  <a:lnTo>
                    <a:pt x="217160" y="978296"/>
                  </a:lnTo>
                  <a:lnTo>
                    <a:pt x="225570" y="970075"/>
                  </a:lnTo>
                  <a:lnTo>
                    <a:pt x="233981" y="961854"/>
                  </a:lnTo>
                  <a:lnTo>
                    <a:pt x="242391" y="953633"/>
                  </a:lnTo>
                  <a:lnTo>
                    <a:pt x="250801" y="945412"/>
                  </a:lnTo>
                  <a:lnTo>
                    <a:pt x="259212" y="937191"/>
                  </a:lnTo>
                  <a:lnTo>
                    <a:pt x="267622" y="928970"/>
                  </a:lnTo>
                  <a:lnTo>
                    <a:pt x="276032" y="920749"/>
                  </a:lnTo>
                  <a:lnTo>
                    <a:pt x="284443" y="912528"/>
                  </a:lnTo>
                  <a:lnTo>
                    <a:pt x="292853" y="904307"/>
                  </a:lnTo>
                  <a:lnTo>
                    <a:pt x="301263" y="896086"/>
                  </a:lnTo>
                  <a:lnTo>
                    <a:pt x="309674" y="887865"/>
                  </a:lnTo>
                  <a:lnTo>
                    <a:pt x="318084" y="879644"/>
                  </a:lnTo>
                  <a:lnTo>
                    <a:pt x="326494" y="871423"/>
                  </a:lnTo>
                  <a:lnTo>
                    <a:pt x="334905" y="863202"/>
                  </a:lnTo>
                  <a:lnTo>
                    <a:pt x="343315" y="854981"/>
                  </a:lnTo>
                  <a:lnTo>
                    <a:pt x="351725" y="846760"/>
                  </a:lnTo>
                  <a:lnTo>
                    <a:pt x="360136" y="838539"/>
                  </a:lnTo>
                  <a:lnTo>
                    <a:pt x="368546" y="830318"/>
                  </a:lnTo>
                  <a:lnTo>
                    <a:pt x="376957" y="822097"/>
                  </a:lnTo>
                  <a:lnTo>
                    <a:pt x="385367" y="813876"/>
                  </a:lnTo>
                  <a:lnTo>
                    <a:pt x="393777" y="805655"/>
                  </a:lnTo>
                  <a:lnTo>
                    <a:pt x="402188" y="797434"/>
                  </a:lnTo>
                  <a:lnTo>
                    <a:pt x="410598" y="789213"/>
                  </a:lnTo>
                  <a:lnTo>
                    <a:pt x="419008" y="780992"/>
                  </a:lnTo>
                  <a:lnTo>
                    <a:pt x="427419" y="772771"/>
                  </a:lnTo>
                  <a:lnTo>
                    <a:pt x="435829" y="764550"/>
                  </a:lnTo>
                  <a:lnTo>
                    <a:pt x="444239" y="756329"/>
                  </a:lnTo>
                  <a:lnTo>
                    <a:pt x="452650" y="748108"/>
                  </a:lnTo>
                  <a:lnTo>
                    <a:pt x="461060" y="739887"/>
                  </a:lnTo>
                  <a:lnTo>
                    <a:pt x="469470" y="731666"/>
                  </a:lnTo>
                  <a:lnTo>
                    <a:pt x="477881" y="723445"/>
                  </a:lnTo>
                  <a:lnTo>
                    <a:pt x="486291" y="715224"/>
                  </a:lnTo>
                  <a:lnTo>
                    <a:pt x="494702" y="707004"/>
                  </a:lnTo>
                  <a:lnTo>
                    <a:pt x="503112" y="698783"/>
                  </a:lnTo>
                  <a:lnTo>
                    <a:pt x="511522" y="690562"/>
                  </a:lnTo>
                  <a:lnTo>
                    <a:pt x="519933" y="682341"/>
                  </a:lnTo>
                  <a:lnTo>
                    <a:pt x="528343" y="674120"/>
                  </a:lnTo>
                  <a:lnTo>
                    <a:pt x="536753" y="665899"/>
                  </a:lnTo>
                  <a:lnTo>
                    <a:pt x="545164" y="657678"/>
                  </a:lnTo>
                  <a:lnTo>
                    <a:pt x="553574" y="649457"/>
                  </a:lnTo>
                  <a:lnTo>
                    <a:pt x="561984" y="641236"/>
                  </a:lnTo>
                  <a:lnTo>
                    <a:pt x="570395" y="633015"/>
                  </a:lnTo>
                  <a:lnTo>
                    <a:pt x="578805" y="624794"/>
                  </a:lnTo>
                  <a:lnTo>
                    <a:pt x="587215" y="616573"/>
                  </a:lnTo>
                  <a:lnTo>
                    <a:pt x="595626" y="608352"/>
                  </a:lnTo>
                  <a:lnTo>
                    <a:pt x="604036" y="600131"/>
                  </a:lnTo>
                  <a:lnTo>
                    <a:pt x="612446" y="591910"/>
                  </a:lnTo>
                  <a:lnTo>
                    <a:pt x="620857" y="583689"/>
                  </a:lnTo>
                  <a:lnTo>
                    <a:pt x="629267" y="575468"/>
                  </a:lnTo>
                  <a:lnTo>
                    <a:pt x="637678" y="567247"/>
                  </a:lnTo>
                  <a:lnTo>
                    <a:pt x="646088" y="559026"/>
                  </a:lnTo>
                  <a:lnTo>
                    <a:pt x="654498" y="550805"/>
                  </a:lnTo>
                  <a:lnTo>
                    <a:pt x="662909" y="542584"/>
                  </a:lnTo>
                  <a:lnTo>
                    <a:pt x="671319" y="534363"/>
                  </a:lnTo>
                  <a:lnTo>
                    <a:pt x="679729" y="526142"/>
                  </a:lnTo>
                  <a:lnTo>
                    <a:pt x="688140" y="517921"/>
                  </a:lnTo>
                  <a:lnTo>
                    <a:pt x="696550" y="509700"/>
                  </a:lnTo>
                  <a:lnTo>
                    <a:pt x="704960" y="501479"/>
                  </a:lnTo>
                  <a:lnTo>
                    <a:pt x="713371" y="493258"/>
                  </a:lnTo>
                  <a:lnTo>
                    <a:pt x="721781" y="485037"/>
                  </a:lnTo>
                  <a:lnTo>
                    <a:pt x="730191" y="476816"/>
                  </a:lnTo>
                  <a:lnTo>
                    <a:pt x="738602" y="468595"/>
                  </a:lnTo>
                  <a:lnTo>
                    <a:pt x="747012" y="460374"/>
                  </a:lnTo>
                  <a:lnTo>
                    <a:pt x="755422" y="452153"/>
                  </a:lnTo>
                  <a:lnTo>
                    <a:pt x="763833" y="443932"/>
                  </a:lnTo>
                  <a:lnTo>
                    <a:pt x="772243" y="435711"/>
                  </a:lnTo>
                  <a:lnTo>
                    <a:pt x="780654" y="427490"/>
                  </a:lnTo>
                  <a:lnTo>
                    <a:pt x="789064" y="419269"/>
                  </a:lnTo>
                  <a:lnTo>
                    <a:pt x="797474" y="411048"/>
                  </a:lnTo>
                  <a:lnTo>
                    <a:pt x="805885" y="402827"/>
                  </a:lnTo>
                  <a:lnTo>
                    <a:pt x="814295" y="394606"/>
                  </a:lnTo>
                  <a:lnTo>
                    <a:pt x="822705" y="386385"/>
                  </a:lnTo>
                  <a:lnTo>
                    <a:pt x="831116" y="378164"/>
                  </a:lnTo>
                  <a:lnTo>
                    <a:pt x="839526" y="369943"/>
                  </a:lnTo>
                  <a:lnTo>
                    <a:pt x="847936" y="361722"/>
                  </a:lnTo>
                  <a:lnTo>
                    <a:pt x="856347" y="353502"/>
                  </a:lnTo>
                  <a:lnTo>
                    <a:pt x="864757" y="345281"/>
                  </a:lnTo>
                  <a:lnTo>
                    <a:pt x="873167" y="337060"/>
                  </a:lnTo>
                  <a:lnTo>
                    <a:pt x="881578" y="328839"/>
                  </a:lnTo>
                  <a:lnTo>
                    <a:pt x="889988" y="320618"/>
                  </a:lnTo>
                  <a:lnTo>
                    <a:pt x="898398" y="312397"/>
                  </a:lnTo>
                  <a:lnTo>
                    <a:pt x="906809" y="304176"/>
                  </a:lnTo>
                  <a:lnTo>
                    <a:pt x="915219" y="295955"/>
                  </a:lnTo>
                  <a:lnTo>
                    <a:pt x="923630" y="287734"/>
                  </a:lnTo>
                  <a:lnTo>
                    <a:pt x="932040" y="279513"/>
                  </a:lnTo>
                  <a:lnTo>
                    <a:pt x="940450" y="271292"/>
                  </a:lnTo>
                  <a:lnTo>
                    <a:pt x="948861" y="263071"/>
                  </a:lnTo>
                  <a:lnTo>
                    <a:pt x="957271" y="254850"/>
                  </a:lnTo>
                  <a:lnTo>
                    <a:pt x="965681" y="246629"/>
                  </a:lnTo>
                  <a:lnTo>
                    <a:pt x="974092" y="238408"/>
                  </a:lnTo>
                  <a:lnTo>
                    <a:pt x="982502" y="230187"/>
                  </a:lnTo>
                  <a:lnTo>
                    <a:pt x="990912" y="221966"/>
                  </a:lnTo>
                  <a:lnTo>
                    <a:pt x="999323" y="213745"/>
                  </a:lnTo>
                  <a:lnTo>
                    <a:pt x="1007733" y="205524"/>
                  </a:lnTo>
                  <a:lnTo>
                    <a:pt x="1016143" y="197303"/>
                  </a:lnTo>
                  <a:lnTo>
                    <a:pt x="1024554" y="189082"/>
                  </a:lnTo>
                  <a:lnTo>
                    <a:pt x="1032964" y="180861"/>
                  </a:lnTo>
                  <a:lnTo>
                    <a:pt x="1041374" y="172640"/>
                  </a:lnTo>
                  <a:lnTo>
                    <a:pt x="1049785" y="164419"/>
                  </a:lnTo>
                  <a:lnTo>
                    <a:pt x="1058195" y="156198"/>
                  </a:lnTo>
                  <a:lnTo>
                    <a:pt x="1066606" y="147977"/>
                  </a:lnTo>
                  <a:lnTo>
                    <a:pt x="1075016" y="139756"/>
                  </a:lnTo>
                  <a:lnTo>
                    <a:pt x="1083426" y="131535"/>
                  </a:lnTo>
                  <a:lnTo>
                    <a:pt x="1091837" y="123314"/>
                  </a:lnTo>
                  <a:lnTo>
                    <a:pt x="1100247" y="115093"/>
                  </a:lnTo>
                  <a:lnTo>
                    <a:pt x="1108657" y="106872"/>
                  </a:lnTo>
                  <a:lnTo>
                    <a:pt x="1117068" y="98651"/>
                  </a:lnTo>
                  <a:lnTo>
                    <a:pt x="1125478" y="90430"/>
                  </a:lnTo>
                  <a:lnTo>
                    <a:pt x="1133888" y="82209"/>
                  </a:lnTo>
                  <a:lnTo>
                    <a:pt x="1142299" y="73988"/>
                  </a:lnTo>
                  <a:lnTo>
                    <a:pt x="1150709" y="65767"/>
                  </a:lnTo>
                  <a:lnTo>
                    <a:pt x="1159119" y="57546"/>
                  </a:lnTo>
                  <a:lnTo>
                    <a:pt x="1167530" y="49325"/>
                  </a:lnTo>
                  <a:lnTo>
                    <a:pt x="1175940" y="41104"/>
                  </a:lnTo>
                  <a:lnTo>
                    <a:pt x="1184350" y="32883"/>
                  </a:lnTo>
                  <a:lnTo>
                    <a:pt x="1192761" y="24662"/>
                  </a:lnTo>
                  <a:lnTo>
                    <a:pt x="1201171" y="16441"/>
                  </a:lnTo>
                  <a:lnTo>
                    <a:pt x="1209582" y="8220"/>
                  </a:lnTo>
                  <a:lnTo>
                    <a:pt x="1217992" y="0"/>
                  </a:lnTo>
                  <a:lnTo>
                    <a:pt x="1217992" y="0"/>
                  </a:lnTo>
                </a:path>
              </a:pathLst>
            </a:custGeom>
            <a:ln w="13550" cap="flat">
              <a:solidFill>
                <a:srgbClr val="FF0083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705983" y="2869014"/>
              <a:ext cx="22132" cy="2213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062409" y="2872206"/>
              <a:ext cx="15748" cy="1574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630985" y="2852057"/>
              <a:ext cx="56046" cy="5604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678464" y="2840663"/>
              <a:ext cx="78833" cy="7883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744422" y="2847748"/>
              <a:ext cx="64663" cy="6466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804870" y="2849324"/>
              <a:ext cx="61511" cy="6151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872523" y="2512034"/>
              <a:ext cx="43950" cy="4395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920071" y="2846780"/>
              <a:ext cx="66600" cy="6660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983442" y="2470944"/>
              <a:ext cx="57602" cy="5760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026600" y="2499538"/>
              <a:ext cx="89032" cy="8903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091165" y="2505676"/>
              <a:ext cx="77646" cy="7764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138556" y="2350065"/>
              <a:ext cx="100610" cy="10061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02621" y="2291103"/>
              <a:ext cx="90224" cy="9022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255077" y="2222266"/>
              <a:ext cx="103057" cy="10305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313420" y="2167619"/>
              <a:ext cx="104115" cy="10411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378269" y="2129870"/>
              <a:ext cx="92162" cy="9216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449347" y="2071254"/>
              <a:ext cx="67751" cy="6775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517129" y="2057384"/>
              <a:ext cx="49932" cy="4993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558381" y="2030637"/>
              <a:ext cx="85174" cy="8517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234286" y="44833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234286" y="429912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234286" y="411426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234286" y="3922498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234286" y="374678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234286" y="3571069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234286" y="337930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234286" y="319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834878" y="3212638"/>
              <a:ext cx="1199223" cy="1270699"/>
            </a:xfrm>
            <a:custGeom>
              <a:avLst/>
              <a:pathLst>
                <a:path w="1199223" h="1270699">
                  <a:moveTo>
                    <a:pt x="0" y="1270699"/>
                  </a:moveTo>
                  <a:lnTo>
                    <a:pt x="4952" y="1266757"/>
                  </a:lnTo>
                  <a:lnTo>
                    <a:pt x="13363" y="1260059"/>
                  </a:lnTo>
                  <a:lnTo>
                    <a:pt x="21773" y="1253357"/>
                  </a:lnTo>
                  <a:lnTo>
                    <a:pt x="30183" y="1246651"/>
                  </a:lnTo>
                  <a:lnTo>
                    <a:pt x="38594" y="1239941"/>
                  </a:lnTo>
                  <a:lnTo>
                    <a:pt x="47004" y="1233226"/>
                  </a:lnTo>
                  <a:lnTo>
                    <a:pt x="55414" y="1226507"/>
                  </a:lnTo>
                  <a:lnTo>
                    <a:pt x="63825" y="1219784"/>
                  </a:lnTo>
                  <a:lnTo>
                    <a:pt x="72235" y="1213055"/>
                  </a:lnTo>
                  <a:lnTo>
                    <a:pt x="80646" y="1206322"/>
                  </a:lnTo>
                  <a:lnTo>
                    <a:pt x="89056" y="1199583"/>
                  </a:lnTo>
                  <a:lnTo>
                    <a:pt x="97466" y="1192839"/>
                  </a:lnTo>
                  <a:lnTo>
                    <a:pt x="105877" y="1186090"/>
                  </a:lnTo>
                  <a:lnTo>
                    <a:pt x="114287" y="1179334"/>
                  </a:lnTo>
                  <a:lnTo>
                    <a:pt x="122697" y="1172573"/>
                  </a:lnTo>
                  <a:lnTo>
                    <a:pt x="131108" y="1165805"/>
                  </a:lnTo>
                  <a:lnTo>
                    <a:pt x="139518" y="1159031"/>
                  </a:lnTo>
                  <a:lnTo>
                    <a:pt x="147928" y="1152249"/>
                  </a:lnTo>
                  <a:lnTo>
                    <a:pt x="156339" y="1145461"/>
                  </a:lnTo>
                  <a:lnTo>
                    <a:pt x="164749" y="1138665"/>
                  </a:lnTo>
                  <a:lnTo>
                    <a:pt x="173159" y="1131862"/>
                  </a:lnTo>
                  <a:lnTo>
                    <a:pt x="181570" y="1125050"/>
                  </a:lnTo>
                  <a:lnTo>
                    <a:pt x="189980" y="1118230"/>
                  </a:lnTo>
                  <a:lnTo>
                    <a:pt x="198390" y="1111401"/>
                  </a:lnTo>
                  <a:lnTo>
                    <a:pt x="206801" y="1104563"/>
                  </a:lnTo>
                  <a:lnTo>
                    <a:pt x="215211" y="1097715"/>
                  </a:lnTo>
                  <a:lnTo>
                    <a:pt x="223622" y="1090858"/>
                  </a:lnTo>
                  <a:lnTo>
                    <a:pt x="232032" y="1083989"/>
                  </a:lnTo>
                  <a:lnTo>
                    <a:pt x="240442" y="1077110"/>
                  </a:lnTo>
                  <a:lnTo>
                    <a:pt x="248853" y="1070219"/>
                  </a:lnTo>
                  <a:lnTo>
                    <a:pt x="257263" y="1063316"/>
                  </a:lnTo>
                  <a:lnTo>
                    <a:pt x="265673" y="1056401"/>
                  </a:lnTo>
                  <a:lnTo>
                    <a:pt x="274084" y="1049472"/>
                  </a:lnTo>
                  <a:lnTo>
                    <a:pt x="282494" y="1042529"/>
                  </a:lnTo>
                  <a:lnTo>
                    <a:pt x="290904" y="1035572"/>
                  </a:lnTo>
                  <a:lnTo>
                    <a:pt x="299315" y="1028599"/>
                  </a:lnTo>
                  <a:lnTo>
                    <a:pt x="307725" y="1021610"/>
                  </a:lnTo>
                  <a:lnTo>
                    <a:pt x="316135" y="1014604"/>
                  </a:lnTo>
                  <a:lnTo>
                    <a:pt x="324546" y="1007581"/>
                  </a:lnTo>
                  <a:lnTo>
                    <a:pt x="332956" y="1000538"/>
                  </a:lnTo>
                  <a:lnTo>
                    <a:pt x="341366" y="993476"/>
                  </a:lnTo>
                  <a:lnTo>
                    <a:pt x="349777" y="986393"/>
                  </a:lnTo>
                  <a:lnTo>
                    <a:pt x="358187" y="979289"/>
                  </a:lnTo>
                  <a:lnTo>
                    <a:pt x="366598" y="972161"/>
                  </a:lnTo>
                  <a:lnTo>
                    <a:pt x="375008" y="965009"/>
                  </a:lnTo>
                  <a:lnTo>
                    <a:pt x="383418" y="957831"/>
                  </a:lnTo>
                  <a:lnTo>
                    <a:pt x="391829" y="950627"/>
                  </a:lnTo>
                  <a:lnTo>
                    <a:pt x="400239" y="943394"/>
                  </a:lnTo>
                  <a:lnTo>
                    <a:pt x="408649" y="936131"/>
                  </a:lnTo>
                  <a:lnTo>
                    <a:pt x="417060" y="928836"/>
                  </a:lnTo>
                  <a:lnTo>
                    <a:pt x="425470" y="921508"/>
                  </a:lnTo>
                  <a:lnTo>
                    <a:pt x="433880" y="914145"/>
                  </a:lnTo>
                  <a:lnTo>
                    <a:pt x="442291" y="906745"/>
                  </a:lnTo>
                  <a:lnTo>
                    <a:pt x="450701" y="899306"/>
                  </a:lnTo>
                  <a:lnTo>
                    <a:pt x="459111" y="891825"/>
                  </a:lnTo>
                  <a:lnTo>
                    <a:pt x="467522" y="884302"/>
                  </a:lnTo>
                  <a:lnTo>
                    <a:pt x="475932" y="876732"/>
                  </a:lnTo>
                  <a:lnTo>
                    <a:pt x="484342" y="869114"/>
                  </a:lnTo>
                  <a:lnTo>
                    <a:pt x="492753" y="861446"/>
                  </a:lnTo>
                  <a:lnTo>
                    <a:pt x="501163" y="853724"/>
                  </a:lnTo>
                  <a:lnTo>
                    <a:pt x="509574" y="845947"/>
                  </a:lnTo>
                  <a:lnTo>
                    <a:pt x="517984" y="838111"/>
                  </a:lnTo>
                  <a:lnTo>
                    <a:pt x="526394" y="830214"/>
                  </a:lnTo>
                  <a:lnTo>
                    <a:pt x="534805" y="822253"/>
                  </a:lnTo>
                  <a:lnTo>
                    <a:pt x="543215" y="814225"/>
                  </a:lnTo>
                  <a:lnTo>
                    <a:pt x="551625" y="806128"/>
                  </a:lnTo>
                  <a:lnTo>
                    <a:pt x="560036" y="797958"/>
                  </a:lnTo>
                  <a:lnTo>
                    <a:pt x="568446" y="789714"/>
                  </a:lnTo>
                  <a:lnTo>
                    <a:pt x="576856" y="781391"/>
                  </a:lnTo>
                  <a:lnTo>
                    <a:pt x="585267" y="772989"/>
                  </a:lnTo>
                  <a:lnTo>
                    <a:pt x="593677" y="764505"/>
                  </a:lnTo>
                  <a:lnTo>
                    <a:pt x="602087" y="755936"/>
                  </a:lnTo>
                  <a:lnTo>
                    <a:pt x="610498" y="747282"/>
                  </a:lnTo>
                  <a:lnTo>
                    <a:pt x="618908" y="738539"/>
                  </a:lnTo>
                  <a:lnTo>
                    <a:pt x="627319" y="729708"/>
                  </a:lnTo>
                  <a:lnTo>
                    <a:pt x="635729" y="720786"/>
                  </a:lnTo>
                  <a:lnTo>
                    <a:pt x="644139" y="711773"/>
                  </a:lnTo>
                  <a:lnTo>
                    <a:pt x="652550" y="702670"/>
                  </a:lnTo>
                  <a:lnTo>
                    <a:pt x="660960" y="693475"/>
                  </a:lnTo>
                  <a:lnTo>
                    <a:pt x="669370" y="684189"/>
                  </a:lnTo>
                  <a:lnTo>
                    <a:pt x="677781" y="674813"/>
                  </a:lnTo>
                  <a:lnTo>
                    <a:pt x="686191" y="665348"/>
                  </a:lnTo>
                  <a:lnTo>
                    <a:pt x="694601" y="655796"/>
                  </a:lnTo>
                  <a:lnTo>
                    <a:pt x="703012" y="646156"/>
                  </a:lnTo>
                  <a:lnTo>
                    <a:pt x="711422" y="636433"/>
                  </a:lnTo>
                  <a:lnTo>
                    <a:pt x="719832" y="626627"/>
                  </a:lnTo>
                  <a:lnTo>
                    <a:pt x="728243" y="616741"/>
                  </a:lnTo>
                  <a:lnTo>
                    <a:pt x="736653" y="606777"/>
                  </a:lnTo>
                  <a:lnTo>
                    <a:pt x="745063" y="596738"/>
                  </a:lnTo>
                  <a:lnTo>
                    <a:pt x="753474" y="586627"/>
                  </a:lnTo>
                  <a:lnTo>
                    <a:pt x="761884" y="576446"/>
                  </a:lnTo>
                  <a:lnTo>
                    <a:pt x="770295" y="566198"/>
                  </a:lnTo>
                  <a:lnTo>
                    <a:pt x="778705" y="555885"/>
                  </a:lnTo>
                  <a:lnTo>
                    <a:pt x="787115" y="545512"/>
                  </a:lnTo>
                  <a:lnTo>
                    <a:pt x="795526" y="535079"/>
                  </a:lnTo>
                  <a:lnTo>
                    <a:pt x="803936" y="524591"/>
                  </a:lnTo>
                  <a:lnTo>
                    <a:pt x="812346" y="514049"/>
                  </a:lnTo>
                  <a:lnTo>
                    <a:pt x="820757" y="503456"/>
                  </a:lnTo>
                  <a:lnTo>
                    <a:pt x="829167" y="492816"/>
                  </a:lnTo>
                  <a:lnTo>
                    <a:pt x="837577" y="482129"/>
                  </a:lnTo>
                  <a:lnTo>
                    <a:pt x="845988" y="471398"/>
                  </a:lnTo>
                  <a:lnTo>
                    <a:pt x="854398" y="460627"/>
                  </a:lnTo>
                  <a:lnTo>
                    <a:pt x="862808" y="449816"/>
                  </a:lnTo>
                  <a:lnTo>
                    <a:pt x="871219" y="438967"/>
                  </a:lnTo>
                  <a:lnTo>
                    <a:pt x="879629" y="428084"/>
                  </a:lnTo>
                  <a:lnTo>
                    <a:pt x="888039" y="417167"/>
                  </a:lnTo>
                  <a:lnTo>
                    <a:pt x="896450" y="406218"/>
                  </a:lnTo>
                  <a:lnTo>
                    <a:pt x="904860" y="395239"/>
                  </a:lnTo>
                  <a:lnTo>
                    <a:pt x="913271" y="384232"/>
                  </a:lnTo>
                  <a:lnTo>
                    <a:pt x="921681" y="373198"/>
                  </a:lnTo>
                  <a:lnTo>
                    <a:pt x="930091" y="362137"/>
                  </a:lnTo>
                  <a:lnTo>
                    <a:pt x="938502" y="351053"/>
                  </a:lnTo>
                  <a:lnTo>
                    <a:pt x="946912" y="339945"/>
                  </a:lnTo>
                  <a:lnTo>
                    <a:pt x="955322" y="328816"/>
                  </a:lnTo>
                  <a:lnTo>
                    <a:pt x="963733" y="317666"/>
                  </a:lnTo>
                  <a:lnTo>
                    <a:pt x="972143" y="306495"/>
                  </a:lnTo>
                  <a:lnTo>
                    <a:pt x="980553" y="295306"/>
                  </a:lnTo>
                  <a:lnTo>
                    <a:pt x="988964" y="284100"/>
                  </a:lnTo>
                  <a:lnTo>
                    <a:pt x="997374" y="272876"/>
                  </a:lnTo>
                  <a:lnTo>
                    <a:pt x="1005784" y="261636"/>
                  </a:lnTo>
                  <a:lnTo>
                    <a:pt x="1014195" y="250380"/>
                  </a:lnTo>
                  <a:lnTo>
                    <a:pt x="1022605" y="239110"/>
                  </a:lnTo>
                  <a:lnTo>
                    <a:pt x="1031015" y="227826"/>
                  </a:lnTo>
                  <a:lnTo>
                    <a:pt x="1039426" y="216529"/>
                  </a:lnTo>
                  <a:lnTo>
                    <a:pt x="1047836" y="205219"/>
                  </a:lnTo>
                  <a:lnTo>
                    <a:pt x="1056247" y="193896"/>
                  </a:lnTo>
                  <a:lnTo>
                    <a:pt x="1064657" y="182563"/>
                  </a:lnTo>
                  <a:lnTo>
                    <a:pt x="1073067" y="171218"/>
                  </a:lnTo>
                  <a:lnTo>
                    <a:pt x="1081478" y="159862"/>
                  </a:lnTo>
                  <a:lnTo>
                    <a:pt x="1089888" y="148497"/>
                  </a:lnTo>
                  <a:lnTo>
                    <a:pt x="1098298" y="137122"/>
                  </a:lnTo>
                  <a:lnTo>
                    <a:pt x="1106709" y="125737"/>
                  </a:lnTo>
                  <a:lnTo>
                    <a:pt x="1115119" y="114344"/>
                  </a:lnTo>
                  <a:lnTo>
                    <a:pt x="1123529" y="102943"/>
                  </a:lnTo>
                  <a:lnTo>
                    <a:pt x="1131940" y="91533"/>
                  </a:lnTo>
                  <a:lnTo>
                    <a:pt x="1140350" y="80115"/>
                  </a:lnTo>
                  <a:lnTo>
                    <a:pt x="1148760" y="68690"/>
                  </a:lnTo>
                  <a:lnTo>
                    <a:pt x="1157171" y="57258"/>
                  </a:lnTo>
                  <a:lnTo>
                    <a:pt x="1165581" y="45819"/>
                  </a:lnTo>
                  <a:lnTo>
                    <a:pt x="1173991" y="34373"/>
                  </a:lnTo>
                  <a:lnTo>
                    <a:pt x="1182402" y="22921"/>
                  </a:lnTo>
                  <a:lnTo>
                    <a:pt x="1190812" y="11463"/>
                  </a:lnTo>
                  <a:lnTo>
                    <a:pt x="1199223" y="0"/>
                  </a:lnTo>
                  <a:lnTo>
                    <a:pt x="1199223" y="366125"/>
                  </a:lnTo>
                  <a:lnTo>
                    <a:pt x="1190812" y="372875"/>
                  </a:lnTo>
                  <a:lnTo>
                    <a:pt x="1182402" y="379631"/>
                  </a:lnTo>
                  <a:lnTo>
                    <a:pt x="1173991" y="386393"/>
                  </a:lnTo>
                  <a:lnTo>
                    <a:pt x="1165581" y="393161"/>
                  </a:lnTo>
                  <a:lnTo>
                    <a:pt x="1157171" y="399936"/>
                  </a:lnTo>
                  <a:lnTo>
                    <a:pt x="1148760" y="406718"/>
                  </a:lnTo>
                  <a:lnTo>
                    <a:pt x="1140350" y="413507"/>
                  </a:lnTo>
                  <a:lnTo>
                    <a:pt x="1131940" y="420303"/>
                  </a:lnTo>
                  <a:lnTo>
                    <a:pt x="1123529" y="427107"/>
                  </a:lnTo>
                  <a:lnTo>
                    <a:pt x="1115119" y="433919"/>
                  </a:lnTo>
                  <a:lnTo>
                    <a:pt x="1106709" y="440740"/>
                  </a:lnTo>
                  <a:lnTo>
                    <a:pt x="1098298" y="447570"/>
                  </a:lnTo>
                  <a:lnTo>
                    <a:pt x="1089888" y="454408"/>
                  </a:lnTo>
                  <a:lnTo>
                    <a:pt x="1081478" y="461257"/>
                  </a:lnTo>
                  <a:lnTo>
                    <a:pt x="1073067" y="468115"/>
                  </a:lnTo>
                  <a:lnTo>
                    <a:pt x="1064657" y="474985"/>
                  </a:lnTo>
                  <a:lnTo>
                    <a:pt x="1056247" y="481865"/>
                  </a:lnTo>
                  <a:lnTo>
                    <a:pt x="1047836" y="488756"/>
                  </a:lnTo>
                  <a:lnTo>
                    <a:pt x="1039426" y="495660"/>
                  </a:lnTo>
                  <a:lnTo>
                    <a:pt x="1031015" y="502577"/>
                  </a:lnTo>
                  <a:lnTo>
                    <a:pt x="1022605" y="509506"/>
                  </a:lnTo>
                  <a:lnTo>
                    <a:pt x="1014195" y="516450"/>
                  </a:lnTo>
                  <a:lnTo>
                    <a:pt x="1005784" y="523409"/>
                  </a:lnTo>
                  <a:lnTo>
                    <a:pt x="997374" y="530383"/>
                  </a:lnTo>
                  <a:lnTo>
                    <a:pt x="988964" y="537373"/>
                  </a:lnTo>
                  <a:lnTo>
                    <a:pt x="980553" y="544380"/>
                  </a:lnTo>
                  <a:lnTo>
                    <a:pt x="972143" y="551405"/>
                  </a:lnTo>
                  <a:lnTo>
                    <a:pt x="963733" y="558449"/>
                  </a:lnTo>
                  <a:lnTo>
                    <a:pt x="955322" y="565512"/>
                  </a:lnTo>
                  <a:lnTo>
                    <a:pt x="946912" y="572596"/>
                  </a:lnTo>
                  <a:lnTo>
                    <a:pt x="938502" y="579703"/>
                  </a:lnTo>
                  <a:lnTo>
                    <a:pt x="930091" y="586832"/>
                  </a:lnTo>
                  <a:lnTo>
                    <a:pt x="921681" y="593986"/>
                  </a:lnTo>
                  <a:lnTo>
                    <a:pt x="913271" y="601166"/>
                  </a:lnTo>
                  <a:lnTo>
                    <a:pt x="904860" y="608372"/>
                  </a:lnTo>
                  <a:lnTo>
                    <a:pt x="896450" y="615607"/>
                  </a:lnTo>
                  <a:lnTo>
                    <a:pt x="888039" y="622872"/>
                  </a:lnTo>
                  <a:lnTo>
                    <a:pt x="879629" y="630169"/>
                  </a:lnTo>
                  <a:lnTo>
                    <a:pt x="871219" y="637500"/>
                  </a:lnTo>
                  <a:lnTo>
                    <a:pt x="862808" y="644865"/>
                  </a:lnTo>
                  <a:lnTo>
                    <a:pt x="854398" y="652268"/>
                  </a:lnTo>
                  <a:lnTo>
                    <a:pt x="845988" y="659710"/>
                  </a:lnTo>
                  <a:lnTo>
                    <a:pt x="837577" y="667194"/>
                  </a:lnTo>
                  <a:lnTo>
                    <a:pt x="829167" y="674721"/>
                  </a:lnTo>
                  <a:lnTo>
                    <a:pt x="820757" y="682294"/>
                  </a:lnTo>
                  <a:lnTo>
                    <a:pt x="812346" y="689915"/>
                  </a:lnTo>
                  <a:lnTo>
                    <a:pt x="803936" y="697588"/>
                  </a:lnTo>
                  <a:lnTo>
                    <a:pt x="795526" y="705313"/>
                  </a:lnTo>
                  <a:lnTo>
                    <a:pt x="787115" y="713094"/>
                  </a:lnTo>
                  <a:lnTo>
                    <a:pt x="778705" y="720935"/>
                  </a:lnTo>
                  <a:lnTo>
                    <a:pt x="770295" y="728836"/>
                  </a:lnTo>
                  <a:lnTo>
                    <a:pt x="761884" y="736802"/>
                  </a:lnTo>
                  <a:lnTo>
                    <a:pt x="753474" y="744835"/>
                  </a:lnTo>
                  <a:lnTo>
                    <a:pt x="745063" y="752937"/>
                  </a:lnTo>
                  <a:lnTo>
                    <a:pt x="736653" y="761112"/>
                  </a:lnTo>
                  <a:lnTo>
                    <a:pt x="728243" y="769363"/>
                  </a:lnTo>
                  <a:lnTo>
                    <a:pt x="719832" y="777690"/>
                  </a:lnTo>
                  <a:lnTo>
                    <a:pt x="711422" y="786098"/>
                  </a:lnTo>
                  <a:lnTo>
                    <a:pt x="703012" y="794589"/>
                  </a:lnTo>
                  <a:lnTo>
                    <a:pt x="694601" y="803164"/>
                  </a:lnTo>
                  <a:lnTo>
                    <a:pt x="686191" y="811825"/>
                  </a:lnTo>
                  <a:lnTo>
                    <a:pt x="677781" y="820574"/>
                  </a:lnTo>
                  <a:lnTo>
                    <a:pt x="669370" y="829412"/>
                  </a:lnTo>
                  <a:lnTo>
                    <a:pt x="660960" y="838340"/>
                  </a:lnTo>
                  <a:lnTo>
                    <a:pt x="652550" y="847359"/>
                  </a:lnTo>
                  <a:lnTo>
                    <a:pt x="644139" y="856469"/>
                  </a:lnTo>
                  <a:lnTo>
                    <a:pt x="635729" y="865671"/>
                  </a:lnTo>
                  <a:lnTo>
                    <a:pt x="627319" y="874963"/>
                  </a:lnTo>
                  <a:lnTo>
                    <a:pt x="618908" y="884345"/>
                  </a:lnTo>
                  <a:lnTo>
                    <a:pt x="610498" y="893817"/>
                  </a:lnTo>
                  <a:lnTo>
                    <a:pt x="602087" y="903376"/>
                  </a:lnTo>
                  <a:lnTo>
                    <a:pt x="593677" y="913021"/>
                  </a:lnTo>
                  <a:lnTo>
                    <a:pt x="585267" y="922751"/>
                  </a:lnTo>
                  <a:lnTo>
                    <a:pt x="576856" y="932562"/>
                  </a:lnTo>
                  <a:lnTo>
                    <a:pt x="568446" y="942454"/>
                  </a:lnTo>
                  <a:lnTo>
                    <a:pt x="560036" y="952424"/>
                  </a:lnTo>
                  <a:lnTo>
                    <a:pt x="551625" y="962468"/>
                  </a:lnTo>
                  <a:lnTo>
                    <a:pt x="543215" y="972584"/>
                  </a:lnTo>
                  <a:lnTo>
                    <a:pt x="534805" y="982770"/>
                  </a:lnTo>
                  <a:lnTo>
                    <a:pt x="526394" y="993023"/>
                  </a:lnTo>
                  <a:lnTo>
                    <a:pt x="517984" y="1003340"/>
                  </a:lnTo>
                  <a:lnTo>
                    <a:pt x="509574" y="1013718"/>
                  </a:lnTo>
                  <a:lnTo>
                    <a:pt x="501163" y="1024155"/>
                  </a:lnTo>
                  <a:lnTo>
                    <a:pt x="492753" y="1034647"/>
                  </a:lnTo>
                  <a:lnTo>
                    <a:pt x="484342" y="1045193"/>
                  </a:lnTo>
                  <a:lnTo>
                    <a:pt x="475932" y="1055789"/>
                  </a:lnTo>
                  <a:lnTo>
                    <a:pt x="467522" y="1066433"/>
                  </a:lnTo>
                  <a:lnTo>
                    <a:pt x="459111" y="1077123"/>
                  </a:lnTo>
                  <a:lnTo>
                    <a:pt x="450701" y="1087857"/>
                  </a:lnTo>
                  <a:lnTo>
                    <a:pt x="442291" y="1098631"/>
                  </a:lnTo>
                  <a:lnTo>
                    <a:pt x="433880" y="1109445"/>
                  </a:lnTo>
                  <a:lnTo>
                    <a:pt x="425470" y="1120296"/>
                  </a:lnTo>
                  <a:lnTo>
                    <a:pt x="417060" y="1131182"/>
                  </a:lnTo>
                  <a:lnTo>
                    <a:pt x="408649" y="1142101"/>
                  </a:lnTo>
                  <a:lnTo>
                    <a:pt x="400239" y="1153052"/>
                  </a:lnTo>
                  <a:lnTo>
                    <a:pt x="391829" y="1164033"/>
                  </a:lnTo>
                  <a:lnTo>
                    <a:pt x="383418" y="1175043"/>
                  </a:lnTo>
                  <a:lnTo>
                    <a:pt x="375008" y="1186079"/>
                  </a:lnTo>
                  <a:lnTo>
                    <a:pt x="366598" y="1197141"/>
                  </a:lnTo>
                  <a:lnTo>
                    <a:pt x="358187" y="1208227"/>
                  </a:lnTo>
                  <a:lnTo>
                    <a:pt x="349777" y="1219336"/>
                  </a:lnTo>
                  <a:lnTo>
                    <a:pt x="341366" y="1230467"/>
                  </a:lnTo>
                  <a:lnTo>
                    <a:pt x="332956" y="1241619"/>
                  </a:lnTo>
                  <a:lnTo>
                    <a:pt x="324546" y="1252791"/>
                  </a:lnTo>
                  <a:lnTo>
                    <a:pt x="316135" y="1263981"/>
                  </a:lnTo>
                  <a:lnTo>
                    <a:pt x="311094" y="1270699"/>
                  </a:lnTo>
                  <a:close/>
                </a:path>
              </a:pathLst>
            </a:custGeom>
            <a:solidFill>
              <a:srgbClr val="5CB8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834878" y="3212638"/>
              <a:ext cx="1199223" cy="1270699"/>
            </a:xfrm>
            <a:custGeom>
              <a:avLst/>
              <a:pathLst>
                <a:path w="1199223" h="1270699">
                  <a:moveTo>
                    <a:pt x="0" y="1270699"/>
                  </a:moveTo>
                  <a:lnTo>
                    <a:pt x="4952" y="1266757"/>
                  </a:lnTo>
                  <a:lnTo>
                    <a:pt x="13363" y="1260059"/>
                  </a:lnTo>
                  <a:lnTo>
                    <a:pt x="21773" y="1253357"/>
                  </a:lnTo>
                  <a:lnTo>
                    <a:pt x="30183" y="1246651"/>
                  </a:lnTo>
                  <a:lnTo>
                    <a:pt x="38594" y="1239941"/>
                  </a:lnTo>
                  <a:lnTo>
                    <a:pt x="47004" y="1233226"/>
                  </a:lnTo>
                  <a:lnTo>
                    <a:pt x="55414" y="1226507"/>
                  </a:lnTo>
                  <a:lnTo>
                    <a:pt x="63825" y="1219784"/>
                  </a:lnTo>
                  <a:lnTo>
                    <a:pt x="72235" y="1213055"/>
                  </a:lnTo>
                  <a:lnTo>
                    <a:pt x="80646" y="1206322"/>
                  </a:lnTo>
                  <a:lnTo>
                    <a:pt x="89056" y="1199583"/>
                  </a:lnTo>
                  <a:lnTo>
                    <a:pt x="97466" y="1192839"/>
                  </a:lnTo>
                  <a:lnTo>
                    <a:pt x="105877" y="1186090"/>
                  </a:lnTo>
                  <a:lnTo>
                    <a:pt x="114287" y="1179334"/>
                  </a:lnTo>
                  <a:lnTo>
                    <a:pt x="122697" y="1172573"/>
                  </a:lnTo>
                  <a:lnTo>
                    <a:pt x="131108" y="1165805"/>
                  </a:lnTo>
                  <a:lnTo>
                    <a:pt x="139518" y="1159031"/>
                  </a:lnTo>
                  <a:lnTo>
                    <a:pt x="147928" y="1152249"/>
                  </a:lnTo>
                  <a:lnTo>
                    <a:pt x="156339" y="1145461"/>
                  </a:lnTo>
                  <a:lnTo>
                    <a:pt x="164749" y="1138665"/>
                  </a:lnTo>
                  <a:lnTo>
                    <a:pt x="173159" y="1131862"/>
                  </a:lnTo>
                  <a:lnTo>
                    <a:pt x="181570" y="1125050"/>
                  </a:lnTo>
                  <a:lnTo>
                    <a:pt x="189980" y="1118230"/>
                  </a:lnTo>
                  <a:lnTo>
                    <a:pt x="198390" y="1111401"/>
                  </a:lnTo>
                  <a:lnTo>
                    <a:pt x="206801" y="1104563"/>
                  </a:lnTo>
                  <a:lnTo>
                    <a:pt x="215211" y="1097715"/>
                  </a:lnTo>
                  <a:lnTo>
                    <a:pt x="223622" y="1090858"/>
                  </a:lnTo>
                  <a:lnTo>
                    <a:pt x="232032" y="1083989"/>
                  </a:lnTo>
                  <a:lnTo>
                    <a:pt x="240442" y="1077110"/>
                  </a:lnTo>
                  <a:lnTo>
                    <a:pt x="248853" y="1070219"/>
                  </a:lnTo>
                  <a:lnTo>
                    <a:pt x="257263" y="1063316"/>
                  </a:lnTo>
                  <a:lnTo>
                    <a:pt x="265673" y="1056401"/>
                  </a:lnTo>
                  <a:lnTo>
                    <a:pt x="274084" y="1049472"/>
                  </a:lnTo>
                  <a:lnTo>
                    <a:pt x="282494" y="1042529"/>
                  </a:lnTo>
                  <a:lnTo>
                    <a:pt x="290904" y="1035572"/>
                  </a:lnTo>
                  <a:lnTo>
                    <a:pt x="299315" y="1028599"/>
                  </a:lnTo>
                  <a:lnTo>
                    <a:pt x="307725" y="1021610"/>
                  </a:lnTo>
                  <a:lnTo>
                    <a:pt x="316135" y="1014604"/>
                  </a:lnTo>
                  <a:lnTo>
                    <a:pt x="324546" y="1007581"/>
                  </a:lnTo>
                  <a:lnTo>
                    <a:pt x="332956" y="1000538"/>
                  </a:lnTo>
                  <a:lnTo>
                    <a:pt x="341366" y="993476"/>
                  </a:lnTo>
                  <a:lnTo>
                    <a:pt x="349777" y="986393"/>
                  </a:lnTo>
                  <a:lnTo>
                    <a:pt x="358187" y="979289"/>
                  </a:lnTo>
                  <a:lnTo>
                    <a:pt x="366598" y="972161"/>
                  </a:lnTo>
                  <a:lnTo>
                    <a:pt x="375008" y="965009"/>
                  </a:lnTo>
                  <a:lnTo>
                    <a:pt x="383418" y="957831"/>
                  </a:lnTo>
                  <a:lnTo>
                    <a:pt x="391829" y="950627"/>
                  </a:lnTo>
                  <a:lnTo>
                    <a:pt x="400239" y="943394"/>
                  </a:lnTo>
                  <a:lnTo>
                    <a:pt x="408649" y="936131"/>
                  </a:lnTo>
                  <a:lnTo>
                    <a:pt x="417060" y="928836"/>
                  </a:lnTo>
                  <a:lnTo>
                    <a:pt x="425470" y="921508"/>
                  </a:lnTo>
                  <a:lnTo>
                    <a:pt x="433880" y="914145"/>
                  </a:lnTo>
                  <a:lnTo>
                    <a:pt x="442291" y="906745"/>
                  </a:lnTo>
                  <a:lnTo>
                    <a:pt x="450701" y="899306"/>
                  </a:lnTo>
                  <a:lnTo>
                    <a:pt x="459111" y="891825"/>
                  </a:lnTo>
                  <a:lnTo>
                    <a:pt x="467522" y="884302"/>
                  </a:lnTo>
                  <a:lnTo>
                    <a:pt x="475932" y="876732"/>
                  </a:lnTo>
                  <a:lnTo>
                    <a:pt x="484342" y="869114"/>
                  </a:lnTo>
                  <a:lnTo>
                    <a:pt x="492753" y="861446"/>
                  </a:lnTo>
                  <a:lnTo>
                    <a:pt x="501163" y="853724"/>
                  </a:lnTo>
                  <a:lnTo>
                    <a:pt x="509574" y="845947"/>
                  </a:lnTo>
                  <a:lnTo>
                    <a:pt x="517984" y="838111"/>
                  </a:lnTo>
                  <a:lnTo>
                    <a:pt x="526394" y="830214"/>
                  </a:lnTo>
                  <a:lnTo>
                    <a:pt x="534805" y="822253"/>
                  </a:lnTo>
                  <a:lnTo>
                    <a:pt x="543215" y="814225"/>
                  </a:lnTo>
                  <a:lnTo>
                    <a:pt x="551625" y="806128"/>
                  </a:lnTo>
                  <a:lnTo>
                    <a:pt x="560036" y="797958"/>
                  </a:lnTo>
                  <a:lnTo>
                    <a:pt x="568446" y="789714"/>
                  </a:lnTo>
                  <a:lnTo>
                    <a:pt x="576856" y="781391"/>
                  </a:lnTo>
                  <a:lnTo>
                    <a:pt x="585267" y="772989"/>
                  </a:lnTo>
                  <a:lnTo>
                    <a:pt x="593677" y="764505"/>
                  </a:lnTo>
                  <a:lnTo>
                    <a:pt x="602087" y="755936"/>
                  </a:lnTo>
                  <a:lnTo>
                    <a:pt x="610498" y="747282"/>
                  </a:lnTo>
                  <a:lnTo>
                    <a:pt x="618908" y="738539"/>
                  </a:lnTo>
                  <a:lnTo>
                    <a:pt x="627319" y="729708"/>
                  </a:lnTo>
                  <a:lnTo>
                    <a:pt x="635729" y="720786"/>
                  </a:lnTo>
                  <a:lnTo>
                    <a:pt x="644139" y="711773"/>
                  </a:lnTo>
                  <a:lnTo>
                    <a:pt x="652550" y="702670"/>
                  </a:lnTo>
                  <a:lnTo>
                    <a:pt x="660960" y="693475"/>
                  </a:lnTo>
                  <a:lnTo>
                    <a:pt x="669370" y="684189"/>
                  </a:lnTo>
                  <a:lnTo>
                    <a:pt x="677781" y="674813"/>
                  </a:lnTo>
                  <a:lnTo>
                    <a:pt x="686191" y="665348"/>
                  </a:lnTo>
                  <a:lnTo>
                    <a:pt x="694601" y="655796"/>
                  </a:lnTo>
                  <a:lnTo>
                    <a:pt x="703012" y="646156"/>
                  </a:lnTo>
                  <a:lnTo>
                    <a:pt x="711422" y="636433"/>
                  </a:lnTo>
                  <a:lnTo>
                    <a:pt x="719832" y="626627"/>
                  </a:lnTo>
                  <a:lnTo>
                    <a:pt x="728243" y="616741"/>
                  </a:lnTo>
                  <a:lnTo>
                    <a:pt x="736653" y="606777"/>
                  </a:lnTo>
                  <a:lnTo>
                    <a:pt x="745063" y="596738"/>
                  </a:lnTo>
                  <a:lnTo>
                    <a:pt x="753474" y="586627"/>
                  </a:lnTo>
                  <a:lnTo>
                    <a:pt x="761884" y="576446"/>
                  </a:lnTo>
                  <a:lnTo>
                    <a:pt x="770295" y="566198"/>
                  </a:lnTo>
                  <a:lnTo>
                    <a:pt x="778705" y="555885"/>
                  </a:lnTo>
                  <a:lnTo>
                    <a:pt x="787115" y="545512"/>
                  </a:lnTo>
                  <a:lnTo>
                    <a:pt x="795526" y="535079"/>
                  </a:lnTo>
                  <a:lnTo>
                    <a:pt x="803936" y="524591"/>
                  </a:lnTo>
                  <a:lnTo>
                    <a:pt x="812346" y="514049"/>
                  </a:lnTo>
                  <a:lnTo>
                    <a:pt x="820757" y="503456"/>
                  </a:lnTo>
                  <a:lnTo>
                    <a:pt x="829167" y="492816"/>
                  </a:lnTo>
                  <a:lnTo>
                    <a:pt x="837577" y="482129"/>
                  </a:lnTo>
                  <a:lnTo>
                    <a:pt x="845988" y="471398"/>
                  </a:lnTo>
                  <a:lnTo>
                    <a:pt x="854398" y="460627"/>
                  </a:lnTo>
                  <a:lnTo>
                    <a:pt x="862808" y="449816"/>
                  </a:lnTo>
                  <a:lnTo>
                    <a:pt x="871219" y="438967"/>
                  </a:lnTo>
                  <a:lnTo>
                    <a:pt x="879629" y="428084"/>
                  </a:lnTo>
                  <a:lnTo>
                    <a:pt x="888039" y="417167"/>
                  </a:lnTo>
                  <a:lnTo>
                    <a:pt x="896450" y="406218"/>
                  </a:lnTo>
                  <a:lnTo>
                    <a:pt x="904860" y="395239"/>
                  </a:lnTo>
                  <a:lnTo>
                    <a:pt x="913271" y="384232"/>
                  </a:lnTo>
                  <a:lnTo>
                    <a:pt x="921681" y="373198"/>
                  </a:lnTo>
                  <a:lnTo>
                    <a:pt x="930091" y="362137"/>
                  </a:lnTo>
                  <a:lnTo>
                    <a:pt x="938502" y="351053"/>
                  </a:lnTo>
                  <a:lnTo>
                    <a:pt x="946912" y="339945"/>
                  </a:lnTo>
                  <a:lnTo>
                    <a:pt x="955322" y="328816"/>
                  </a:lnTo>
                  <a:lnTo>
                    <a:pt x="963733" y="317666"/>
                  </a:lnTo>
                  <a:lnTo>
                    <a:pt x="972143" y="306495"/>
                  </a:lnTo>
                  <a:lnTo>
                    <a:pt x="980553" y="295306"/>
                  </a:lnTo>
                  <a:lnTo>
                    <a:pt x="988964" y="284100"/>
                  </a:lnTo>
                  <a:lnTo>
                    <a:pt x="997374" y="272876"/>
                  </a:lnTo>
                  <a:lnTo>
                    <a:pt x="1005784" y="261636"/>
                  </a:lnTo>
                  <a:lnTo>
                    <a:pt x="1014195" y="250380"/>
                  </a:lnTo>
                  <a:lnTo>
                    <a:pt x="1022605" y="239110"/>
                  </a:lnTo>
                  <a:lnTo>
                    <a:pt x="1031015" y="227826"/>
                  </a:lnTo>
                  <a:lnTo>
                    <a:pt x="1039426" y="216529"/>
                  </a:lnTo>
                  <a:lnTo>
                    <a:pt x="1047836" y="205219"/>
                  </a:lnTo>
                  <a:lnTo>
                    <a:pt x="1056247" y="193896"/>
                  </a:lnTo>
                  <a:lnTo>
                    <a:pt x="1064657" y="182563"/>
                  </a:lnTo>
                  <a:lnTo>
                    <a:pt x="1073067" y="171218"/>
                  </a:lnTo>
                  <a:lnTo>
                    <a:pt x="1081478" y="159862"/>
                  </a:lnTo>
                  <a:lnTo>
                    <a:pt x="1089888" y="148497"/>
                  </a:lnTo>
                  <a:lnTo>
                    <a:pt x="1098298" y="137122"/>
                  </a:lnTo>
                  <a:lnTo>
                    <a:pt x="1106709" y="125737"/>
                  </a:lnTo>
                  <a:lnTo>
                    <a:pt x="1115119" y="114344"/>
                  </a:lnTo>
                  <a:lnTo>
                    <a:pt x="1123529" y="102943"/>
                  </a:lnTo>
                  <a:lnTo>
                    <a:pt x="1131940" y="91533"/>
                  </a:lnTo>
                  <a:lnTo>
                    <a:pt x="1140350" y="80115"/>
                  </a:lnTo>
                  <a:lnTo>
                    <a:pt x="1148760" y="68690"/>
                  </a:lnTo>
                  <a:lnTo>
                    <a:pt x="1157171" y="57258"/>
                  </a:lnTo>
                  <a:lnTo>
                    <a:pt x="1165581" y="45819"/>
                  </a:lnTo>
                  <a:lnTo>
                    <a:pt x="1173991" y="34373"/>
                  </a:lnTo>
                  <a:lnTo>
                    <a:pt x="1182402" y="22921"/>
                  </a:lnTo>
                  <a:lnTo>
                    <a:pt x="1190812" y="11463"/>
                  </a:lnTo>
                  <a:lnTo>
                    <a:pt x="1199223" y="0"/>
                  </a:lnTo>
                  <a:lnTo>
                    <a:pt x="119922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145973" y="3578764"/>
              <a:ext cx="888128" cy="904573"/>
            </a:xfrm>
            <a:custGeom>
              <a:avLst/>
              <a:pathLst>
                <a:path w="888128" h="904573">
                  <a:moveTo>
                    <a:pt x="888128" y="0"/>
                  </a:moveTo>
                  <a:lnTo>
                    <a:pt x="888128" y="0"/>
                  </a:lnTo>
                  <a:lnTo>
                    <a:pt x="879717" y="6750"/>
                  </a:lnTo>
                  <a:lnTo>
                    <a:pt x="871307" y="13505"/>
                  </a:lnTo>
                  <a:lnTo>
                    <a:pt x="862897" y="20267"/>
                  </a:lnTo>
                  <a:lnTo>
                    <a:pt x="854486" y="27036"/>
                  </a:lnTo>
                  <a:lnTo>
                    <a:pt x="846076" y="33811"/>
                  </a:lnTo>
                  <a:lnTo>
                    <a:pt x="837666" y="40592"/>
                  </a:lnTo>
                  <a:lnTo>
                    <a:pt x="829255" y="47381"/>
                  </a:lnTo>
                  <a:lnTo>
                    <a:pt x="820845" y="54178"/>
                  </a:lnTo>
                  <a:lnTo>
                    <a:pt x="812434" y="60982"/>
                  </a:lnTo>
                  <a:lnTo>
                    <a:pt x="804024" y="67794"/>
                  </a:lnTo>
                  <a:lnTo>
                    <a:pt x="795614" y="74615"/>
                  </a:lnTo>
                  <a:lnTo>
                    <a:pt x="787203" y="81444"/>
                  </a:lnTo>
                  <a:lnTo>
                    <a:pt x="778793" y="88283"/>
                  </a:lnTo>
                  <a:lnTo>
                    <a:pt x="770383" y="95131"/>
                  </a:lnTo>
                  <a:lnTo>
                    <a:pt x="761972" y="101990"/>
                  </a:lnTo>
                  <a:lnTo>
                    <a:pt x="753562" y="108859"/>
                  </a:lnTo>
                  <a:lnTo>
                    <a:pt x="745152" y="115739"/>
                  </a:lnTo>
                  <a:lnTo>
                    <a:pt x="736741" y="122631"/>
                  </a:lnTo>
                  <a:lnTo>
                    <a:pt x="728331" y="129535"/>
                  </a:lnTo>
                  <a:lnTo>
                    <a:pt x="719921" y="136451"/>
                  </a:lnTo>
                  <a:lnTo>
                    <a:pt x="711510" y="143381"/>
                  </a:lnTo>
                  <a:lnTo>
                    <a:pt x="703100" y="150325"/>
                  </a:lnTo>
                  <a:lnTo>
                    <a:pt x="694690" y="157283"/>
                  </a:lnTo>
                  <a:lnTo>
                    <a:pt x="686279" y="164257"/>
                  </a:lnTo>
                  <a:lnTo>
                    <a:pt x="677869" y="171247"/>
                  </a:lnTo>
                  <a:lnTo>
                    <a:pt x="669458" y="178254"/>
                  </a:lnTo>
                  <a:lnTo>
                    <a:pt x="661048" y="185279"/>
                  </a:lnTo>
                  <a:lnTo>
                    <a:pt x="652638" y="192323"/>
                  </a:lnTo>
                  <a:lnTo>
                    <a:pt x="644227" y="199387"/>
                  </a:lnTo>
                  <a:lnTo>
                    <a:pt x="635817" y="206471"/>
                  </a:lnTo>
                  <a:lnTo>
                    <a:pt x="627407" y="213577"/>
                  </a:lnTo>
                  <a:lnTo>
                    <a:pt x="618996" y="220707"/>
                  </a:lnTo>
                  <a:lnTo>
                    <a:pt x="610586" y="227860"/>
                  </a:lnTo>
                  <a:lnTo>
                    <a:pt x="602176" y="235040"/>
                  </a:lnTo>
                  <a:lnTo>
                    <a:pt x="593765" y="242246"/>
                  </a:lnTo>
                  <a:lnTo>
                    <a:pt x="585355" y="249482"/>
                  </a:lnTo>
                  <a:lnTo>
                    <a:pt x="576945" y="256747"/>
                  </a:lnTo>
                  <a:lnTo>
                    <a:pt x="568534" y="264044"/>
                  </a:lnTo>
                  <a:lnTo>
                    <a:pt x="560124" y="271374"/>
                  </a:lnTo>
                  <a:lnTo>
                    <a:pt x="551714" y="278740"/>
                  </a:lnTo>
                  <a:lnTo>
                    <a:pt x="543303" y="286143"/>
                  </a:lnTo>
                  <a:lnTo>
                    <a:pt x="534893" y="293585"/>
                  </a:lnTo>
                  <a:lnTo>
                    <a:pt x="526482" y="301068"/>
                  </a:lnTo>
                  <a:lnTo>
                    <a:pt x="518072" y="308595"/>
                  </a:lnTo>
                  <a:lnTo>
                    <a:pt x="509662" y="316168"/>
                  </a:lnTo>
                  <a:lnTo>
                    <a:pt x="501251" y="323790"/>
                  </a:lnTo>
                  <a:lnTo>
                    <a:pt x="492841" y="331462"/>
                  </a:lnTo>
                  <a:lnTo>
                    <a:pt x="484431" y="339187"/>
                  </a:lnTo>
                  <a:lnTo>
                    <a:pt x="476020" y="346969"/>
                  </a:lnTo>
                  <a:lnTo>
                    <a:pt x="467610" y="354809"/>
                  </a:lnTo>
                  <a:lnTo>
                    <a:pt x="459200" y="362711"/>
                  </a:lnTo>
                  <a:lnTo>
                    <a:pt x="450789" y="370676"/>
                  </a:lnTo>
                  <a:lnTo>
                    <a:pt x="442379" y="378709"/>
                  </a:lnTo>
                  <a:lnTo>
                    <a:pt x="433969" y="386812"/>
                  </a:lnTo>
                  <a:lnTo>
                    <a:pt x="425558" y="394987"/>
                  </a:lnTo>
                  <a:lnTo>
                    <a:pt x="417148" y="403237"/>
                  </a:lnTo>
                  <a:lnTo>
                    <a:pt x="408737" y="411565"/>
                  </a:lnTo>
                  <a:lnTo>
                    <a:pt x="400327" y="419973"/>
                  </a:lnTo>
                  <a:lnTo>
                    <a:pt x="391917" y="428463"/>
                  </a:lnTo>
                  <a:lnTo>
                    <a:pt x="383506" y="437038"/>
                  </a:lnTo>
                  <a:lnTo>
                    <a:pt x="375096" y="445699"/>
                  </a:lnTo>
                  <a:lnTo>
                    <a:pt x="366686" y="454448"/>
                  </a:lnTo>
                  <a:lnTo>
                    <a:pt x="358275" y="463286"/>
                  </a:lnTo>
                  <a:lnTo>
                    <a:pt x="349865" y="472214"/>
                  </a:lnTo>
                  <a:lnTo>
                    <a:pt x="341455" y="481233"/>
                  </a:lnTo>
                  <a:lnTo>
                    <a:pt x="333044" y="490344"/>
                  </a:lnTo>
                  <a:lnTo>
                    <a:pt x="324634" y="499545"/>
                  </a:lnTo>
                  <a:lnTo>
                    <a:pt x="316224" y="508837"/>
                  </a:lnTo>
                  <a:lnTo>
                    <a:pt x="307813" y="518220"/>
                  </a:lnTo>
                  <a:lnTo>
                    <a:pt x="299403" y="527691"/>
                  </a:lnTo>
                  <a:lnTo>
                    <a:pt x="290993" y="537250"/>
                  </a:lnTo>
                  <a:lnTo>
                    <a:pt x="282582" y="546895"/>
                  </a:lnTo>
                  <a:lnTo>
                    <a:pt x="274172" y="556625"/>
                  </a:lnTo>
                  <a:lnTo>
                    <a:pt x="265761" y="566437"/>
                  </a:lnTo>
                  <a:lnTo>
                    <a:pt x="257351" y="576329"/>
                  </a:lnTo>
                  <a:lnTo>
                    <a:pt x="248941" y="586298"/>
                  </a:lnTo>
                  <a:lnTo>
                    <a:pt x="240530" y="596342"/>
                  </a:lnTo>
                  <a:lnTo>
                    <a:pt x="232120" y="606459"/>
                  </a:lnTo>
                  <a:lnTo>
                    <a:pt x="223710" y="616645"/>
                  </a:lnTo>
                  <a:lnTo>
                    <a:pt x="215299" y="626898"/>
                  </a:lnTo>
                  <a:lnTo>
                    <a:pt x="206889" y="637214"/>
                  </a:lnTo>
                  <a:lnTo>
                    <a:pt x="198479" y="647593"/>
                  </a:lnTo>
                  <a:lnTo>
                    <a:pt x="190068" y="658029"/>
                  </a:lnTo>
                  <a:lnTo>
                    <a:pt x="181658" y="668522"/>
                  </a:lnTo>
                  <a:lnTo>
                    <a:pt x="173248" y="679067"/>
                  </a:lnTo>
                  <a:lnTo>
                    <a:pt x="164837" y="689663"/>
                  </a:lnTo>
                  <a:lnTo>
                    <a:pt x="156427" y="700308"/>
                  </a:lnTo>
                  <a:lnTo>
                    <a:pt x="148017" y="710998"/>
                  </a:lnTo>
                  <a:lnTo>
                    <a:pt x="139606" y="721731"/>
                  </a:lnTo>
                  <a:lnTo>
                    <a:pt x="131196" y="732506"/>
                  </a:lnTo>
                  <a:lnTo>
                    <a:pt x="122785" y="743319"/>
                  </a:lnTo>
                  <a:lnTo>
                    <a:pt x="114375" y="754170"/>
                  </a:lnTo>
                  <a:lnTo>
                    <a:pt x="105965" y="765056"/>
                  </a:lnTo>
                  <a:lnTo>
                    <a:pt x="97554" y="775976"/>
                  </a:lnTo>
                  <a:lnTo>
                    <a:pt x="89144" y="786927"/>
                  </a:lnTo>
                  <a:lnTo>
                    <a:pt x="80734" y="797908"/>
                  </a:lnTo>
                  <a:lnTo>
                    <a:pt x="72323" y="808917"/>
                  </a:lnTo>
                  <a:lnTo>
                    <a:pt x="63913" y="819953"/>
                  </a:lnTo>
                  <a:lnTo>
                    <a:pt x="55503" y="831015"/>
                  </a:lnTo>
                  <a:lnTo>
                    <a:pt x="47092" y="842101"/>
                  </a:lnTo>
                  <a:lnTo>
                    <a:pt x="38682" y="853211"/>
                  </a:lnTo>
                  <a:lnTo>
                    <a:pt x="30272" y="864342"/>
                  </a:lnTo>
                  <a:lnTo>
                    <a:pt x="21861" y="875493"/>
                  </a:lnTo>
                  <a:lnTo>
                    <a:pt x="13451" y="886665"/>
                  </a:lnTo>
                  <a:lnTo>
                    <a:pt x="5041" y="897855"/>
                  </a:lnTo>
                  <a:lnTo>
                    <a:pt x="0" y="90457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029659" y="3395701"/>
              <a:ext cx="1004442" cy="1087636"/>
            </a:xfrm>
            <a:custGeom>
              <a:avLst/>
              <a:pathLst>
                <a:path w="1004442" h="1087636">
                  <a:moveTo>
                    <a:pt x="0" y="1087636"/>
                  </a:moveTo>
                  <a:lnTo>
                    <a:pt x="3609" y="1083727"/>
                  </a:lnTo>
                  <a:lnTo>
                    <a:pt x="12020" y="1074620"/>
                  </a:lnTo>
                  <a:lnTo>
                    <a:pt x="20430" y="1065513"/>
                  </a:lnTo>
                  <a:lnTo>
                    <a:pt x="28841" y="1056406"/>
                  </a:lnTo>
                  <a:lnTo>
                    <a:pt x="37251" y="1047299"/>
                  </a:lnTo>
                  <a:lnTo>
                    <a:pt x="45661" y="1038192"/>
                  </a:lnTo>
                  <a:lnTo>
                    <a:pt x="54072" y="1029085"/>
                  </a:lnTo>
                  <a:lnTo>
                    <a:pt x="62482" y="1019978"/>
                  </a:lnTo>
                  <a:lnTo>
                    <a:pt x="70892" y="1010871"/>
                  </a:lnTo>
                  <a:lnTo>
                    <a:pt x="79303" y="1001765"/>
                  </a:lnTo>
                  <a:lnTo>
                    <a:pt x="87713" y="992658"/>
                  </a:lnTo>
                  <a:lnTo>
                    <a:pt x="96123" y="983551"/>
                  </a:lnTo>
                  <a:lnTo>
                    <a:pt x="104534" y="974444"/>
                  </a:lnTo>
                  <a:lnTo>
                    <a:pt x="112944" y="965337"/>
                  </a:lnTo>
                  <a:lnTo>
                    <a:pt x="121354" y="956230"/>
                  </a:lnTo>
                  <a:lnTo>
                    <a:pt x="129765" y="947123"/>
                  </a:lnTo>
                  <a:lnTo>
                    <a:pt x="138175" y="938016"/>
                  </a:lnTo>
                  <a:lnTo>
                    <a:pt x="146585" y="928909"/>
                  </a:lnTo>
                  <a:lnTo>
                    <a:pt x="154996" y="919802"/>
                  </a:lnTo>
                  <a:lnTo>
                    <a:pt x="163406" y="910695"/>
                  </a:lnTo>
                  <a:lnTo>
                    <a:pt x="171817" y="901588"/>
                  </a:lnTo>
                  <a:lnTo>
                    <a:pt x="180227" y="892481"/>
                  </a:lnTo>
                  <a:lnTo>
                    <a:pt x="188637" y="883374"/>
                  </a:lnTo>
                  <a:lnTo>
                    <a:pt x="197048" y="874267"/>
                  </a:lnTo>
                  <a:lnTo>
                    <a:pt x="205458" y="865160"/>
                  </a:lnTo>
                  <a:lnTo>
                    <a:pt x="213868" y="856053"/>
                  </a:lnTo>
                  <a:lnTo>
                    <a:pt x="222279" y="846946"/>
                  </a:lnTo>
                  <a:lnTo>
                    <a:pt x="230689" y="837839"/>
                  </a:lnTo>
                  <a:lnTo>
                    <a:pt x="239099" y="828732"/>
                  </a:lnTo>
                  <a:lnTo>
                    <a:pt x="247510" y="819625"/>
                  </a:lnTo>
                  <a:lnTo>
                    <a:pt x="255920" y="810518"/>
                  </a:lnTo>
                  <a:lnTo>
                    <a:pt x="264330" y="801412"/>
                  </a:lnTo>
                  <a:lnTo>
                    <a:pt x="272741" y="792305"/>
                  </a:lnTo>
                  <a:lnTo>
                    <a:pt x="281151" y="783198"/>
                  </a:lnTo>
                  <a:lnTo>
                    <a:pt x="289561" y="774091"/>
                  </a:lnTo>
                  <a:lnTo>
                    <a:pt x="297972" y="764984"/>
                  </a:lnTo>
                  <a:lnTo>
                    <a:pt x="306382" y="755877"/>
                  </a:lnTo>
                  <a:lnTo>
                    <a:pt x="314793" y="746770"/>
                  </a:lnTo>
                  <a:lnTo>
                    <a:pt x="323203" y="737663"/>
                  </a:lnTo>
                  <a:lnTo>
                    <a:pt x="331613" y="728556"/>
                  </a:lnTo>
                  <a:lnTo>
                    <a:pt x="340024" y="719449"/>
                  </a:lnTo>
                  <a:lnTo>
                    <a:pt x="348434" y="710342"/>
                  </a:lnTo>
                  <a:lnTo>
                    <a:pt x="356844" y="701235"/>
                  </a:lnTo>
                  <a:lnTo>
                    <a:pt x="365255" y="692128"/>
                  </a:lnTo>
                  <a:lnTo>
                    <a:pt x="373665" y="683021"/>
                  </a:lnTo>
                  <a:lnTo>
                    <a:pt x="382075" y="673914"/>
                  </a:lnTo>
                  <a:lnTo>
                    <a:pt x="390486" y="664807"/>
                  </a:lnTo>
                  <a:lnTo>
                    <a:pt x="398896" y="655700"/>
                  </a:lnTo>
                  <a:lnTo>
                    <a:pt x="407306" y="646593"/>
                  </a:lnTo>
                  <a:lnTo>
                    <a:pt x="415717" y="637486"/>
                  </a:lnTo>
                  <a:lnTo>
                    <a:pt x="424127" y="628379"/>
                  </a:lnTo>
                  <a:lnTo>
                    <a:pt x="432537" y="619272"/>
                  </a:lnTo>
                  <a:lnTo>
                    <a:pt x="440948" y="610165"/>
                  </a:lnTo>
                  <a:lnTo>
                    <a:pt x="449358" y="601059"/>
                  </a:lnTo>
                  <a:lnTo>
                    <a:pt x="457769" y="591952"/>
                  </a:lnTo>
                  <a:lnTo>
                    <a:pt x="466179" y="582845"/>
                  </a:lnTo>
                  <a:lnTo>
                    <a:pt x="474589" y="573738"/>
                  </a:lnTo>
                  <a:lnTo>
                    <a:pt x="483000" y="564631"/>
                  </a:lnTo>
                  <a:lnTo>
                    <a:pt x="491410" y="555524"/>
                  </a:lnTo>
                  <a:lnTo>
                    <a:pt x="499820" y="546417"/>
                  </a:lnTo>
                  <a:lnTo>
                    <a:pt x="508231" y="537310"/>
                  </a:lnTo>
                  <a:lnTo>
                    <a:pt x="516641" y="528203"/>
                  </a:lnTo>
                  <a:lnTo>
                    <a:pt x="525051" y="519096"/>
                  </a:lnTo>
                  <a:lnTo>
                    <a:pt x="533462" y="509989"/>
                  </a:lnTo>
                  <a:lnTo>
                    <a:pt x="541872" y="500882"/>
                  </a:lnTo>
                  <a:lnTo>
                    <a:pt x="550282" y="491775"/>
                  </a:lnTo>
                  <a:lnTo>
                    <a:pt x="558693" y="482668"/>
                  </a:lnTo>
                  <a:lnTo>
                    <a:pt x="567103" y="473561"/>
                  </a:lnTo>
                  <a:lnTo>
                    <a:pt x="575513" y="464454"/>
                  </a:lnTo>
                  <a:lnTo>
                    <a:pt x="583924" y="455347"/>
                  </a:lnTo>
                  <a:lnTo>
                    <a:pt x="592334" y="446240"/>
                  </a:lnTo>
                  <a:lnTo>
                    <a:pt x="600745" y="437133"/>
                  </a:lnTo>
                  <a:lnTo>
                    <a:pt x="609155" y="428026"/>
                  </a:lnTo>
                  <a:lnTo>
                    <a:pt x="617565" y="418919"/>
                  </a:lnTo>
                  <a:lnTo>
                    <a:pt x="625976" y="409812"/>
                  </a:lnTo>
                  <a:lnTo>
                    <a:pt x="634386" y="400706"/>
                  </a:lnTo>
                  <a:lnTo>
                    <a:pt x="642796" y="391599"/>
                  </a:lnTo>
                  <a:lnTo>
                    <a:pt x="651207" y="382492"/>
                  </a:lnTo>
                  <a:lnTo>
                    <a:pt x="659617" y="373385"/>
                  </a:lnTo>
                  <a:lnTo>
                    <a:pt x="668027" y="364278"/>
                  </a:lnTo>
                  <a:lnTo>
                    <a:pt x="676438" y="355171"/>
                  </a:lnTo>
                  <a:lnTo>
                    <a:pt x="684848" y="346064"/>
                  </a:lnTo>
                  <a:lnTo>
                    <a:pt x="693258" y="336957"/>
                  </a:lnTo>
                  <a:lnTo>
                    <a:pt x="701669" y="327850"/>
                  </a:lnTo>
                  <a:lnTo>
                    <a:pt x="710079" y="318743"/>
                  </a:lnTo>
                  <a:lnTo>
                    <a:pt x="718489" y="309636"/>
                  </a:lnTo>
                  <a:lnTo>
                    <a:pt x="726900" y="300529"/>
                  </a:lnTo>
                  <a:lnTo>
                    <a:pt x="735310" y="291422"/>
                  </a:lnTo>
                  <a:lnTo>
                    <a:pt x="743721" y="282315"/>
                  </a:lnTo>
                  <a:lnTo>
                    <a:pt x="752131" y="273208"/>
                  </a:lnTo>
                  <a:lnTo>
                    <a:pt x="760541" y="264101"/>
                  </a:lnTo>
                  <a:lnTo>
                    <a:pt x="768952" y="254994"/>
                  </a:lnTo>
                  <a:lnTo>
                    <a:pt x="777362" y="245887"/>
                  </a:lnTo>
                  <a:lnTo>
                    <a:pt x="785772" y="236780"/>
                  </a:lnTo>
                  <a:lnTo>
                    <a:pt x="794183" y="227673"/>
                  </a:lnTo>
                  <a:lnTo>
                    <a:pt x="802593" y="218566"/>
                  </a:lnTo>
                  <a:lnTo>
                    <a:pt x="811003" y="209459"/>
                  </a:lnTo>
                  <a:lnTo>
                    <a:pt x="819414" y="200353"/>
                  </a:lnTo>
                  <a:lnTo>
                    <a:pt x="827824" y="191246"/>
                  </a:lnTo>
                  <a:lnTo>
                    <a:pt x="836234" y="182139"/>
                  </a:lnTo>
                  <a:lnTo>
                    <a:pt x="844645" y="173032"/>
                  </a:lnTo>
                  <a:lnTo>
                    <a:pt x="853055" y="163925"/>
                  </a:lnTo>
                  <a:lnTo>
                    <a:pt x="861466" y="154818"/>
                  </a:lnTo>
                  <a:lnTo>
                    <a:pt x="869876" y="145711"/>
                  </a:lnTo>
                  <a:lnTo>
                    <a:pt x="878286" y="136604"/>
                  </a:lnTo>
                  <a:lnTo>
                    <a:pt x="886697" y="127497"/>
                  </a:lnTo>
                  <a:lnTo>
                    <a:pt x="895107" y="118390"/>
                  </a:lnTo>
                  <a:lnTo>
                    <a:pt x="903517" y="109283"/>
                  </a:lnTo>
                  <a:lnTo>
                    <a:pt x="911928" y="100176"/>
                  </a:lnTo>
                  <a:lnTo>
                    <a:pt x="920338" y="91069"/>
                  </a:lnTo>
                  <a:lnTo>
                    <a:pt x="928748" y="81962"/>
                  </a:lnTo>
                  <a:lnTo>
                    <a:pt x="937159" y="72855"/>
                  </a:lnTo>
                  <a:lnTo>
                    <a:pt x="945569" y="63748"/>
                  </a:lnTo>
                  <a:lnTo>
                    <a:pt x="953979" y="54641"/>
                  </a:lnTo>
                  <a:lnTo>
                    <a:pt x="962390" y="45534"/>
                  </a:lnTo>
                  <a:lnTo>
                    <a:pt x="970800" y="36427"/>
                  </a:lnTo>
                  <a:lnTo>
                    <a:pt x="979210" y="27320"/>
                  </a:lnTo>
                  <a:lnTo>
                    <a:pt x="987621" y="18213"/>
                  </a:lnTo>
                  <a:lnTo>
                    <a:pt x="996031" y="9106"/>
                  </a:lnTo>
                  <a:lnTo>
                    <a:pt x="1004442" y="0"/>
                  </a:lnTo>
                </a:path>
              </a:pathLst>
            </a:custGeom>
            <a:ln w="13550" cap="flat">
              <a:solidFill>
                <a:srgbClr val="5CB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617535" y="4442696"/>
              <a:ext cx="81283" cy="81283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680113" y="4446402"/>
              <a:ext cx="73871" cy="7387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744956" y="4452372"/>
              <a:ext cx="61930" cy="61930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636368" y="4460697"/>
              <a:ext cx="45281" cy="4528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695679" y="4461136"/>
              <a:ext cx="44403" cy="44403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755985" y="4462569"/>
              <a:ext cx="41536" cy="41536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823152" y="4470864"/>
              <a:ext cx="24947" cy="24947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928581" y="4458548"/>
              <a:ext cx="49579" cy="49579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983194" y="4454288"/>
              <a:ext cx="58098" cy="58098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030014" y="4442235"/>
              <a:ext cx="82204" cy="82204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152047" y="4446524"/>
              <a:ext cx="73627" cy="73627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217742" y="4453347"/>
              <a:ext cx="59981" cy="5998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275956" y="4452688"/>
              <a:ext cx="61299" cy="61299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325363" y="3992503"/>
              <a:ext cx="80230" cy="80230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398871" y="4009530"/>
              <a:ext cx="50960" cy="50960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234286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234286" y="590238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234286" y="5717518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234286" y="55257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234286" y="535004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234286" y="51743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234286" y="498256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234286" y="4797699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2936823" y="4913917"/>
              <a:ext cx="1097278" cy="1172677"/>
            </a:xfrm>
            <a:custGeom>
              <a:avLst/>
              <a:pathLst>
                <a:path w="1097278" h="1172677">
                  <a:moveTo>
                    <a:pt x="0" y="1172677"/>
                  </a:moveTo>
                  <a:lnTo>
                    <a:pt x="3932" y="1169844"/>
                  </a:lnTo>
                  <a:lnTo>
                    <a:pt x="12343" y="1163780"/>
                  </a:lnTo>
                  <a:lnTo>
                    <a:pt x="20753" y="1157711"/>
                  </a:lnTo>
                  <a:lnTo>
                    <a:pt x="29163" y="1151636"/>
                  </a:lnTo>
                  <a:lnTo>
                    <a:pt x="37574" y="1145555"/>
                  </a:lnTo>
                  <a:lnTo>
                    <a:pt x="45984" y="1139467"/>
                  </a:lnTo>
                  <a:lnTo>
                    <a:pt x="54395" y="1133373"/>
                  </a:lnTo>
                  <a:lnTo>
                    <a:pt x="62805" y="1127272"/>
                  </a:lnTo>
                  <a:lnTo>
                    <a:pt x="71215" y="1121164"/>
                  </a:lnTo>
                  <a:lnTo>
                    <a:pt x="79626" y="1115048"/>
                  </a:lnTo>
                  <a:lnTo>
                    <a:pt x="88036" y="1108924"/>
                  </a:lnTo>
                  <a:lnTo>
                    <a:pt x="96446" y="1102792"/>
                  </a:lnTo>
                  <a:lnTo>
                    <a:pt x="104857" y="1096651"/>
                  </a:lnTo>
                  <a:lnTo>
                    <a:pt x="113267" y="1090500"/>
                  </a:lnTo>
                  <a:lnTo>
                    <a:pt x="121677" y="1084341"/>
                  </a:lnTo>
                  <a:lnTo>
                    <a:pt x="130088" y="1078171"/>
                  </a:lnTo>
                  <a:lnTo>
                    <a:pt x="138498" y="1071990"/>
                  </a:lnTo>
                  <a:lnTo>
                    <a:pt x="146908" y="1065798"/>
                  </a:lnTo>
                  <a:lnTo>
                    <a:pt x="155319" y="1059594"/>
                  </a:lnTo>
                  <a:lnTo>
                    <a:pt x="163729" y="1053378"/>
                  </a:lnTo>
                  <a:lnTo>
                    <a:pt x="172139" y="1047148"/>
                  </a:lnTo>
                  <a:lnTo>
                    <a:pt x="180550" y="1040905"/>
                  </a:lnTo>
                  <a:lnTo>
                    <a:pt x="188960" y="1034646"/>
                  </a:lnTo>
                  <a:lnTo>
                    <a:pt x="197371" y="1028372"/>
                  </a:lnTo>
                  <a:lnTo>
                    <a:pt x="205781" y="1022082"/>
                  </a:lnTo>
                  <a:lnTo>
                    <a:pt x="214191" y="1015775"/>
                  </a:lnTo>
                  <a:lnTo>
                    <a:pt x="222602" y="1009448"/>
                  </a:lnTo>
                  <a:lnTo>
                    <a:pt x="231012" y="1003103"/>
                  </a:lnTo>
                  <a:lnTo>
                    <a:pt x="239422" y="996736"/>
                  </a:lnTo>
                  <a:lnTo>
                    <a:pt x="247833" y="990348"/>
                  </a:lnTo>
                  <a:lnTo>
                    <a:pt x="256243" y="983936"/>
                  </a:lnTo>
                  <a:lnTo>
                    <a:pt x="264653" y="977499"/>
                  </a:lnTo>
                  <a:lnTo>
                    <a:pt x="273064" y="971035"/>
                  </a:lnTo>
                  <a:lnTo>
                    <a:pt x="281474" y="964544"/>
                  </a:lnTo>
                  <a:lnTo>
                    <a:pt x="289884" y="958022"/>
                  </a:lnTo>
                  <a:lnTo>
                    <a:pt x="298295" y="951469"/>
                  </a:lnTo>
                  <a:lnTo>
                    <a:pt x="306705" y="944881"/>
                  </a:lnTo>
                  <a:lnTo>
                    <a:pt x="315115" y="938257"/>
                  </a:lnTo>
                  <a:lnTo>
                    <a:pt x="323526" y="931593"/>
                  </a:lnTo>
                  <a:lnTo>
                    <a:pt x="331936" y="924889"/>
                  </a:lnTo>
                  <a:lnTo>
                    <a:pt x="340347" y="918140"/>
                  </a:lnTo>
                  <a:lnTo>
                    <a:pt x="348757" y="911344"/>
                  </a:lnTo>
                  <a:lnTo>
                    <a:pt x="357167" y="904498"/>
                  </a:lnTo>
                  <a:lnTo>
                    <a:pt x="365578" y="897597"/>
                  </a:lnTo>
                  <a:lnTo>
                    <a:pt x="373988" y="890639"/>
                  </a:lnTo>
                  <a:lnTo>
                    <a:pt x="382398" y="883620"/>
                  </a:lnTo>
                  <a:lnTo>
                    <a:pt x="390809" y="876536"/>
                  </a:lnTo>
                  <a:lnTo>
                    <a:pt x="399219" y="869382"/>
                  </a:lnTo>
                  <a:lnTo>
                    <a:pt x="407629" y="862154"/>
                  </a:lnTo>
                  <a:lnTo>
                    <a:pt x="416040" y="854847"/>
                  </a:lnTo>
                  <a:lnTo>
                    <a:pt x="424450" y="847457"/>
                  </a:lnTo>
                  <a:lnTo>
                    <a:pt x="432860" y="839979"/>
                  </a:lnTo>
                  <a:lnTo>
                    <a:pt x="441271" y="832408"/>
                  </a:lnTo>
                  <a:lnTo>
                    <a:pt x="449681" y="824738"/>
                  </a:lnTo>
                  <a:lnTo>
                    <a:pt x="458091" y="816966"/>
                  </a:lnTo>
                  <a:lnTo>
                    <a:pt x="466502" y="809086"/>
                  </a:lnTo>
                  <a:lnTo>
                    <a:pt x="474912" y="801094"/>
                  </a:lnTo>
                  <a:lnTo>
                    <a:pt x="483323" y="792985"/>
                  </a:lnTo>
                  <a:lnTo>
                    <a:pt x="491733" y="784756"/>
                  </a:lnTo>
                  <a:lnTo>
                    <a:pt x="500143" y="776403"/>
                  </a:lnTo>
                  <a:lnTo>
                    <a:pt x="508554" y="767923"/>
                  </a:lnTo>
                  <a:lnTo>
                    <a:pt x="516964" y="759314"/>
                  </a:lnTo>
                  <a:lnTo>
                    <a:pt x="525374" y="750574"/>
                  </a:lnTo>
                  <a:lnTo>
                    <a:pt x="533785" y="741703"/>
                  </a:lnTo>
                  <a:lnTo>
                    <a:pt x="542195" y="732700"/>
                  </a:lnTo>
                  <a:lnTo>
                    <a:pt x="550605" y="723566"/>
                  </a:lnTo>
                  <a:lnTo>
                    <a:pt x="559016" y="714302"/>
                  </a:lnTo>
                  <a:lnTo>
                    <a:pt x="567426" y="704910"/>
                  </a:lnTo>
                  <a:lnTo>
                    <a:pt x="575836" y="695393"/>
                  </a:lnTo>
                  <a:lnTo>
                    <a:pt x="584247" y="685754"/>
                  </a:lnTo>
                  <a:lnTo>
                    <a:pt x="592657" y="675997"/>
                  </a:lnTo>
                  <a:lnTo>
                    <a:pt x="601068" y="666126"/>
                  </a:lnTo>
                  <a:lnTo>
                    <a:pt x="609478" y="656145"/>
                  </a:lnTo>
                  <a:lnTo>
                    <a:pt x="617888" y="646060"/>
                  </a:lnTo>
                  <a:lnTo>
                    <a:pt x="626299" y="635874"/>
                  </a:lnTo>
                  <a:lnTo>
                    <a:pt x="634709" y="625593"/>
                  </a:lnTo>
                  <a:lnTo>
                    <a:pt x="643119" y="615222"/>
                  </a:lnTo>
                  <a:lnTo>
                    <a:pt x="651530" y="604766"/>
                  </a:lnTo>
                  <a:lnTo>
                    <a:pt x="659940" y="594229"/>
                  </a:lnTo>
                  <a:lnTo>
                    <a:pt x="668350" y="583617"/>
                  </a:lnTo>
                  <a:lnTo>
                    <a:pt x="676761" y="572932"/>
                  </a:lnTo>
                  <a:lnTo>
                    <a:pt x="685171" y="562181"/>
                  </a:lnTo>
                  <a:lnTo>
                    <a:pt x="693581" y="551367"/>
                  </a:lnTo>
                  <a:lnTo>
                    <a:pt x="701992" y="540494"/>
                  </a:lnTo>
                  <a:lnTo>
                    <a:pt x="710402" y="529566"/>
                  </a:lnTo>
                  <a:lnTo>
                    <a:pt x="718812" y="518586"/>
                  </a:lnTo>
                  <a:lnTo>
                    <a:pt x="727223" y="507557"/>
                  </a:lnTo>
                  <a:lnTo>
                    <a:pt x="735633" y="496483"/>
                  </a:lnTo>
                  <a:lnTo>
                    <a:pt x="744044" y="485366"/>
                  </a:lnTo>
                  <a:lnTo>
                    <a:pt x="752454" y="474210"/>
                  </a:lnTo>
                  <a:lnTo>
                    <a:pt x="760864" y="463016"/>
                  </a:lnTo>
                  <a:lnTo>
                    <a:pt x="769275" y="451787"/>
                  </a:lnTo>
                  <a:lnTo>
                    <a:pt x="777685" y="440525"/>
                  </a:lnTo>
                  <a:lnTo>
                    <a:pt x="786095" y="429232"/>
                  </a:lnTo>
                  <a:lnTo>
                    <a:pt x="794506" y="417910"/>
                  </a:lnTo>
                  <a:lnTo>
                    <a:pt x="802916" y="406562"/>
                  </a:lnTo>
                  <a:lnTo>
                    <a:pt x="811326" y="395187"/>
                  </a:lnTo>
                  <a:lnTo>
                    <a:pt x="819737" y="383789"/>
                  </a:lnTo>
                  <a:lnTo>
                    <a:pt x="828147" y="372368"/>
                  </a:lnTo>
                  <a:lnTo>
                    <a:pt x="836557" y="360925"/>
                  </a:lnTo>
                  <a:lnTo>
                    <a:pt x="844968" y="349463"/>
                  </a:lnTo>
                  <a:lnTo>
                    <a:pt x="853378" y="337982"/>
                  </a:lnTo>
                  <a:lnTo>
                    <a:pt x="861788" y="326483"/>
                  </a:lnTo>
                  <a:lnTo>
                    <a:pt x="870199" y="314967"/>
                  </a:lnTo>
                  <a:lnTo>
                    <a:pt x="878609" y="303435"/>
                  </a:lnTo>
                  <a:lnTo>
                    <a:pt x="887020" y="291888"/>
                  </a:lnTo>
                  <a:lnTo>
                    <a:pt x="895430" y="280327"/>
                  </a:lnTo>
                  <a:lnTo>
                    <a:pt x="903840" y="268752"/>
                  </a:lnTo>
                  <a:lnTo>
                    <a:pt x="912251" y="257164"/>
                  </a:lnTo>
                  <a:lnTo>
                    <a:pt x="920661" y="245565"/>
                  </a:lnTo>
                  <a:lnTo>
                    <a:pt x="929071" y="233954"/>
                  </a:lnTo>
                  <a:lnTo>
                    <a:pt x="937482" y="222332"/>
                  </a:lnTo>
                  <a:lnTo>
                    <a:pt x="945892" y="210699"/>
                  </a:lnTo>
                  <a:lnTo>
                    <a:pt x="954302" y="199057"/>
                  </a:lnTo>
                  <a:lnTo>
                    <a:pt x="962713" y="187405"/>
                  </a:lnTo>
                  <a:lnTo>
                    <a:pt x="971123" y="175745"/>
                  </a:lnTo>
                  <a:lnTo>
                    <a:pt x="979533" y="164076"/>
                  </a:lnTo>
                  <a:lnTo>
                    <a:pt x="987944" y="152398"/>
                  </a:lnTo>
                  <a:lnTo>
                    <a:pt x="996354" y="140713"/>
                  </a:lnTo>
                  <a:lnTo>
                    <a:pt x="1004764" y="129021"/>
                  </a:lnTo>
                  <a:lnTo>
                    <a:pt x="1013175" y="117321"/>
                  </a:lnTo>
                  <a:lnTo>
                    <a:pt x="1021585" y="105615"/>
                  </a:lnTo>
                  <a:lnTo>
                    <a:pt x="1029996" y="93903"/>
                  </a:lnTo>
                  <a:lnTo>
                    <a:pt x="1038406" y="82184"/>
                  </a:lnTo>
                  <a:lnTo>
                    <a:pt x="1046816" y="70459"/>
                  </a:lnTo>
                  <a:lnTo>
                    <a:pt x="1055227" y="58729"/>
                  </a:lnTo>
                  <a:lnTo>
                    <a:pt x="1063637" y="46993"/>
                  </a:lnTo>
                  <a:lnTo>
                    <a:pt x="1072047" y="35252"/>
                  </a:lnTo>
                  <a:lnTo>
                    <a:pt x="1080458" y="23506"/>
                  </a:lnTo>
                  <a:lnTo>
                    <a:pt x="1088868" y="11755"/>
                  </a:lnTo>
                  <a:lnTo>
                    <a:pt x="1097278" y="0"/>
                  </a:lnTo>
                  <a:lnTo>
                    <a:pt x="1097278" y="429454"/>
                  </a:lnTo>
                  <a:lnTo>
                    <a:pt x="1088868" y="435495"/>
                  </a:lnTo>
                  <a:lnTo>
                    <a:pt x="1080458" y="441540"/>
                  </a:lnTo>
                  <a:lnTo>
                    <a:pt x="1072047" y="447591"/>
                  </a:lnTo>
                  <a:lnTo>
                    <a:pt x="1063637" y="453646"/>
                  </a:lnTo>
                  <a:lnTo>
                    <a:pt x="1055227" y="459706"/>
                  </a:lnTo>
                  <a:lnTo>
                    <a:pt x="1046816" y="465772"/>
                  </a:lnTo>
                  <a:lnTo>
                    <a:pt x="1038406" y="471844"/>
                  </a:lnTo>
                  <a:lnTo>
                    <a:pt x="1029996" y="477922"/>
                  </a:lnTo>
                  <a:lnTo>
                    <a:pt x="1021585" y="484005"/>
                  </a:lnTo>
                  <a:lnTo>
                    <a:pt x="1013175" y="490095"/>
                  </a:lnTo>
                  <a:lnTo>
                    <a:pt x="1004764" y="496192"/>
                  </a:lnTo>
                  <a:lnTo>
                    <a:pt x="996354" y="502296"/>
                  </a:lnTo>
                  <a:lnTo>
                    <a:pt x="987944" y="508408"/>
                  </a:lnTo>
                  <a:lnTo>
                    <a:pt x="979533" y="514527"/>
                  </a:lnTo>
                  <a:lnTo>
                    <a:pt x="971123" y="520654"/>
                  </a:lnTo>
                  <a:lnTo>
                    <a:pt x="962713" y="526790"/>
                  </a:lnTo>
                  <a:lnTo>
                    <a:pt x="954302" y="532934"/>
                  </a:lnTo>
                  <a:lnTo>
                    <a:pt x="945892" y="539089"/>
                  </a:lnTo>
                  <a:lnTo>
                    <a:pt x="937482" y="545252"/>
                  </a:lnTo>
                  <a:lnTo>
                    <a:pt x="929071" y="551427"/>
                  </a:lnTo>
                  <a:lnTo>
                    <a:pt x="920661" y="557612"/>
                  </a:lnTo>
                  <a:lnTo>
                    <a:pt x="912251" y="563809"/>
                  </a:lnTo>
                  <a:lnTo>
                    <a:pt x="903840" y="570018"/>
                  </a:lnTo>
                  <a:lnTo>
                    <a:pt x="895430" y="576239"/>
                  </a:lnTo>
                  <a:lnTo>
                    <a:pt x="887020" y="582475"/>
                  </a:lnTo>
                  <a:lnTo>
                    <a:pt x="878609" y="588724"/>
                  </a:lnTo>
                  <a:lnTo>
                    <a:pt x="870199" y="594989"/>
                  </a:lnTo>
                  <a:lnTo>
                    <a:pt x="861788" y="601269"/>
                  </a:lnTo>
                  <a:lnTo>
                    <a:pt x="853378" y="607566"/>
                  </a:lnTo>
                  <a:lnTo>
                    <a:pt x="844968" y="613881"/>
                  </a:lnTo>
                  <a:lnTo>
                    <a:pt x="836557" y="620215"/>
                  </a:lnTo>
                  <a:lnTo>
                    <a:pt x="828147" y="626569"/>
                  </a:lnTo>
                  <a:lnTo>
                    <a:pt x="819737" y="632945"/>
                  </a:lnTo>
                  <a:lnTo>
                    <a:pt x="811326" y="639343"/>
                  </a:lnTo>
                  <a:lnTo>
                    <a:pt x="802916" y="645765"/>
                  </a:lnTo>
                  <a:lnTo>
                    <a:pt x="794506" y="652212"/>
                  </a:lnTo>
                  <a:lnTo>
                    <a:pt x="786095" y="658687"/>
                  </a:lnTo>
                  <a:lnTo>
                    <a:pt x="777685" y="665190"/>
                  </a:lnTo>
                  <a:lnTo>
                    <a:pt x="769275" y="671725"/>
                  </a:lnTo>
                  <a:lnTo>
                    <a:pt x="760864" y="678292"/>
                  </a:lnTo>
                  <a:lnTo>
                    <a:pt x="752454" y="684895"/>
                  </a:lnTo>
                  <a:lnTo>
                    <a:pt x="744044" y="691534"/>
                  </a:lnTo>
                  <a:lnTo>
                    <a:pt x="735633" y="698214"/>
                  </a:lnTo>
                  <a:lnTo>
                    <a:pt x="727223" y="704936"/>
                  </a:lnTo>
                  <a:lnTo>
                    <a:pt x="718812" y="711704"/>
                  </a:lnTo>
                  <a:lnTo>
                    <a:pt x="710402" y="718520"/>
                  </a:lnTo>
                  <a:lnTo>
                    <a:pt x="701992" y="725388"/>
                  </a:lnTo>
                  <a:lnTo>
                    <a:pt x="693581" y="732312"/>
                  </a:lnTo>
                  <a:lnTo>
                    <a:pt x="685171" y="739294"/>
                  </a:lnTo>
                  <a:lnTo>
                    <a:pt x="676761" y="746339"/>
                  </a:lnTo>
                  <a:lnTo>
                    <a:pt x="668350" y="753452"/>
                  </a:lnTo>
                  <a:lnTo>
                    <a:pt x="659940" y="760635"/>
                  </a:lnTo>
                  <a:lnTo>
                    <a:pt x="651530" y="767895"/>
                  </a:lnTo>
                  <a:lnTo>
                    <a:pt x="643119" y="775235"/>
                  </a:lnTo>
                  <a:lnTo>
                    <a:pt x="634709" y="782660"/>
                  </a:lnTo>
                  <a:lnTo>
                    <a:pt x="626299" y="790176"/>
                  </a:lnTo>
                  <a:lnTo>
                    <a:pt x="617888" y="797787"/>
                  </a:lnTo>
                  <a:lnTo>
                    <a:pt x="609478" y="805498"/>
                  </a:lnTo>
                  <a:lnTo>
                    <a:pt x="601068" y="813313"/>
                  </a:lnTo>
                  <a:lnTo>
                    <a:pt x="592657" y="821238"/>
                  </a:lnTo>
                  <a:lnTo>
                    <a:pt x="584247" y="829278"/>
                  </a:lnTo>
                  <a:lnTo>
                    <a:pt x="575836" y="837435"/>
                  </a:lnTo>
                  <a:lnTo>
                    <a:pt x="567426" y="845715"/>
                  </a:lnTo>
                  <a:lnTo>
                    <a:pt x="559016" y="854119"/>
                  </a:lnTo>
                  <a:lnTo>
                    <a:pt x="550605" y="862651"/>
                  </a:lnTo>
                  <a:lnTo>
                    <a:pt x="542195" y="871314"/>
                  </a:lnTo>
                  <a:lnTo>
                    <a:pt x="533785" y="880107"/>
                  </a:lnTo>
                  <a:lnTo>
                    <a:pt x="525374" y="889032"/>
                  </a:lnTo>
                  <a:lnTo>
                    <a:pt x="516964" y="898089"/>
                  </a:lnTo>
                  <a:lnTo>
                    <a:pt x="508554" y="907276"/>
                  </a:lnTo>
                  <a:lnTo>
                    <a:pt x="500143" y="916593"/>
                  </a:lnTo>
                  <a:lnTo>
                    <a:pt x="491733" y="926036"/>
                  </a:lnTo>
                  <a:lnTo>
                    <a:pt x="483323" y="935603"/>
                  </a:lnTo>
                  <a:lnTo>
                    <a:pt x="474912" y="945291"/>
                  </a:lnTo>
                  <a:lnTo>
                    <a:pt x="466502" y="955095"/>
                  </a:lnTo>
                  <a:lnTo>
                    <a:pt x="458091" y="965011"/>
                  </a:lnTo>
                  <a:lnTo>
                    <a:pt x="449681" y="975036"/>
                  </a:lnTo>
                  <a:lnTo>
                    <a:pt x="441271" y="985163"/>
                  </a:lnTo>
                  <a:lnTo>
                    <a:pt x="432860" y="995388"/>
                  </a:lnTo>
                  <a:lnTo>
                    <a:pt x="424450" y="1005706"/>
                  </a:lnTo>
                  <a:lnTo>
                    <a:pt x="416040" y="1016112"/>
                  </a:lnTo>
                  <a:lnTo>
                    <a:pt x="407629" y="1026602"/>
                  </a:lnTo>
                  <a:lnTo>
                    <a:pt x="399219" y="1037170"/>
                  </a:lnTo>
                  <a:lnTo>
                    <a:pt x="390809" y="1047813"/>
                  </a:lnTo>
                  <a:lnTo>
                    <a:pt x="382398" y="1058525"/>
                  </a:lnTo>
                  <a:lnTo>
                    <a:pt x="373988" y="1069302"/>
                  </a:lnTo>
                  <a:lnTo>
                    <a:pt x="365578" y="1080140"/>
                  </a:lnTo>
                  <a:lnTo>
                    <a:pt x="357167" y="1091036"/>
                  </a:lnTo>
                  <a:lnTo>
                    <a:pt x="348757" y="1101986"/>
                  </a:lnTo>
                  <a:lnTo>
                    <a:pt x="340347" y="1112987"/>
                  </a:lnTo>
                  <a:lnTo>
                    <a:pt x="331936" y="1124034"/>
                  </a:lnTo>
                  <a:lnTo>
                    <a:pt x="323526" y="1135126"/>
                  </a:lnTo>
                  <a:lnTo>
                    <a:pt x="315115" y="1146259"/>
                  </a:lnTo>
                  <a:lnTo>
                    <a:pt x="306705" y="1157432"/>
                  </a:lnTo>
                  <a:lnTo>
                    <a:pt x="298295" y="1168640"/>
                  </a:lnTo>
                  <a:lnTo>
                    <a:pt x="295275" y="1172677"/>
                  </a:lnTo>
                  <a:close/>
                </a:path>
              </a:pathLst>
            </a:custGeom>
            <a:solidFill>
              <a:srgbClr val="00DA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936823" y="4913917"/>
              <a:ext cx="1097278" cy="1172677"/>
            </a:xfrm>
            <a:custGeom>
              <a:avLst/>
              <a:pathLst>
                <a:path w="1097278" h="1172677">
                  <a:moveTo>
                    <a:pt x="0" y="1172677"/>
                  </a:moveTo>
                  <a:lnTo>
                    <a:pt x="3932" y="1169844"/>
                  </a:lnTo>
                  <a:lnTo>
                    <a:pt x="12343" y="1163780"/>
                  </a:lnTo>
                  <a:lnTo>
                    <a:pt x="20753" y="1157711"/>
                  </a:lnTo>
                  <a:lnTo>
                    <a:pt x="29163" y="1151636"/>
                  </a:lnTo>
                  <a:lnTo>
                    <a:pt x="37574" y="1145555"/>
                  </a:lnTo>
                  <a:lnTo>
                    <a:pt x="45984" y="1139467"/>
                  </a:lnTo>
                  <a:lnTo>
                    <a:pt x="54395" y="1133373"/>
                  </a:lnTo>
                  <a:lnTo>
                    <a:pt x="62805" y="1127272"/>
                  </a:lnTo>
                  <a:lnTo>
                    <a:pt x="71215" y="1121164"/>
                  </a:lnTo>
                  <a:lnTo>
                    <a:pt x="79626" y="1115048"/>
                  </a:lnTo>
                  <a:lnTo>
                    <a:pt x="88036" y="1108924"/>
                  </a:lnTo>
                  <a:lnTo>
                    <a:pt x="96446" y="1102792"/>
                  </a:lnTo>
                  <a:lnTo>
                    <a:pt x="104857" y="1096651"/>
                  </a:lnTo>
                  <a:lnTo>
                    <a:pt x="113267" y="1090500"/>
                  </a:lnTo>
                  <a:lnTo>
                    <a:pt x="121677" y="1084341"/>
                  </a:lnTo>
                  <a:lnTo>
                    <a:pt x="130088" y="1078171"/>
                  </a:lnTo>
                  <a:lnTo>
                    <a:pt x="138498" y="1071990"/>
                  </a:lnTo>
                  <a:lnTo>
                    <a:pt x="146908" y="1065798"/>
                  </a:lnTo>
                  <a:lnTo>
                    <a:pt x="155319" y="1059594"/>
                  </a:lnTo>
                  <a:lnTo>
                    <a:pt x="163729" y="1053378"/>
                  </a:lnTo>
                  <a:lnTo>
                    <a:pt x="172139" y="1047148"/>
                  </a:lnTo>
                  <a:lnTo>
                    <a:pt x="180550" y="1040905"/>
                  </a:lnTo>
                  <a:lnTo>
                    <a:pt x="188960" y="1034646"/>
                  </a:lnTo>
                  <a:lnTo>
                    <a:pt x="197371" y="1028372"/>
                  </a:lnTo>
                  <a:lnTo>
                    <a:pt x="205781" y="1022082"/>
                  </a:lnTo>
                  <a:lnTo>
                    <a:pt x="214191" y="1015775"/>
                  </a:lnTo>
                  <a:lnTo>
                    <a:pt x="222602" y="1009448"/>
                  </a:lnTo>
                  <a:lnTo>
                    <a:pt x="231012" y="1003103"/>
                  </a:lnTo>
                  <a:lnTo>
                    <a:pt x="239422" y="996736"/>
                  </a:lnTo>
                  <a:lnTo>
                    <a:pt x="247833" y="990348"/>
                  </a:lnTo>
                  <a:lnTo>
                    <a:pt x="256243" y="983936"/>
                  </a:lnTo>
                  <a:lnTo>
                    <a:pt x="264653" y="977499"/>
                  </a:lnTo>
                  <a:lnTo>
                    <a:pt x="273064" y="971035"/>
                  </a:lnTo>
                  <a:lnTo>
                    <a:pt x="281474" y="964544"/>
                  </a:lnTo>
                  <a:lnTo>
                    <a:pt x="289884" y="958022"/>
                  </a:lnTo>
                  <a:lnTo>
                    <a:pt x="298295" y="951469"/>
                  </a:lnTo>
                  <a:lnTo>
                    <a:pt x="306705" y="944881"/>
                  </a:lnTo>
                  <a:lnTo>
                    <a:pt x="315115" y="938257"/>
                  </a:lnTo>
                  <a:lnTo>
                    <a:pt x="323526" y="931593"/>
                  </a:lnTo>
                  <a:lnTo>
                    <a:pt x="331936" y="924889"/>
                  </a:lnTo>
                  <a:lnTo>
                    <a:pt x="340347" y="918140"/>
                  </a:lnTo>
                  <a:lnTo>
                    <a:pt x="348757" y="911344"/>
                  </a:lnTo>
                  <a:lnTo>
                    <a:pt x="357167" y="904498"/>
                  </a:lnTo>
                  <a:lnTo>
                    <a:pt x="365578" y="897597"/>
                  </a:lnTo>
                  <a:lnTo>
                    <a:pt x="373988" y="890639"/>
                  </a:lnTo>
                  <a:lnTo>
                    <a:pt x="382398" y="883620"/>
                  </a:lnTo>
                  <a:lnTo>
                    <a:pt x="390809" y="876536"/>
                  </a:lnTo>
                  <a:lnTo>
                    <a:pt x="399219" y="869382"/>
                  </a:lnTo>
                  <a:lnTo>
                    <a:pt x="407629" y="862154"/>
                  </a:lnTo>
                  <a:lnTo>
                    <a:pt x="416040" y="854847"/>
                  </a:lnTo>
                  <a:lnTo>
                    <a:pt x="424450" y="847457"/>
                  </a:lnTo>
                  <a:lnTo>
                    <a:pt x="432860" y="839979"/>
                  </a:lnTo>
                  <a:lnTo>
                    <a:pt x="441271" y="832408"/>
                  </a:lnTo>
                  <a:lnTo>
                    <a:pt x="449681" y="824738"/>
                  </a:lnTo>
                  <a:lnTo>
                    <a:pt x="458091" y="816966"/>
                  </a:lnTo>
                  <a:lnTo>
                    <a:pt x="466502" y="809086"/>
                  </a:lnTo>
                  <a:lnTo>
                    <a:pt x="474912" y="801094"/>
                  </a:lnTo>
                  <a:lnTo>
                    <a:pt x="483323" y="792985"/>
                  </a:lnTo>
                  <a:lnTo>
                    <a:pt x="491733" y="784756"/>
                  </a:lnTo>
                  <a:lnTo>
                    <a:pt x="500143" y="776403"/>
                  </a:lnTo>
                  <a:lnTo>
                    <a:pt x="508554" y="767923"/>
                  </a:lnTo>
                  <a:lnTo>
                    <a:pt x="516964" y="759314"/>
                  </a:lnTo>
                  <a:lnTo>
                    <a:pt x="525374" y="750574"/>
                  </a:lnTo>
                  <a:lnTo>
                    <a:pt x="533785" y="741703"/>
                  </a:lnTo>
                  <a:lnTo>
                    <a:pt x="542195" y="732700"/>
                  </a:lnTo>
                  <a:lnTo>
                    <a:pt x="550605" y="723566"/>
                  </a:lnTo>
                  <a:lnTo>
                    <a:pt x="559016" y="714302"/>
                  </a:lnTo>
                  <a:lnTo>
                    <a:pt x="567426" y="704910"/>
                  </a:lnTo>
                  <a:lnTo>
                    <a:pt x="575836" y="695393"/>
                  </a:lnTo>
                  <a:lnTo>
                    <a:pt x="584247" y="685754"/>
                  </a:lnTo>
                  <a:lnTo>
                    <a:pt x="592657" y="675997"/>
                  </a:lnTo>
                  <a:lnTo>
                    <a:pt x="601068" y="666126"/>
                  </a:lnTo>
                  <a:lnTo>
                    <a:pt x="609478" y="656145"/>
                  </a:lnTo>
                  <a:lnTo>
                    <a:pt x="617888" y="646060"/>
                  </a:lnTo>
                  <a:lnTo>
                    <a:pt x="626299" y="635874"/>
                  </a:lnTo>
                  <a:lnTo>
                    <a:pt x="634709" y="625593"/>
                  </a:lnTo>
                  <a:lnTo>
                    <a:pt x="643119" y="615222"/>
                  </a:lnTo>
                  <a:lnTo>
                    <a:pt x="651530" y="604766"/>
                  </a:lnTo>
                  <a:lnTo>
                    <a:pt x="659940" y="594229"/>
                  </a:lnTo>
                  <a:lnTo>
                    <a:pt x="668350" y="583617"/>
                  </a:lnTo>
                  <a:lnTo>
                    <a:pt x="676761" y="572932"/>
                  </a:lnTo>
                  <a:lnTo>
                    <a:pt x="685171" y="562181"/>
                  </a:lnTo>
                  <a:lnTo>
                    <a:pt x="693581" y="551367"/>
                  </a:lnTo>
                  <a:lnTo>
                    <a:pt x="701992" y="540494"/>
                  </a:lnTo>
                  <a:lnTo>
                    <a:pt x="710402" y="529566"/>
                  </a:lnTo>
                  <a:lnTo>
                    <a:pt x="718812" y="518586"/>
                  </a:lnTo>
                  <a:lnTo>
                    <a:pt x="727223" y="507557"/>
                  </a:lnTo>
                  <a:lnTo>
                    <a:pt x="735633" y="496483"/>
                  </a:lnTo>
                  <a:lnTo>
                    <a:pt x="744044" y="485366"/>
                  </a:lnTo>
                  <a:lnTo>
                    <a:pt x="752454" y="474210"/>
                  </a:lnTo>
                  <a:lnTo>
                    <a:pt x="760864" y="463016"/>
                  </a:lnTo>
                  <a:lnTo>
                    <a:pt x="769275" y="451787"/>
                  </a:lnTo>
                  <a:lnTo>
                    <a:pt x="777685" y="440525"/>
                  </a:lnTo>
                  <a:lnTo>
                    <a:pt x="786095" y="429232"/>
                  </a:lnTo>
                  <a:lnTo>
                    <a:pt x="794506" y="417910"/>
                  </a:lnTo>
                  <a:lnTo>
                    <a:pt x="802916" y="406562"/>
                  </a:lnTo>
                  <a:lnTo>
                    <a:pt x="811326" y="395187"/>
                  </a:lnTo>
                  <a:lnTo>
                    <a:pt x="819737" y="383789"/>
                  </a:lnTo>
                  <a:lnTo>
                    <a:pt x="828147" y="372368"/>
                  </a:lnTo>
                  <a:lnTo>
                    <a:pt x="836557" y="360925"/>
                  </a:lnTo>
                  <a:lnTo>
                    <a:pt x="844968" y="349463"/>
                  </a:lnTo>
                  <a:lnTo>
                    <a:pt x="853378" y="337982"/>
                  </a:lnTo>
                  <a:lnTo>
                    <a:pt x="861788" y="326483"/>
                  </a:lnTo>
                  <a:lnTo>
                    <a:pt x="870199" y="314967"/>
                  </a:lnTo>
                  <a:lnTo>
                    <a:pt x="878609" y="303435"/>
                  </a:lnTo>
                  <a:lnTo>
                    <a:pt x="887020" y="291888"/>
                  </a:lnTo>
                  <a:lnTo>
                    <a:pt x="895430" y="280327"/>
                  </a:lnTo>
                  <a:lnTo>
                    <a:pt x="903840" y="268752"/>
                  </a:lnTo>
                  <a:lnTo>
                    <a:pt x="912251" y="257164"/>
                  </a:lnTo>
                  <a:lnTo>
                    <a:pt x="920661" y="245565"/>
                  </a:lnTo>
                  <a:lnTo>
                    <a:pt x="929071" y="233954"/>
                  </a:lnTo>
                  <a:lnTo>
                    <a:pt x="937482" y="222332"/>
                  </a:lnTo>
                  <a:lnTo>
                    <a:pt x="945892" y="210699"/>
                  </a:lnTo>
                  <a:lnTo>
                    <a:pt x="954302" y="199057"/>
                  </a:lnTo>
                  <a:lnTo>
                    <a:pt x="962713" y="187405"/>
                  </a:lnTo>
                  <a:lnTo>
                    <a:pt x="971123" y="175745"/>
                  </a:lnTo>
                  <a:lnTo>
                    <a:pt x="979533" y="164076"/>
                  </a:lnTo>
                  <a:lnTo>
                    <a:pt x="987944" y="152398"/>
                  </a:lnTo>
                  <a:lnTo>
                    <a:pt x="996354" y="140713"/>
                  </a:lnTo>
                  <a:lnTo>
                    <a:pt x="1004764" y="129021"/>
                  </a:lnTo>
                  <a:lnTo>
                    <a:pt x="1013175" y="117321"/>
                  </a:lnTo>
                  <a:lnTo>
                    <a:pt x="1021585" y="105615"/>
                  </a:lnTo>
                  <a:lnTo>
                    <a:pt x="1029996" y="93903"/>
                  </a:lnTo>
                  <a:lnTo>
                    <a:pt x="1038406" y="82184"/>
                  </a:lnTo>
                  <a:lnTo>
                    <a:pt x="1046816" y="70459"/>
                  </a:lnTo>
                  <a:lnTo>
                    <a:pt x="1055227" y="58729"/>
                  </a:lnTo>
                  <a:lnTo>
                    <a:pt x="1063637" y="46993"/>
                  </a:lnTo>
                  <a:lnTo>
                    <a:pt x="1072047" y="35252"/>
                  </a:lnTo>
                  <a:lnTo>
                    <a:pt x="1080458" y="23506"/>
                  </a:lnTo>
                  <a:lnTo>
                    <a:pt x="1088868" y="11755"/>
                  </a:lnTo>
                  <a:lnTo>
                    <a:pt x="1097278" y="0"/>
                  </a:lnTo>
                  <a:lnTo>
                    <a:pt x="109727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232098" y="5343371"/>
              <a:ext cx="802003" cy="743223"/>
            </a:xfrm>
            <a:custGeom>
              <a:avLst/>
              <a:pathLst>
                <a:path w="802003" h="743223">
                  <a:moveTo>
                    <a:pt x="802003" y="0"/>
                  </a:moveTo>
                  <a:lnTo>
                    <a:pt x="802003" y="0"/>
                  </a:lnTo>
                  <a:lnTo>
                    <a:pt x="793593" y="6040"/>
                  </a:lnTo>
                  <a:lnTo>
                    <a:pt x="785182" y="12086"/>
                  </a:lnTo>
                  <a:lnTo>
                    <a:pt x="776772" y="18136"/>
                  </a:lnTo>
                  <a:lnTo>
                    <a:pt x="768362" y="24192"/>
                  </a:lnTo>
                  <a:lnTo>
                    <a:pt x="759951" y="30252"/>
                  </a:lnTo>
                  <a:lnTo>
                    <a:pt x="751541" y="36318"/>
                  </a:lnTo>
                  <a:lnTo>
                    <a:pt x="743130" y="42390"/>
                  </a:lnTo>
                  <a:lnTo>
                    <a:pt x="734720" y="48467"/>
                  </a:lnTo>
                  <a:lnTo>
                    <a:pt x="726310" y="54551"/>
                  </a:lnTo>
                  <a:lnTo>
                    <a:pt x="717899" y="60641"/>
                  </a:lnTo>
                  <a:lnTo>
                    <a:pt x="709489" y="66738"/>
                  </a:lnTo>
                  <a:lnTo>
                    <a:pt x="701079" y="72842"/>
                  </a:lnTo>
                  <a:lnTo>
                    <a:pt x="692668" y="78954"/>
                  </a:lnTo>
                  <a:lnTo>
                    <a:pt x="684258" y="85073"/>
                  </a:lnTo>
                  <a:lnTo>
                    <a:pt x="675848" y="91200"/>
                  </a:lnTo>
                  <a:lnTo>
                    <a:pt x="667437" y="97336"/>
                  </a:lnTo>
                  <a:lnTo>
                    <a:pt x="659027" y="103480"/>
                  </a:lnTo>
                  <a:lnTo>
                    <a:pt x="650617" y="109634"/>
                  </a:lnTo>
                  <a:lnTo>
                    <a:pt x="642206" y="115798"/>
                  </a:lnTo>
                  <a:lnTo>
                    <a:pt x="633796" y="121973"/>
                  </a:lnTo>
                  <a:lnTo>
                    <a:pt x="625386" y="128158"/>
                  </a:lnTo>
                  <a:lnTo>
                    <a:pt x="616975" y="134355"/>
                  </a:lnTo>
                  <a:lnTo>
                    <a:pt x="608565" y="140564"/>
                  </a:lnTo>
                  <a:lnTo>
                    <a:pt x="600154" y="146785"/>
                  </a:lnTo>
                  <a:lnTo>
                    <a:pt x="591744" y="153020"/>
                  </a:lnTo>
                  <a:lnTo>
                    <a:pt x="583334" y="159270"/>
                  </a:lnTo>
                  <a:lnTo>
                    <a:pt x="574923" y="165534"/>
                  </a:lnTo>
                  <a:lnTo>
                    <a:pt x="566513" y="171815"/>
                  </a:lnTo>
                  <a:lnTo>
                    <a:pt x="558103" y="178112"/>
                  </a:lnTo>
                  <a:lnTo>
                    <a:pt x="549692" y="184427"/>
                  </a:lnTo>
                  <a:lnTo>
                    <a:pt x="541282" y="190761"/>
                  </a:lnTo>
                  <a:lnTo>
                    <a:pt x="532872" y="197115"/>
                  </a:lnTo>
                  <a:lnTo>
                    <a:pt x="524461" y="203491"/>
                  </a:lnTo>
                  <a:lnTo>
                    <a:pt x="516051" y="209888"/>
                  </a:lnTo>
                  <a:lnTo>
                    <a:pt x="507641" y="216310"/>
                  </a:lnTo>
                  <a:lnTo>
                    <a:pt x="499230" y="222758"/>
                  </a:lnTo>
                  <a:lnTo>
                    <a:pt x="490820" y="229233"/>
                  </a:lnTo>
                  <a:lnTo>
                    <a:pt x="482409" y="235736"/>
                  </a:lnTo>
                  <a:lnTo>
                    <a:pt x="473999" y="242271"/>
                  </a:lnTo>
                  <a:lnTo>
                    <a:pt x="465589" y="248838"/>
                  </a:lnTo>
                  <a:lnTo>
                    <a:pt x="457178" y="255440"/>
                  </a:lnTo>
                  <a:lnTo>
                    <a:pt x="448768" y="262080"/>
                  </a:lnTo>
                  <a:lnTo>
                    <a:pt x="440358" y="268760"/>
                  </a:lnTo>
                  <a:lnTo>
                    <a:pt x="431947" y="275482"/>
                  </a:lnTo>
                  <a:lnTo>
                    <a:pt x="423537" y="282250"/>
                  </a:lnTo>
                  <a:lnTo>
                    <a:pt x="415127" y="289066"/>
                  </a:lnTo>
                  <a:lnTo>
                    <a:pt x="406716" y="295934"/>
                  </a:lnTo>
                  <a:lnTo>
                    <a:pt x="398306" y="302857"/>
                  </a:lnTo>
                  <a:lnTo>
                    <a:pt x="389896" y="309840"/>
                  </a:lnTo>
                  <a:lnTo>
                    <a:pt x="381485" y="316885"/>
                  </a:lnTo>
                  <a:lnTo>
                    <a:pt x="373075" y="323998"/>
                  </a:lnTo>
                  <a:lnTo>
                    <a:pt x="364665" y="331181"/>
                  </a:lnTo>
                  <a:lnTo>
                    <a:pt x="356254" y="338441"/>
                  </a:lnTo>
                  <a:lnTo>
                    <a:pt x="347844" y="345781"/>
                  </a:lnTo>
                  <a:lnTo>
                    <a:pt x="339433" y="353206"/>
                  </a:lnTo>
                  <a:lnTo>
                    <a:pt x="331023" y="360722"/>
                  </a:lnTo>
                  <a:lnTo>
                    <a:pt x="322613" y="368333"/>
                  </a:lnTo>
                  <a:lnTo>
                    <a:pt x="314202" y="376043"/>
                  </a:lnTo>
                  <a:lnTo>
                    <a:pt x="305792" y="383859"/>
                  </a:lnTo>
                  <a:lnTo>
                    <a:pt x="297382" y="391784"/>
                  </a:lnTo>
                  <a:lnTo>
                    <a:pt x="288971" y="399824"/>
                  </a:lnTo>
                  <a:lnTo>
                    <a:pt x="280561" y="407981"/>
                  </a:lnTo>
                  <a:lnTo>
                    <a:pt x="272151" y="416260"/>
                  </a:lnTo>
                  <a:lnTo>
                    <a:pt x="263740" y="424665"/>
                  </a:lnTo>
                  <a:lnTo>
                    <a:pt x="255330" y="433197"/>
                  </a:lnTo>
                  <a:lnTo>
                    <a:pt x="246920" y="441860"/>
                  </a:lnTo>
                  <a:lnTo>
                    <a:pt x="238509" y="450653"/>
                  </a:lnTo>
                  <a:lnTo>
                    <a:pt x="230099" y="459578"/>
                  </a:lnTo>
                  <a:lnTo>
                    <a:pt x="221689" y="468635"/>
                  </a:lnTo>
                  <a:lnTo>
                    <a:pt x="213278" y="477822"/>
                  </a:lnTo>
                  <a:lnTo>
                    <a:pt x="204868" y="487139"/>
                  </a:lnTo>
                  <a:lnTo>
                    <a:pt x="196457" y="496582"/>
                  </a:lnTo>
                  <a:lnTo>
                    <a:pt x="188047" y="506149"/>
                  </a:lnTo>
                  <a:lnTo>
                    <a:pt x="179637" y="515837"/>
                  </a:lnTo>
                  <a:lnTo>
                    <a:pt x="171226" y="525641"/>
                  </a:lnTo>
                  <a:lnTo>
                    <a:pt x="162816" y="535557"/>
                  </a:lnTo>
                  <a:lnTo>
                    <a:pt x="154406" y="545581"/>
                  </a:lnTo>
                  <a:lnTo>
                    <a:pt x="145995" y="555708"/>
                  </a:lnTo>
                  <a:lnTo>
                    <a:pt x="137585" y="565934"/>
                  </a:lnTo>
                  <a:lnTo>
                    <a:pt x="129175" y="576252"/>
                  </a:lnTo>
                  <a:lnTo>
                    <a:pt x="120764" y="586658"/>
                  </a:lnTo>
                  <a:lnTo>
                    <a:pt x="112354" y="597148"/>
                  </a:lnTo>
                  <a:lnTo>
                    <a:pt x="103944" y="607716"/>
                  </a:lnTo>
                  <a:lnTo>
                    <a:pt x="95533" y="618359"/>
                  </a:lnTo>
                  <a:lnTo>
                    <a:pt x="87123" y="629070"/>
                  </a:lnTo>
                  <a:lnTo>
                    <a:pt x="78713" y="639848"/>
                  </a:lnTo>
                  <a:lnTo>
                    <a:pt x="70302" y="650686"/>
                  </a:lnTo>
                  <a:lnTo>
                    <a:pt x="61892" y="661582"/>
                  </a:lnTo>
                  <a:lnTo>
                    <a:pt x="53481" y="672532"/>
                  </a:lnTo>
                  <a:lnTo>
                    <a:pt x="45071" y="683532"/>
                  </a:lnTo>
                  <a:lnTo>
                    <a:pt x="36661" y="694580"/>
                  </a:lnTo>
                  <a:lnTo>
                    <a:pt x="28250" y="705672"/>
                  </a:lnTo>
                  <a:lnTo>
                    <a:pt x="19840" y="716805"/>
                  </a:lnTo>
                  <a:lnTo>
                    <a:pt x="11430" y="727977"/>
                  </a:lnTo>
                  <a:lnTo>
                    <a:pt x="3019" y="739186"/>
                  </a:lnTo>
                  <a:lnTo>
                    <a:pt x="0" y="74322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128670" y="5128644"/>
              <a:ext cx="905431" cy="957950"/>
            </a:xfrm>
            <a:custGeom>
              <a:avLst/>
              <a:pathLst>
                <a:path w="905431" h="957950">
                  <a:moveTo>
                    <a:pt x="0" y="957950"/>
                  </a:moveTo>
                  <a:lnTo>
                    <a:pt x="5523" y="952105"/>
                  </a:lnTo>
                  <a:lnTo>
                    <a:pt x="13934" y="943207"/>
                  </a:lnTo>
                  <a:lnTo>
                    <a:pt x="22344" y="934309"/>
                  </a:lnTo>
                  <a:lnTo>
                    <a:pt x="30755" y="925411"/>
                  </a:lnTo>
                  <a:lnTo>
                    <a:pt x="39165" y="916513"/>
                  </a:lnTo>
                  <a:lnTo>
                    <a:pt x="47575" y="907615"/>
                  </a:lnTo>
                  <a:lnTo>
                    <a:pt x="55986" y="898716"/>
                  </a:lnTo>
                  <a:lnTo>
                    <a:pt x="64396" y="889818"/>
                  </a:lnTo>
                  <a:lnTo>
                    <a:pt x="72806" y="880920"/>
                  </a:lnTo>
                  <a:lnTo>
                    <a:pt x="81217" y="872022"/>
                  </a:lnTo>
                  <a:lnTo>
                    <a:pt x="89627" y="863124"/>
                  </a:lnTo>
                  <a:lnTo>
                    <a:pt x="98037" y="854225"/>
                  </a:lnTo>
                  <a:lnTo>
                    <a:pt x="106448" y="845327"/>
                  </a:lnTo>
                  <a:lnTo>
                    <a:pt x="114858" y="836429"/>
                  </a:lnTo>
                  <a:lnTo>
                    <a:pt x="123268" y="827531"/>
                  </a:lnTo>
                  <a:lnTo>
                    <a:pt x="131679" y="818633"/>
                  </a:lnTo>
                  <a:lnTo>
                    <a:pt x="140089" y="809734"/>
                  </a:lnTo>
                  <a:lnTo>
                    <a:pt x="148499" y="800836"/>
                  </a:lnTo>
                  <a:lnTo>
                    <a:pt x="156910" y="791938"/>
                  </a:lnTo>
                  <a:lnTo>
                    <a:pt x="165320" y="783040"/>
                  </a:lnTo>
                  <a:lnTo>
                    <a:pt x="173731" y="774142"/>
                  </a:lnTo>
                  <a:lnTo>
                    <a:pt x="182141" y="765244"/>
                  </a:lnTo>
                  <a:lnTo>
                    <a:pt x="190551" y="756345"/>
                  </a:lnTo>
                  <a:lnTo>
                    <a:pt x="198962" y="747447"/>
                  </a:lnTo>
                  <a:lnTo>
                    <a:pt x="207372" y="738549"/>
                  </a:lnTo>
                  <a:lnTo>
                    <a:pt x="215782" y="729651"/>
                  </a:lnTo>
                  <a:lnTo>
                    <a:pt x="224193" y="720753"/>
                  </a:lnTo>
                  <a:lnTo>
                    <a:pt x="232603" y="711854"/>
                  </a:lnTo>
                  <a:lnTo>
                    <a:pt x="241013" y="702956"/>
                  </a:lnTo>
                  <a:lnTo>
                    <a:pt x="249424" y="694058"/>
                  </a:lnTo>
                  <a:lnTo>
                    <a:pt x="257834" y="685160"/>
                  </a:lnTo>
                  <a:lnTo>
                    <a:pt x="266244" y="676262"/>
                  </a:lnTo>
                  <a:lnTo>
                    <a:pt x="274655" y="667364"/>
                  </a:lnTo>
                  <a:lnTo>
                    <a:pt x="283065" y="658465"/>
                  </a:lnTo>
                  <a:lnTo>
                    <a:pt x="291475" y="649567"/>
                  </a:lnTo>
                  <a:lnTo>
                    <a:pt x="299886" y="640669"/>
                  </a:lnTo>
                  <a:lnTo>
                    <a:pt x="308296" y="631771"/>
                  </a:lnTo>
                  <a:lnTo>
                    <a:pt x="316707" y="622873"/>
                  </a:lnTo>
                  <a:lnTo>
                    <a:pt x="325117" y="613974"/>
                  </a:lnTo>
                  <a:lnTo>
                    <a:pt x="333527" y="605076"/>
                  </a:lnTo>
                  <a:lnTo>
                    <a:pt x="341938" y="596178"/>
                  </a:lnTo>
                  <a:lnTo>
                    <a:pt x="350348" y="587280"/>
                  </a:lnTo>
                  <a:lnTo>
                    <a:pt x="358758" y="578382"/>
                  </a:lnTo>
                  <a:lnTo>
                    <a:pt x="367169" y="569483"/>
                  </a:lnTo>
                  <a:lnTo>
                    <a:pt x="375579" y="560585"/>
                  </a:lnTo>
                  <a:lnTo>
                    <a:pt x="383989" y="551687"/>
                  </a:lnTo>
                  <a:lnTo>
                    <a:pt x="392400" y="542789"/>
                  </a:lnTo>
                  <a:lnTo>
                    <a:pt x="400810" y="533891"/>
                  </a:lnTo>
                  <a:lnTo>
                    <a:pt x="409220" y="524993"/>
                  </a:lnTo>
                  <a:lnTo>
                    <a:pt x="417631" y="516094"/>
                  </a:lnTo>
                  <a:lnTo>
                    <a:pt x="426041" y="507196"/>
                  </a:lnTo>
                  <a:lnTo>
                    <a:pt x="434452" y="498298"/>
                  </a:lnTo>
                  <a:lnTo>
                    <a:pt x="442862" y="489400"/>
                  </a:lnTo>
                  <a:lnTo>
                    <a:pt x="451272" y="480502"/>
                  </a:lnTo>
                  <a:lnTo>
                    <a:pt x="459683" y="471603"/>
                  </a:lnTo>
                  <a:lnTo>
                    <a:pt x="468093" y="462705"/>
                  </a:lnTo>
                  <a:lnTo>
                    <a:pt x="476503" y="453807"/>
                  </a:lnTo>
                  <a:lnTo>
                    <a:pt x="484914" y="444909"/>
                  </a:lnTo>
                  <a:lnTo>
                    <a:pt x="493324" y="436011"/>
                  </a:lnTo>
                  <a:lnTo>
                    <a:pt x="501734" y="427112"/>
                  </a:lnTo>
                  <a:lnTo>
                    <a:pt x="510145" y="418214"/>
                  </a:lnTo>
                  <a:lnTo>
                    <a:pt x="518555" y="409316"/>
                  </a:lnTo>
                  <a:lnTo>
                    <a:pt x="526965" y="400418"/>
                  </a:lnTo>
                  <a:lnTo>
                    <a:pt x="535376" y="391520"/>
                  </a:lnTo>
                  <a:lnTo>
                    <a:pt x="543786" y="382622"/>
                  </a:lnTo>
                  <a:lnTo>
                    <a:pt x="552196" y="373723"/>
                  </a:lnTo>
                  <a:lnTo>
                    <a:pt x="560607" y="364825"/>
                  </a:lnTo>
                  <a:lnTo>
                    <a:pt x="569017" y="355927"/>
                  </a:lnTo>
                  <a:lnTo>
                    <a:pt x="577428" y="347029"/>
                  </a:lnTo>
                  <a:lnTo>
                    <a:pt x="585838" y="338131"/>
                  </a:lnTo>
                  <a:lnTo>
                    <a:pt x="594248" y="329232"/>
                  </a:lnTo>
                  <a:lnTo>
                    <a:pt x="602659" y="320334"/>
                  </a:lnTo>
                  <a:lnTo>
                    <a:pt x="611069" y="311436"/>
                  </a:lnTo>
                  <a:lnTo>
                    <a:pt x="619479" y="302538"/>
                  </a:lnTo>
                  <a:lnTo>
                    <a:pt x="627890" y="293640"/>
                  </a:lnTo>
                  <a:lnTo>
                    <a:pt x="636300" y="284741"/>
                  </a:lnTo>
                  <a:lnTo>
                    <a:pt x="644710" y="275843"/>
                  </a:lnTo>
                  <a:lnTo>
                    <a:pt x="653121" y="266945"/>
                  </a:lnTo>
                  <a:lnTo>
                    <a:pt x="661531" y="258047"/>
                  </a:lnTo>
                  <a:lnTo>
                    <a:pt x="669941" y="249149"/>
                  </a:lnTo>
                  <a:lnTo>
                    <a:pt x="678352" y="240251"/>
                  </a:lnTo>
                  <a:lnTo>
                    <a:pt x="686762" y="231352"/>
                  </a:lnTo>
                  <a:lnTo>
                    <a:pt x="695172" y="222454"/>
                  </a:lnTo>
                  <a:lnTo>
                    <a:pt x="703583" y="213556"/>
                  </a:lnTo>
                  <a:lnTo>
                    <a:pt x="711993" y="204658"/>
                  </a:lnTo>
                  <a:lnTo>
                    <a:pt x="720404" y="195760"/>
                  </a:lnTo>
                  <a:lnTo>
                    <a:pt x="728814" y="186861"/>
                  </a:lnTo>
                  <a:lnTo>
                    <a:pt x="737224" y="177963"/>
                  </a:lnTo>
                  <a:lnTo>
                    <a:pt x="745635" y="169065"/>
                  </a:lnTo>
                  <a:lnTo>
                    <a:pt x="754045" y="160167"/>
                  </a:lnTo>
                  <a:lnTo>
                    <a:pt x="762455" y="151269"/>
                  </a:lnTo>
                  <a:lnTo>
                    <a:pt x="770866" y="142370"/>
                  </a:lnTo>
                  <a:lnTo>
                    <a:pt x="779276" y="133472"/>
                  </a:lnTo>
                  <a:lnTo>
                    <a:pt x="787686" y="124574"/>
                  </a:lnTo>
                  <a:lnTo>
                    <a:pt x="796097" y="115676"/>
                  </a:lnTo>
                  <a:lnTo>
                    <a:pt x="804507" y="106778"/>
                  </a:lnTo>
                  <a:lnTo>
                    <a:pt x="812917" y="97880"/>
                  </a:lnTo>
                  <a:lnTo>
                    <a:pt x="821328" y="88981"/>
                  </a:lnTo>
                  <a:lnTo>
                    <a:pt x="829738" y="80083"/>
                  </a:lnTo>
                  <a:lnTo>
                    <a:pt x="838148" y="71185"/>
                  </a:lnTo>
                  <a:lnTo>
                    <a:pt x="846559" y="62287"/>
                  </a:lnTo>
                  <a:lnTo>
                    <a:pt x="854969" y="53389"/>
                  </a:lnTo>
                  <a:lnTo>
                    <a:pt x="863380" y="44490"/>
                  </a:lnTo>
                  <a:lnTo>
                    <a:pt x="871790" y="35592"/>
                  </a:lnTo>
                  <a:lnTo>
                    <a:pt x="880200" y="26694"/>
                  </a:lnTo>
                  <a:lnTo>
                    <a:pt x="888611" y="17796"/>
                  </a:lnTo>
                  <a:lnTo>
                    <a:pt x="897021" y="8898"/>
                  </a:lnTo>
                  <a:lnTo>
                    <a:pt x="905431" y="0"/>
                  </a:lnTo>
                  <a:lnTo>
                    <a:pt x="905431" y="0"/>
                  </a:lnTo>
                </a:path>
              </a:pathLst>
            </a:custGeom>
            <a:ln w="13550" cap="flat">
              <a:solidFill>
                <a:srgbClr val="00DA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608516" y="6036934"/>
              <a:ext cx="99321" cy="99321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676364" y="6045910"/>
              <a:ext cx="81369" cy="8136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739293" y="6049967"/>
              <a:ext cx="73256" cy="7325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796984" y="6048785"/>
              <a:ext cx="75619" cy="7561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864374" y="6057303"/>
              <a:ext cx="58584" cy="58584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510093" y="6055424"/>
              <a:ext cx="62341" cy="62341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565944" y="6052403"/>
              <a:ext cx="68383" cy="68383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619167" y="6046753"/>
              <a:ext cx="79682" cy="79682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678957" y="6047670"/>
              <a:ext cx="77848" cy="77848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740768" y="6050609"/>
              <a:ext cx="71970" cy="7197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794241" y="6045210"/>
              <a:ext cx="82770" cy="8277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848798" y="6040895"/>
              <a:ext cx="91399" cy="9139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899791" y="6033015"/>
              <a:ext cx="107160" cy="10716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960785" y="6035136"/>
              <a:ext cx="102917" cy="102917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022563" y="6038041"/>
              <a:ext cx="97106" cy="9710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089261" y="6045868"/>
              <a:ext cx="81454" cy="81454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140443" y="6038177"/>
              <a:ext cx="96835" cy="96835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201528" y="6040389"/>
              <a:ext cx="92410" cy="9241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267045" y="5771027"/>
              <a:ext cx="79120" cy="7912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332521" y="5657220"/>
              <a:ext cx="65915" cy="65915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401287" y="5664416"/>
              <a:ext cx="46126" cy="4612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457912" y="5612411"/>
              <a:ext cx="50622" cy="50622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527436" y="5563509"/>
              <a:ext cx="29319" cy="2931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103690" y="288008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103690" y="2695868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103690" y="25110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103690" y="231924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103690" y="21435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103690" y="196781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103690" y="1776049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103690" y="159118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691260" y="1601884"/>
              <a:ext cx="1212245" cy="1278195"/>
            </a:xfrm>
            <a:custGeom>
              <a:avLst/>
              <a:pathLst>
                <a:path w="1212245" h="1278195">
                  <a:moveTo>
                    <a:pt x="0" y="1278195"/>
                  </a:moveTo>
                  <a:lnTo>
                    <a:pt x="1155" y="1277063"/>
                  </a:lnTo>
                  <a:lnTo>
                    <a:pt x="9565" y="1268811"/>
                  </a:lnTo>
                  <a:lnTo>
                    <a:pt x="17975" y="1260554"/>
                  </a:lnTo>
                  <a:lnTo>
                    <a:pt x="26386" y="1252291"/>
                  </a:lnTo>
                  <a:lnTo>
                    <a:pt x="34796" y="1244021"/>
                  </a:lnTo>
                  <a:lnTo>
                    <a:pt x="43206" y="1235746"/>
                  </a:lnTo>
                  <a:lnTo>
                    <a:pt x="51617" y="1227464"/>
                  </a:lnTo>
                  <a:lnTo>
                    <a:pt x="60027" y="1219176"/>
                  </a:lnTo>
                  <a:lnTo>
                    <a:pt x="68437" y="1210882"/>
                  </a:lnTo>
                  <a:lnTo>
                    <a:pt x="76848" y="1202582"/>
                  </a:lnTo>
                  <a:lnTo>
                    <a:pt x="85258" y="1194275"/>
                  </a:lnTo>
                  <a:lnTo>
                    <a:pt x="93668" y="1185961"/>
                  </a:lnTo>
                  <a:lnTo>
                    <a:pt x="102079" y="1177641"/>
                  </a:lnTo>
                  <a:lnTo>
                    <a:pt x="110489" y="1169314"/>
                  </a:lnTo>
                  <a:lnTo>
                    <a:pt x="118899" y="1160980"/>
                  </a:lnTo>
                  <a:lnTo>
                    <a:pt x="127310" y="1152639"/>
                  </a:lnTo>
                  <a:lnTo>
                    <a:pt x="135720" y="1144291"/>
                  </a:lnTo>
                  <a:lnTo>
                    <a:pt x="144131" y="1135936"/>
                  </a:lnTo>
                  <a:lnTo>
                    <a:pt x="152541" y="1127574"/>
                  </a:lnTo>
                  <a:lnTo>
                    <a:pt x="160951" y="1119204"/>
                  </a:lnTo>
                  <a:lnTo>
                    <a:pt x="169362" y="1110827"/>
                  </a:lnTo>
                  <a:lnTo>
                    <a:pt x="177772" y="1102443"/>
                  </a:lnTo>
                  <a:lnTo>
                    <a:pt x="186182" y="1094051"/>
                  </a:lnTo>
                  <a:lnTo>
                    <a:pt x="194593" y="1085651"/>
                  </a:lnTo>
                  <a:lnTo>
                    <a:pt x="203003" y="1077244"/>
                  </a:lnTo>
                  <a:lnTo>
                    <a:pt x="211413" y="1068828"/>
                  </a:lnTo>
                  <a:lnTo>
                    <a:pt x="219824" y="1060405"/>
                  </a:lnTo>
                  <a:lnTo>
                    <a:pt x="228234" y="1051974"/>
                  </a:lnTo>
                  <a:lnTo>
                    <a:pt x="236644" y="1043534"/>
                  </a:lnTo>
                  <a:lnTo>
                    <a:pt x="245055" y="1035087"/>
                  </a:lnTo>
                  <a:lnTo>
                    <a:pt x="253465" y="1026631"/>
                  </a:lnTo>
                  <a:lnTo>
                    <a:pt x="261875" y="1018167"/>
                  </a:lnTo>
                  <a:lnTo>
                    <a:pt x="270286" y="1009694"/>
                  </a:lnTo>
                  <a:lnTo>
                    <a:pt x="278696" y="1001213"/>
                  </a:lnTo>
                  <a:lnTo>
                    <a:pt x="287107" y="992723"/>
                  </a:lnTo>
                  <a:lnTo>
                    <a:pt x="295517" y="984224"/>
                  </a:lnTo>
                  <a:lnTo>
                    <a:pt x="303927" y="975717"/>
                  </a:lnTo>
                  <a:lnTo>
                    <a:pt x="312338" y="967201"/>
                  </a:lnTo>
                  <a:lnTo>
                    <a:pt x="320748" y="958675"/>
                  </a:lnTo>
                  <a:lnTo>
                    <a:pt x="329158" y="950141"/>
                  </a:lnTo>
                  <a:lnTo>
                    <a:pt x="337569" y="941597"/>
                  </a:lnTo>
                  <a:lnTo>
                    <a:pt x="345979" y="933045"/>
                  </a:lnTo>
                  <a:lnTo>
                    <a:pt x="354389" y="924483"/>
                  </a:lnTo>
                  <a:lnTo>
                    <a:pt x="362800" y="915911"/>
                  </a:lnTo>
                  <a:lnTo>
                    <a:pt x="371210" y="907331"/>
                  </a:lnTo>
                  <a:lnTo>
                    <a:pt x="379620" y="898740"/>
                  </a:lnTo>
                  <a:lnTo>
                    <a:pt x="388031" y="890140"/>
                  </a:lnTo>
                  <a:lnTo>
                    <a:pt x="396441" y="881531"/>
                  </a:lnTo>
                  <a:lnTo>
                    <a:pt x="404851" y="872911"/>
                  </a:lnTo>
                  <a:lnTo>
                    <a:pt x="413262" y="864282"/>
                  </a:lnTo>
                  <a:lnTo>
                    <a:pt x="421672" y="855643"/>
                  </a:lnTo>
                  <a:lnTo>
                    <a:pt x="430083" y="846995"/>
                  </a:lnTo>
                  <a:lnTo>
                    <a:pt x="438493" y="838336"/>
                  </a:lnTo>
                  <a:lnTo>
                    <a:pt x="446903" y="829667"/>
                  </a:lnTo>
                  <a:lnTo>
                    <a:pt x="455314" y="820988"/>
                  </a:lnTo>
                  <a:lnTo>
                    <a:pt x="463724" y="812299"/>
                  </a:lnTo>
                  <a:lnTo>
                    <a:pt x="472134" y="803600"/>
                  </a:lnTo>
                  <a:lnTo>
                    <a:pt x="480545" y="794891"/>
                  </a:lnTo>
                  <a:lnTo>
                    <a:pt x="488955" y="786171"/>
                  </a:lnTo>
                  <a:lnTo>
                    <a:pt x="497365" y="777441"/>
                  </a:lnTo>
                  <a:lnTo>
                    <a:pt x="505776" y="768701"/>
                  </a:lnTo>
                  <a:lnTo>
                    <a:pt x="514186" y="759950"/>
                  </a:lnTo>
                  <a:lnTo>
                    <a:pt x="522596" y="751189"/>
                  </a:lnTo>
                  <a:lnTo>
                    <a:pt x="531007" y="742418"/>
                  </a:lnTo>
                  <a:lnTo>
                    <a:pt x="539417" y="733636"/>
                  </a:lnTo>
                  <a:lnTo>
                    <a:pt x="547828" y="724843"/>
                  </a:lnTo>
                  <a:lnTo>
                    <a:pt x="556238" y="716041"/>
                  </a:lnTo>
                  <a:lnTo>
                    <a:pt x="564648" y="707227"/>
                  </a:lnTo>
                  <a:lnTo>
                    <a:pt x="573059" y="698403"/>
                  </a:lnTo>
                  <a:lnTo>
                    <a:pt x="581469" y="689569"/>
                  </a:lnTo>
                  <a:lnTo>
                    <a:pt x="589879" y="680724"/>
                  </a:lnTo>
                  <a:lnTo>
                    <a:pt x="598290" y="671868"/>
                  </a:lnTo>
                  <a:lnTo>
                    <a:pt x="606700" y="663002"/>
                  </a:lnTo>
                  <a:lnTo>
                    <a:pt x="615110" y="654126"/>
                  </a:lnTo>
                  <a:lnTo>
                    <a:pt x="623521" y="645239"/>
                  </a:lnTo>
                  <a:lnTo>
                    <a:pt x="631931" y="636341"/>
                  </a:lnTo>
                  <a:lnTo>
                    <a:pt x="640341" y="627433"/>
                  </a:lnTo>
                  <a:lnTo>
                    <a:pt x="648752" y="618514"/>
                  </a:lnTo>
                  <a:lnTo>
                    <a:pt x="657162" y="609585"/>
                  </a:lnTo>
                  <a:lnTo>
                    <a:pt x="665572" y="600645"/>
                  </a:lnTo>
                  <a:lnTo>
                    <a:pt x="673983" y="591695"/>
                  </a:lnTo>
                  <a:lnTo>
                    <a:pt x="682393" y="582735"/>
                  </a:lnTo>
                  <a:lnTo>
                    <a:pt x="690804" y="573764"/>
                  </a:lnTo>
                  <a:lnTo>
                    <a:pt x="699214" y="564783"/>
                  </a:lnTo>
                  <a:lnTo>
                    <a:pt x="707624" y="555792"/>
                  </a:lnTo>
                  <a:lnTo>
                    <a:pt x="716035" y="546790"/>
                  </a:lnTo>
                  <a:lnTo>
                    <a:pt x="724445" y="537778"/>
                  </a:lnTo>
                  <a:lnTo>
                    <a:pt x="732855" y="528756"/>
                  </a:lnTo>
                  <a:lnTo>
                    <a:pt x="741266" y="519724"/>
                  </a:lnTo>
                  <a:lnTo>
                    <a:pt x="749676" y="510681"/>
                  </a:lnTo>
                  <a:lnTo>
                    <a:pt x="758086" y="501629"/>
                  </a:lnTo>
                  <a:lnTo>
                    <a:pt x="766497" y="492567"/>
                  </a:lnTo>
                  <a:lnTo>
                    <a:pt x="774907" y="483494"/>
                  </a:lnTo>
                  <a:lnTo>
                    <a:pt x="783317" y="474412"/>
                  </a:lnTo>
                  <a:lnTo>
                    <a:pt x="791728" y="465320"/>
                  </a:lnTo>
                  <a:lnTo>
                    <a:pt x="800138" y="456219"/>
                  </a:lnTo>
                  <a:lnTo>
                    <a:pt x="808548" y="447108"/>
                  </a:lnTo>
                  <a:lnTo>
                    <a:pt x="816959" y="437987"/>
                  </a:lnTo>
                  <a:lnTo>
                    <a:pt x="825369" y="428856"/>
                  </a:lnTo>
                  <a:lnTo>
                    <a:pt x="833780" y="419717"/>
                  </a:lnTo>
                  <a:lnTo>
                    <a:pt x="842190" y="410567"/>
                  </a:lnTo>
                  <a:lnTo>
                    <a:pt x="850600" y="401409"/>
                  </a:lnTo>
                  <a:lnTo>
                    <a:pt x="859011" y="392241"/>
                  </a:lnTo>
                  <a:lnTo>
                    <a:pt x="867421" y="383064"/>
                  </a:lnTo>
                  <a:lnTo>
                    <a:pt x="875831" y="373878"/>
                  </a:lnTo>
                  <a:lnTo>
                    <a:pt x="884242" y="364683"/>
                  </a:lnTo>
                  <a:lnTo>
                    <a:pt x="892652" y="355479"/>
                  </a:lnTo>
                  <a:lnTo>
                    <a:pt x="901062" y="346267"/>
                  </a:lnTo>
                  <a:lnTo>
                    <a:pt x="909473" y="337045"/>
                  </a:lnTo>
                  <a:lnTo>
                    <a:pt x="917883" y="327815"/>
                  </a:lnTo>
                  <a:lnTo>
                    <a:pt x="926293" y="318577"/>
                  </a:lnTo>
                  <a:lnTo>
                    <a:pt x="934704" y="309329"/>
                  </a:lnTo>
                  <a:lnTo>
                    <a:pt x="943114" y="300074"/>
                  </a:lnTo>
                  <a:lnTo>
                    <a:pt x="951524" y="290810"/>
                  </a:lnTo>
                  <a:lnTo>
                    <a:pt x="959935" y="281538"/>
                  </a:lnTo>
                  <a:lnTo>
                    <a:pt x="968345" y="272258"/>
                  </a:lnTo>
                  <a:lnTo>
                    <a:pt x="976756" y="262970"/>
                  </a:lnTo>
                  <a:lnTo>
                    <a:pt x="985166" y="253673"/>
                  </a:lnTo>
                  <a:lnTo>
                    <a:pt x="993576" y="244369"/>
                  </a:lnTo>
                  <a:lnTo>
                    <a:pt x="1001987" y="235058"/>
                  </a:lnTo>
                  <a:lnTo>
                    <a:pt x="1010397" y="225738"/>
                  </a:lnTo>
                  <a:lnTo>
                    <a:pt x="1018807" y="216411"/>
                  </a:lnTo>
                  <a:lnTo>
                    <a:pt x="1027218" y="207076"/>
                  </a:lnTo>
                  <a:lnTo>
                    <a:pt x="1035628" y="197734"/>
                  </a:lnTo>
                  <a:lnTo>
                    <a:pt x="1044038" y="188385"/>
                  </a:lnTo>
                  <a:lnTo>
                    <a:pt x="1052449" y="179029"/>
                  </a:lnTo>
                  <a:lnTo>
                    <a:pt x="1060859" y="169665"/>
                  </a:lnTo>
                  <a:lnTo>
                    <a:pt x="1069269" y="160294"/>
                  </a:lnTo>
                  <a:lnTo>
                    <a:pt x="1077680" y="150917"/>
                  </a:lnTo>
                  <a:lnTo>
                    <a:pt x="1086090" y="141532"/>
                  </a:lnTo>
                  <a:lnTo>
                    <a:pt x="1094500" y="132141"/>
                  </a:lnTo>
                  <a:lnTo>
                    <a:pt x="1102911" y="122743"/>
                  </a:lnTo>
                  <a:lnTo>
                    <a:pt x="1111321" y="113338"/>
                  </a:lnTo>
                  <a:lnTo>
                    <a:pt x="1119732" y="103927"/>
                  </a:lnTo>
                  <a:lnTo>
                    <a:pt x="1128142" y="94510"/>
                  </a:lnTo>
                  <a:lnTo>
                    <a:pt x="1136552" y="85086"/>
                  </a:lnTo>
                  <a:lnTo>
                    <a:pt x="1144963" y="75656"/>
                  </a:lnTo>
                  <a:lnTo>
                    <a:pt x="1153373" y="66219"/>
                  </a:lnTo>
                  <a:lnTo>
                    <a:pt x="1161783" y="56777"/>
                  </a:lnTo>
                  <a:lnTo>
                    <a:pt x="1170194" y="47329"/>
                  </a:lnTo>
                  <a:lnTo>
                    <a:pt x="1178604" y="37874"/>
                  </a:lnTo>
                  <a:lnTo>
                    <a:pt x="1187014" y="28414"/>
                  </a:lnTo>
                  <a:lnTo>
                    <a:pt x="1195425" y="18948"/>
                  </a:lnTo>
                  <a:lnTo>
                    <a:pt x="1203835" y="9477"/>
                  </a:lnTo>
                  <a:lnTo>
                    <a:pt x="1212245" y="0"/>
                  </a:lnTo>
                  <a:lnTo>
                    <a:pt x="1212245" y="260848"/>
                  </a:lnTo>
                  <a:lnTo>
                    <a:pt x="1203835" y="269083"/>
                  </a:lnTo>
                  <a:lnTo>
                    <a:pt x="1195425" y="277324"/>
                  </a:lnTo>
                  <a:lnTo>
                    <a:pt x="1187014" y="285571"/>
                  </a:lnTo>
                  <a:lnTo>
                    <a:pt x="1178604" y="293824"/>
                  </a:lnTo>
                  <a:lnTo>
                    <a:pt x="1170194" y="302082"/>
                  </a:lnTo>
                  <a:lnTo>
                    <a:pt x="1161783" y="310346"/>
                  </a:lnTo>
                  <a:lnTo>
                    <a:pt x="1153373" y="318617"/>
                  </a:lnTo>
                  <a:lnTo>
                    <a:pt x="1144963" y="326893"/>
                  </a:lnTo>
                  <a:lnTo>
                    <a:pt x="1136552" y="335175"/>
                  </a:lnTo>
                  <a:lnTo>
                    <a:pt x="1128142" y="343464"/>
                  </a:lnTo>
                  <a:lnTo>
                    <a:pt x="1119732" y="351759"/>
                  </a:lnTo>
                  <a:lnTo>
                    <a:pt x="1111321" y="360061"/>
                  </a:lnTo>
                  <a:lnTo>
                    <a:pt x="1102911" y="368369"/>
                  </a:lnTo>
                  <a:lnTo>
                    <a:pt x="1094500" y="376684"/>
                  </a:lnTo>
                  <a:lnTo>
                    <a:pt x="1086090" y="385005"/>
                  </a:lnTo>
                  <a:lnTo>
                    <a:pt x="1077680" y="393333"/>
                  </a:lnTo>
                  <a:lnTo>
                    <a:pt x="1069269" y="401668"/>
                  </a:lnTo>
                  <a:lnTo>
                    <a:pt x="1060859" y="410010"/>
                  </a:lnTo>
                  <a:lnTo>
                    <a:pt x="1052449" y="418359"/>
                  </a:lnTo>
                  <a:lnTo>
                    <a:pt x="1044038" y="426715"/>
                  </a:lnTo>
                  <a:lnTo>
                    <a:pt x="1035628" y="435079"/>
                  </a:lnTo>
                  <a:lnTo>
                    <a:pt x="1027218" y="443449"/>
                  </a:lnTo>
                  <a:lnTo>
                    <a:pt x="1018807" y="451828"/>
                  </a:lnTo>
                  <a:lnTo>
                    <a:pt x="1010397" y="460213"/>
                  </a:lnTo>
                  <a:lnTo>
                    <a:pt x="1001987" y="468606"/>
                  </a:lnTo>
                  <a:lnTo>
                    <a:pt x="993576" y="477007"/>
                  </a:lnTo>
                  <a:lnTo>
                    <a:pt x="985166" y="485416"/>
                  </a:lnTo>
                  <a:lnTo>
                    <a:pt x="976756" y="493832"/>
                  </a:lnTo>
                  <a:lnTo>
                    <a:pt x="968345" y="502257"/>
                  </a:lnTo>
                  <a:lnTo>
                    <a:pt x="959935" y="510689"/>
                  </a:lnTo>
                  <a:lnTo>
                    <a:pt x="951524" y="519130"/>
                  </a:lnTo>
                  <a:lnTo>
                    <a:pt x="943114" y="527579"/>
                  </a:lnTo>
                  <a:lnTo>
                    <a:pt x="934704" y="536036"/>
                  </a:lnTo>
                  <a:lnTo>
                    <a:pt x="926293" y="544501"/>
                  </a:lnTo>
                  <a:lnTo>
                    <a:pt x="917883" y="552975"/>
                  </a:lnTo>
                  <a:lnTo>
                    <a:pt x="909473" y="561458"/>
                  </a:lnTo>
                  <a:lnTo>
                    <a:pt x="901062" y="569949"/>
                  </a:lnTo>
                  <a:lnTo>
                    <a:pt x="892652" y="578449"/>
                  </a:lnTo>
                  <a:lnTo>
                    <a:pt x="884242" y="586958"/>
                  </a:lnTo>
                  <a:lnTo>
                    <a:pt x="875831" y="595476"/>
                  </a:lnTo>
                  <a:lnTo>
                    <a:pt x="867421" y="604002"/>
                  </a:lnTo>
                  <a:lnTo>
                    <a:pt x="859011" y="612538"/>
                  </a:lnTo>
                  <a:lnTo>
                    <a:pt x="850600" y="621083"/>
                  </a:lnTo>
                  <a:lnTo>
                    <a:pt x="842190" y="629637"/>
                  </a:lnTo>
                  <a:lnTo>
                    <a:pt x="833780" y="638201"/>
                  </a:lnTo>
                  <a:lnTo>
                    <a:pt x="825369" y="646774"/>
                  </a:lnTo>
                  <a:lnTo>
                    <a:pt x="816959" y="655356"/>
                  </a:lnTo>
                  <a:lnTo>
                    <a:pt x="808548" y="663948"/>
                  </a:lnTo>
                  <a:lnTo>
                    <a:pt x="800138" y="672549"/>
                  </a:lnTo>
                  <a:lnTo>
                    <a:pt x="791728" y="681160"/>
                  </a:lnTo>
                  <a:lnTo>
                    <a:pt x="783317" y="689781"/>
                  </a:lnTo>
                  <a:lnTo>
                    <a:pt x="774907" y="698412"/>
                  </a:lnTo>
                  <a:lnTo>
                    <a:pt x="766497" y="707052"/>
                  </a:lnTo>
                  <a:lnTo>
                    <a:pt x="758086" y="715702"/>
                  </a:lnTo>
                  <a:lnTo>
                    <a:pt x="749676" y="724363"/>
                  </a:lnTo>
                  <a:lnTo>
                    <a:pt x="741266" y="733033"/>
                  </a:lnTo>
                  <a:lnTo>
                    <a:pt x="732855" y="741714"/>
                  </a:lnTo>
                  <a:lnTo>
                    <a:pt x="724445" y="750404"/>
                  </a:lnTo>
                  <a:lnTo>
                    <a:pt x="716035" y="759105"/>
                  </a:lnTo>
                  <a:lnTo>
                    <a:pt x="707624" y="767816"/>
                  </a:lnTo>
                  <a:lnTo>
                    <a:pt x="699214" y="776537"/>
                  </a:lnTo>
                  <a:lnTo>
                    <a:pt x="690804" y="785269"/>
                  </a:lnTo>
                  <a:lnTo>
                    <a:pt x="682393" y="794010"/>
                  </a:lnTo>
                  <a:lnTo>
                    <a:pt x="673983" y="802763"/>
                  </a:lnTo>
                  <a:lnTo>
                    <a:pt x="665572" y="811525"/>
                  </a:lnTo>
                  <a:lnTo>
                    <a:pt x="657162" y="820298"/>
                  </a:lnTo>
                  <a:lnTo>
                    <a:pt x="648752" y="829082"/>
                  </a:lnTo>
                  <a:lnTo>
                    <a:pt x="640341" y="837876"/>
                  </a:lnTo>
                  <a:lnTo>
                    <a:pt x="631931" y="846680"/>
                  </a:lnTo>
                  <a:lnTo>
                    <a:pt x="623521" y="855495"/>
                  </a:lnTo>
                  <a:lnTo>
                    <a:pt x="615110" y="864321"/>
                  </a:lnTo>
                  <a:lnTo>
                    <a:pt x="606700" y="873157"/>
                  </a:lnTo>
                  <a:lnTo>
                    <a:pt x="598290" y="882004"/>
                  </a:lnTo>
                  <a:lnTo>
                    <a:pt x="589879" y="890861"/>
                  </a:lnTo>
                  <a:lnTo>
                    <a:pt x="581469" y="899729"/>
                  </a:lnTo>
                  <a:lnTo>
                    <a:pt x="573059" y="908607"/>
                  </a:lnTo>
                  <a:lnTo>
                    <a:pt x="564648" y="917496"/>
                  </a:lnTo>
                  <a:lnTo>
                    <a:pt x="556238" y="926395"/>
                  </a:lnTo>
                  <a:lnTo>
                    <a:pt x="547828" y="935305"/>
                  </a:lnTo>
                  <a:lnTo>
                    <a:pt x="539417" y="944225"/>
                  </a:lnTo>
                  <a:lnTo>
                    <a:pt x="531007" y="953156"/>
                  </a:lnTo>
                  <a:lnTo>
                    <a:pt x="522596" y="962097"/>
                  </a:lnTo>
                  <a:lnTo>
                    <a:pt x="514186" y="971049"/>
                  </a:lnTo>
                  <a:lnTo>
                    <a:pt x="505776" y="980011"/>
                  </a:lnTo>
                  <a:lnTo>
                    <a:pt x="497365" y="988983"/>
                  </a:lnTo>
                  <a:lnTo>
                    <a:pt x="488955" y="997966"/>
                  </a:lnTo>
                  <a:lnTo>
                    <a:pt x="480545" y="1006959"/>
                  </a:lnTo>
                  <a:lnTo>
                    <a:pt x="472134" y="1015962"/>
                  </a:lnTo>
                  <a:lnTo>
                    <a:pt x="463724" y="1024976"/>
                  </a:lnTo>
                  <a:lnTo>
                    <a:pt x="455314" y="1033999"/>
                  </a:lnTo>
                  <a:lnTo>
                    <a:pt x="446903" y="1043033"/>
                  </a:lnTo>
                  <a:lnTo>
                    <a:pt x="438493" y="1052077"/>
                  </a:lnTo>
                  <a:lnTo>
                    <a:pt x="430083" y="1061131"/>
                  </a:lnTo>
                  <a:lnTo>
                    <a:pt x="421672" y="1070195"/>
                  </a:lnTo>
                  <a:lnTo>
                    <a:pt x="413262" y="1079269"/>
                  </a:lnTo>
                  <a:lnTo>
                    <a:pt x="404851" y="1088352"/>
                  </a:lnTo>
                  <a:lnTo>
                    <a:pt x="396441" y="1097445"/>
                  </a:lnTo>
                  <a:lnTo>
                    <a:pt x="388031" y="1106549"/>
                  </a:lnTo>
                  <a:lnTo>
                    <a:pt x="379620" y="1115661"/>
                  </a:lnTo>
                  <a:lnTo>
                    <a:pt x="371210" y="1124784"/>
                  </a:lnTo>
                  <a:lnTo>
                    <a:pt x="362800" y="1133916"/>
                  </a:lnTo>
                  <a:lnTo>
                    <a:pt x="354389" y="1143057"/>
                  </a:lnTo>
                  <a:lnTo>
                    <a:pt x="345979" y="1152207"/>
                  </a:lnTo>
                  <a:lnTo>
                    <a:pt x="337569" y="1161367"/>
                  </a:lnTo>
                  <a:lnTo>
                    <a:pt x="329158" y="1170537"/>
                  </a:lnTo>
                  <a:lnTo>
                    <a:pt x="320748" y="1179715"/>
                  </a:lnTo>
                  <a:lnTo>
                    <a:pt x="312338" y="1188902"/>
                  </a:lnTo>
                  <a:lnTo>
                    <a:pt x="303927" y="1198099"/>
                  </a:lnTo>
                  <a:lnTo>
                    <a:pt x="295517" y="1207304"/>
                  </a:lnTo>
                  <a:lnTo>
                    <a:pt x="287107" y="1216518"/>
                  </a:lnTo>
                  <a:lnTo>
                    <a:pt x="278696" y="1225741"/>
                  </a:lnTo>
                  <a:lnTo>
                    <a:pt x="270286" y="1234972"/>
                  </a:lnTo>
                  <a:lnTo>
                    <a:pt x="261875" y="1244212"/>
                  </a:lnTo>
                  <a:lnTo>
                    <a:pt x="253465" y="1253461"/>
                  </a:lnTo>
                  <a:lnTo>
                    <a:pt x="245055" y="1262717"/>
                  </a:lnTo>
                  <a:lnTo>
                    <a:pt x="236644" y="1271982"/>
                  </a:lnTo>
                  <a:lnTo>
                    <a:pt x="231010" y="1278195"/>
                  </a:lnTo>
                  <a:close/>
                </a:path>
              </a:pathLst>
            </a:custGeom>
            <a:solidFill>
              <a:srgbClr val="FF6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691260" y="1601884"/>
              <a:ext cx="1212245" cy="1278195"/>
            </a:xfrm>
            <a:custGeom>
              <a:avLst/>
              <a:pathLst>
                <a:path w="1212245" h="1278195">
                  <a:moveTo>
                    <a:pt x="0" y="1278195"/>
                  </a:moveTo>
                  <a:lnTo>
                    <a:pt x="1155" y="1277063"/>
                  </a:lnTo>
                  <a:lnTo>
                    <a:pt x="9565" y="1268811"/>
                  </a:lnTo>
                  <a:lnTo>
                    <a:pt x="17975" y="1260554"/>
                  </a:lnTo>
                  <a:lnTo>
                    <a:pt x="26386" y="1252291"/>
                  </a:lnTo>
                  <a:lnTo>
                    <a:pt x="34796" y="1244021"/>
                  </a:lnTo>
                  <a:lnTo>
                    <a:pt x="43206" y="1235746"/>
                  </a:lnTo>
                  <a:lnTo>
                    <a:pt x="51617" y="1227464"/>
                  </a:lnTo>
                  <a:lnTo>
                    <a:pt x="60027" y="1219176"/>
                  </a:lnTo>
                  <a:lnTo>
                    <a:pt x="68437" y="1210882"/>
                  </a:lnTo>
                  <a:lnTo>
                    <a:pt x="76848" y="1202582"/>
                  </a:lnTo>
                  <a:lnTo>
                    <a:pt x="85258" y="1194275"/>
                  </a:lnTo>
                  <a:lnTo>
                    <a:pt x="93668" y="1185961"/>
                  </a:lnTo>
                  <a:lnTo>
                    <a:pt x="102079" y="1177641"/>
                  </a:lnTo>
                  <a:lnTo>
                    <a:pt x="110489" y="1169314"/>
                  </a:lnTo>
                  <a:lnTo>
                    <a:pt x="118899" y="1160980"/>
                  </a:lnTo>
                  <a:lnTo>
                    <a:pt x="127310" y="1152639"/>
                  </a:lnTo>
                  <a:lnTo>
                    <a:pt x="135720" y="1144291"/>
                  </a:lnTo>
                  <a:lnTo>
                    <a:pt x="144131" y="1135936"/>
                  </a:lnTo>
                  <a:lnTo>
                    <a:pt x="152541" y="1127574"/>
                  </a:lnTo>
                  <a:lnTo>
                    <a:pt x="160951" y="1119204"/>
                  </a:lnTo>
                  <a:lnTo>
                    <a:pt x="169362" y="1110827"/>
                  </a:lnTo>
                  <a:lnTo>
                    <a:pt x="177772" y="1102443"/>
                  </a:lnTo>
                  <a:lnTo>
                    <a:pt x="186182" y="1094051"/>
                  </a:lnTo>
                  <a:lnTo>
                    <a:pt x="194593" y="1085651"/>
                  </a:lnTo>
                  <a:lnTo>
                    <a:pt x="203003" y="1077244"/>
                  </a:lnTo>
                  <a:lnTo>
                    <a:pt x="211413" y="1068828"/>
                  </a:lnTo>
                  <a:lnTo>
                    <a:pt x="219824" y="1060405"/>
                  </a:lnTo>
                  <a:lnTo>
                    <a:pt x="228234" y="1051974"/>
                  </a:lnTo>
                  <a:lnTo>
                    <a:pt x="236644" y="1043534"/>
                  </a:lnTo>
                  <a:lnTo>
                    <a:pt x="245055" y="1035087"/>
                  </a:lnTo>
                  <a:lnTo>
                    <a:pt x="253465" y="1026631"/>
                  </a:lnTo>
                  <a:lnTo>
                    <a:pt x="261875" y="1018167"/>
                  </a:lnTo>
                  <a:lnTo>
                    <a:pt x="270286" y="1009694"/>
                  </a:lnTo>
                  <a:lnTo>
                    <a:pt x="278696" y="1001213"/>
                  </a:lnTo>
                  <a:lnTo>
                    <a:pt x="287107" y="992723"/>
                  </a:lnTo>
                  <a:lnTo>
                    <a:pt x="295517" y="984224"/>
                  </a:lnTo>
                  <a:lnTo>
                    <a:pt x="303927" y="975717"/>
                  </a:lnTo>
                  <a:lnTo>
                    <a:pt x="312338" y="967201"/>
                  </a:lnTo>
                  <a:lnTo>
                    <a:pt x="320748" y="958675"/>
                  </a:lnTo>
                  <a:lnTo>
                    <a:pt x="329158" y="950141"/>
                  </a:lnTo>
                  <a:lnTo>
                    <a:pt x="337569" y="941597"/>
                  </a:lnTo>
                  <a:lnTo>
                    <a:pt x="345979" y="933045"/>
                  </a:lnTo>
                  <a:lnTo>
                    <a:pt x="354389" y="924483"/>
                  </a:lnTo>
                  <a:lnTo>
                    <a:pt x="362800" y="915911"/>
                  </a:lnTo>
                  <a:lnTo>
                    <a:pt x="371210" y="907331"/>
                  </a:lnTo>
                  <a:lnTo>
                    <a:pt x="379620" y="898740"/>
                  </a:lnTo>
                  <a:lnTo>
                    <a:pt x="388031" y="890140"/>
                  </a:lnTo>
                  <a:lnTo>
                    <a:pt x="396441" y="881531"/>
                  </a:lnTo>
                  <a:lnTo>
                    <a:pt x="404851" y="872911"/>
                  </a:lnTo>
                  <a:lnTo>
                    <a:pt x="413262" y="864282"/>
                  </a:lnTo>
                  <a:lnTo>
                    <a:pt x="421672" y="855643"/>
                  </a:lnTo>
                  <a:lnTo>
                    <a:pt x="430083" y="846995"/>
                  </a:lnTo>
                  <a:lnTo>
                    <a:pt x="438493" y="838336"/>
                  </a:lnTo>
                  <a:lnTo>
                    <a:pt x="446903" y="829667"/>
                  </a:lnTo>
                  <a:lnTo>
                    <a:pt x="455314" y="820988"/>
                  </a:lnTo>
                  <a:lnTo>
                    <a:pt x="463724" y="812299"/>
                  </a:lnTo>
                  <a:lnTo>
                    <a:pt x="472134" y="803600"/>
                  </a:lnTo>
                  <a:lnTo>
                    <a:pt x="480545" y="794891"/>
                  </a:lnTo>
                  <a:lnTo>
                    <a:pt x="488955" y="786171"/>
                  </a:lnTo>
                  <a:lnTo>
                    <a:pt x="497365" y="777441"/>
                  </a:lnTo>
                  <a:lnTo>
                    <a:pt x="505776" y="768701"/>
                  </a:lnTo>
                  <a:lnTo>
                    <a:pt x="514186" y="759950"/>
                  </a:lnTo>
                  <a:lnTo>
                    <a:pt x="522596" y="751189"/>
                  </a:lnTo>
                  <a:lnTo>
                    <a:pt x="531007" y="742418"/>
                  </a:lnTo>
                  <a:lnTo>
                    <a:pt x="539417" y="733636"/>
                  </a:lnTo>
                  <a:lnTo>
                    <a:pt x="547828" y="724843"/>
                  </a:lnTo>
                  <a:lnTo>
                    <a:pt x="556238" y="716041"/>
                  </a:lnTo>
                  <a:lnTo>
                    <a:pt x="564648" y="707227"/>
                  </a:lnTo>
                  <a:lnTo>
                    <a:pt x="573059" y="698403"/>
                  </a:lnTo>
                  <a:lnTo>
                    <a:pt x="581469" y="689569"/>
                  </a:lnTo>
                  <a:lnTo>
                    <a:pt x="589879" y="680724"/>
                  </a:lnTo>
                  <a:lnTo>
                    <a:pt x="598290" y="671868"/>
                  </a:lnTo>
                  <a:lnTo>
                    <a:pt x="606700" y="663002"/>
                  </a:lnTo>
                  <a:lnTo>
                    <a:pt x="615110" y="654126"/>
                  </a:lnTo>
                  <a:lnTo>
                    <a:pt x="623521" y="645239"/>
                  </a:lnTo>
                  <a:lnTo>
                    <a:pt x="631931" y="636341"/>
                  </a:lnTo>
                  <a:lnTo>
                    <a:pt x="640341" y="627433"/>
                  </a:lnTo>
                  <a:lnTo>
                    <a:pt x="648752" y="618514"/>
                  </a:lnTo>
                  <a:lnTo>
                    <a:pt x="657162" y="609585"/>
                  </a:lnTo>
                  <a:lnTo>
                    <a:pt x="665572" y="600645"/>
                  </a:lnTo>
                  <a:lnTo>
                    <a:pt x="673983" y="591695"/>
                  </a:lnTo>
                  <a:lnTo>
                    <a:pt x="682393" y="582735"/>
                  </a:lnTo>
                  <a:lnTo>
                    <a:pt x="690804" y="573764"/>
                  </a:lnTo>
                  <a:lnTo>
                    <a:pt x="699214" y="564783"/>
                  </a:lnTo>
                  <a:lnTo>
                    <a:pt x="707624" y="555792"/>
                  </a:lnTo>
                  <a:lnTo>
                    <a:pt x="716035" y="546790"/>
                  </a:lnTo>
                  <a:lnTo>
                    <a:pt x="724445" y="537778"/>
                  </a:lnTo>
                  <a:lnTo>
                    <a:pt x="732855" y="528756"/>
                  </a:lnTo>
                  <a:lnTo>
                    <a:pt x="741266" y="519724"/>
                  </a:lnTo>
                  <a:lnTo>
                    <a:pt x="749676" y="510681"/>
                  </a:lnTo>
                  <a:lnTo>
                    <a:pt x="758086" y="501629"/>
                  </a:lnTo>
                  <a:lnTo>
                    <a:pt x="766497" y="492567"/>
                  </a:lnTo>
                  <a:lnTo>
                    <a:pt x="774907" y="483494"/>
                  </a:lnTo>
                  <a:lnTo>
                    <a:pt x="783317" y="474412"/>
                  </a:lnTo>
                  <a:lnTo>
                    <a:pt x="791728" y="465320"/>
                  </a:lnTo>
                  <a:lnTo>
                    <a:pt x="800138" y="456219"/>
                  </a:lnTo>
                  <a:lnTo>
                    <a:pt x="808548" y="447108"/>
                  </a:lnTo>
                  <a:lnTo>
                    <a:pt x="816959" y="437987"/>
                  </a:lnTo>
                  <a:lnTo>
                    <a:pt x="825369" y="428856"/>
                  </a:lnTo>
                  <a:lnTo>
                    <a:pt x="833780" y="419717"/>
                  </a:lnTo>
                  <a:lnTo>
                    <a:pt x="842190" y="410567"/>
                  </a:lnTo>
                  <a:lnTo>
                    <a:pt x="850600" y="401409"/>
                  </a:lnTo>
                  <a:lnTo>
                    <a:pt x="859011" y="392241"/>
                  </a:lnTo>
                  <a:lnTo>
                    <a:pt x="867421" y="383064"/>
                  </a:lnTo>
                  <a:lnTo>
                    <a:pt x="875831" y="373878"/>
                  </a:lnTo>
                  <a:lnTo>
                    <a:pt x="884242" y="364683"/>
                  </a:lnTo>
                  <a:lnTo>
                    <a:pt x="892652" y="355479"/>
                  </a:lnTo>
                  <a:lnTo>
                    <a:pt x="901062" y="346267"/>
                  </a:lnTo>
                  <a:lnTo>
                    <a:pt x="909473" y="337045"/>
                  </a:lnTo>
                  <a:lnTo>
                    <a:pt x="917883" y="327815"/>
                  </a:lnTo>
                  <a:lnTo>
                    <a:pt x="926293" y="318577"/>
                  </a:lnTo>
                  <a:lnTo>
                    <a:pt x="934704" y="309329"/>
                  </a:lnTo>
                  <a:lnTo>
                    <a:pt x="943114" y="300074"/>
                  </a:lnTo>
                  <a:lnTo>
                    <a:pt x="951524" y="290810"/>
                  </a:lnTo>
                  <a:lnTo>
                    <a:pt x="959935" y="281538"/>
                  </a:lnTo>
                  <a:lnTo>
                    <a:pt x="968345" y="272258"/>
                  </a:lnTo>
                  <a:lnTo>
                    <a:pt x="976756" y="262970"/>
                  </a:lnTo>
                  <a:lnTo>
                    <a:pt x="985166" y="253673"/>
                  </a:lnTo>
                  <a:lnTo>
                    <a:pt x="993576" y="244369"/>
                  </a:lnTo>
                  <a:lnTo>
                    <a:pt x="1001987" y="235058"/>
                  </a:lnTo>
                  <a:lnTo>
                    <a:pt x="1010397" y="225738"/>
                  </a:lnTo>
                  <a:lnTo>
                    <a:pt x="1018807" y="216411"/>
                  </a:lnTo>
                  <a:lnTo>
                    <a:pt x="1027218" y="207076"/>
                  </a:lnTo>
                  <a:lnTo>
                    <a:pt x="1035628" y="197734"/>
                  </a:lnTo>
                  <a:lnTo>
                    <a:pt x="1044038" y="188385"/>
                  </a:lnTo>
                  <a:lnTo>
                    <a:pt x="1052449" y="179029"/>
                  </a:lnTo>
                  <a:lnTo>
                    <a:pt x="1060859" y="169665"/>
                  </a:lnTo>
                  <a:lnTo>
                    <a:pt x="1069269" y="160294"/>
                  </a:lnTo>
                  <a:lnTo>
                    <a:pt x="1077680" y="150917"/>
                  </a:lnTo>
                  <a:lnTo>
                    <a:pt x="1086090" y="141532"/>
                  </a:lnTo>
                  <a:lnTo>
                    <a:pt x="1094500" y="132141"/>
                  </a:lnTo>
                  <a:lnTo>
                    <a:pt x="1102911" y="122743"/>
                  </a:lnTo>
                  <a:lnTo>
                    <a:pt x="1111321" y="113338"/>
                  </a:lnTo>
                  <a:lnTo>
                    <a:pt x="1119732" y="103927"/>
                  </a:lnTo>
                  <a:lnTo>
                    <a:pt x="1128142" y="94510"/>
                  </a:lnTo>
                  <a:lnTo>
                    <a:pt x="1136552" y="85086"/>
                  </a:lnTo>
                  <a:lnTo>
                    <a:pt x="1144963" y="75656"/>
                  </a:lnTo>
                  <a:lnTo>
                    <a:pt x="1153373" y="66219"/>
                  </a:lnTo>
                  <a:lnTo>
                    <a:pt x="1161783" y="56777"/>
                  </a:lnTo>
                  <a:lnTo>
                    <a:pt x="1170194" y="47329"/>
                  </a:lnTo>
                  <a:lnTo>
                    <a:pt x="1178604" y="37874"/>
                  </a:lnTo>
                  <a:lnTo>
                    <a:pt x="1187014" y="28414"/>
                  </a:lnTo>
                  <a:lnTo>
                    <a:pt x="1195425" y="18948"/>
                  </a:lnTo>
                  <a:lnTo>
                    <a:pt x="1203835" y="9477"/>
                  </a:lnTo>
                  <a:lnTo>
                    <a:pt x="1212245" y="0"/>
                  </a:lnTo>
                  <a:lnTo>
                    <a:pt x="121224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922270" y="1862732"/>
              <a:ext cx="981235" cy="1017347"/>
            </a:xfrm>
            <a:custGeom>
              <a:avLst/>
              <a:pathLst>
                <a:path w="981235" h="1017347">
                  <a:moveTo>
                    <a:pt x="981235" y="0"/>
                  </a:moveTo>
                  <a:lnTo>
                    <a:pt x="981235" y="0"/>
                  </a:lnTo>
                  <a:lnTo>
                    <a:pt x="972825" y="8235"/>
                  </a:lnTo>
                  <a:lnTo>
                    <a:pt x="964415" y="16476"/>
                  </a:lnTo>
                  <a:lnTo>
                    <a:pt x="956004" y="24723"/>
                  </a:lnTo>
                  <a:lnTo>
                    <a:pt x="947594" y="32975"/>
                  </a:lnTo>
                  <a:lnTo>
                    <a:pt x="939184" y="41234"/>
                  </a:lnTo>
                  <a:lnTo>
                    <a:pt x="930773" y="49498"/>
                  </a:lnTo>
                  <a:lnTo>
                    <a:pt x="922363" y="57768"/>
                  </a:lnTo>
                  <a:lnTo>
                    <a:pt x="913952" y="66045"/>
                  </a:lnTo>
                  <a:lnTo>
                    <a:pt x="905542" y="74327"/>
                  </a:lnTo>
                  <a:lnTo>
                    <a:pt x="897132" y="82616"/>
                  </a:lnTo>
                  <a:lnTo>
                    <a:pt x="888721" y="90911"/>
                  </a:lnTo>
                  <a:lnTo>
                    <a:pt x="880311" y="99213"/>
                  </a:lnTo>
                  <a:lnTo>
                    <a:pt x="871901" y="107521"/>
                  </a:lnTo>
                  <a:lnTo>
                    <a:pt x="863490" y="115836"/>
                  </a:lnTo>
                  <a:lnTo>
                    <a:pt x="855080" y="124157"/>
                  </a:lnTo>
                  <a:lnTo>
                    <a:pt x="846670" y="132485"/>
                  </a:lnTo>
                  <a:lnTo>
                    <a:pt x="838259" y="140820"/>
                  </a:lnTo>
                  <a:lnTo>
                    <a:pt x="829849" y="149162"/>
                  </a:lnTo>
                  <a:lnTo>
                    <a:pt x="821439" y="157511"/>
                  </a:lnTo>
                  <a:lnTo>
                    <a:pt x="813028" y="165867"/>
                  </a:lnTo>
                  <a:lnTo>
                    <a:pt x="804618" y="174231"/>
                  </a:lnTo>
                  <a:lnTo>
                    <a:pt x="796208" y="182601"/>
                  </a:lnTo>
                  <a:lnTo>
                    <a:pt x="787797" y="190979"/>
                  </a:lnTo>
                  <a:lnTo>
                    <a:pt x="779387" y="199365"/>
                  </a:lnTo>
                  <a:lnTo>
                    <a:pt x="770976" y="207758"/>
                  </a:lnTo>
                  <a:lnTo>
                    <a:pt x="762566" y="216159"/>
                  </a:lnTo>
                  <a:lnTo>
                    <a:pt x="754156" y="224568"/>
                  </a:lnTo>
                  <a:lnTo>
                    <a:pt x="745745" y="232984"/>
                  </a:lnTo>
                  <a:lnTo>
                    <a:pt x="737335" y="241409"/>
                  </a:lnTo>
                  <a:lnTo>
                    <a:pt x="728925" y="249841"/>
                  </a:lnTo>
                  <a:lnTo>
                    <a:pt x="720514" y="258282"/>
                  </a:lnTo>
                  <a:lnTo>
                    <a:pt x="712104" y="266731"/>
                  </a:lnTo>
                  <a:lnTo>
                    <a:pt x="703694" y="275188"/>
                  </a:lnTo>
                  <a:lnTo>
                    <a:pt x="695283" y="283653"/>
                  </a:lnTo>
                  <a:lnTo>
                    <a:pt x="686873" y="292127"/>
                  </a:lnTo>
                  <a:lnTo>
                    <a:pt x="678463" y="300610"/>
                  </a:lnTo>
                  <a:lnTo>
                    <a:pt x="670052" y="309101"/>
                  </a:lnTo>
                  <a:lnTo>
                    <a:pt x="661642" y="317601"/>
                  </a:lnTo>
                  <a:lnTo>
                    <a:pt x="653232" y="326110"/>
                  </a:lnTo>
                  <a:lnTo>
                    <a:pt x="644821" y="334628"/>
                  </a:lnTo>
                  <a:lnTo>
                    <a:pt x="636411" y="343154"/>
                  </a:lnTo>
                  <a:lnTo>
                    <a:pt x="628000" y="351690"/>
                  </a:lnTo>
                  <a:lnTo>
                    <a:pt x="619590" y="360235"/>
                  </a:lnTo>
                  <a:lnTo>
                    <a:pt x="611180" y="368789"/>
                  </a:lnTo>
                  <a:lnTo>
                    <a:pt x="602769" y="377353"/>
                  </a:lnTo>
                  <a:lnTo>
                    <a:pt x="594359" y="385926"/>
                  </a:lnTo>
                  <a:lnTo>
                    <a:pt x="585949" y="394508"/>
                  </a:lnTo>
                  <a:lnTo>
                    <a:pt x="577538" y="403100"/>
                  </a:lnTo>
                  <a:lnTo>
                    <a:pt x="569128" y="411701"/>
                  </a:lnTo>
                  <a:lnTo>
                    <a:pt x="560718" y="420312"/>
                  </a:lnTo>
                  <a:lnTo>
                    <a:pt x="552307" y="428933"/>
                  </a:lnTo>
                  <a:lnTo>
                    <a:pt x="543897" y="437564"/>
                  </a:lnTo>
                  <a:lnTo>
                    <a:pt x="535487" y="446204"/>
                  </a:lnTo>
                  <a:lnTo>
                    <a:pt x="527076" y="454854"/>
                  </a:lnTo>
                  <a:lnTo>
                    <a:pt x="518666" y="463515"/>
                  </a:lnTo>
                  <a:lnTo>
                    <a:pt x="510256" y="472185"/>
                  </a:lnTo>
                  <a:lnTo>
                    <a:pt x="501845" y="480865"/>
                  </a:lnTo>
                  <a:lnTo>
                    <a:pt x="493435" y="489556"/>
                  </a:lnTo>
                  <a:lnTo>
                    <a:pt x="485024" y="498257"/>
                  </a:lnTo>
                  <a:lnTo>
                    <a:pt x="476614" y="506968"/>
                  </a:lnTo>
                  <a:lnTo>
                    <a:pt x="468204" y="515689"/>
                  </a:lnTo>
                  <a:lnTo>
                    <a:pt x="459793" y="524420"/>
                  </a:lnTo>
                  <a:lnTo>
                    <a:pt x="451383" y="533162"/>
                  </a:lnTo>
                  <a:lnTo>
                    <a:pt x="442973" y="541915"/>
                  </a:lnTo>
                  <a:lnTo>
                    <a:pt x="434562" y="550677"/>
                  </a:lnTo>
                  <a:lnTo>
                    <a:pt x="426152" y="559450"/>
                  </a:lnTo>
                  <a:lnTo>
                    <a:pt x="417742" y="568234"/>
                  </a:lnTo>
                  <a:lnTo>
                    <a:pt x="409331" y="577028"/>
                  </a:lnTo>
                  <a:lnTo>
                    <a:pt x="400921" y="585832"/>
                  </a:lnTo>
                  <a:lnTo>
                    <a:pt x="392511" y="594647"/>
                  </a:lnTo>
                  <a:lnTo>
                    <a:pt x="384100" y="603473"/>
                  </a:lnTo>
                  <a:lnTo>
                    <a:pt x="375690" y="612309"/>
                  </a:lnTo>
                  <a:lnTo>
                    <a:pt x="367279" y="621156"/>
                  </a:lnTo>
                  <a:lnTo>
                    <a:pt x="358869" y="630013"/>
                  </a:lnTo>
                  <a:lnTo>
                    <a:pt x="350459" y="638880"/>
                  </a:lnTo>
                  <a:lnTo>
                    <a:pt x="342048" y="647759"/>
                  </a:lnTo>
                  <a:lnTo>
                    <a:pt x="333638" y="656647"/>
                  </a:lnTo>
                  <a:lnTo>
                    <a:pt x="325228" y="665547"/>
                  </a:lnTo>
                  <a:lnTo>
                    <a:pt x="316817" y="674457"/>
                  </a:lnTo>
                  <a:lnTo>
                    <a:pt x="308407" y="683377"/>
                  </a:lnTo>
                  <a:lnTo>
                    <a:pt x="299997" y="692308"/>
                  </a:lnTo>
                  <a:lnTo>
                    <a:pt x="291586" y="701249"/>
                  </a:lnTo>
                  <a:lnTo>
                    <a:pt x="283176" y="710200"/>
                  </a:lnTo>
                  <a:lnTo>
                    <a:pt x="274766" y="719163"/>
                  </a:lnTo>
                  <a:lnTo>
                    <a:pt x="266355" y="728135"/>
                  </a:lnTo>
                  <a:lnTo>
                    <a:pt x="257945" y="737118"/>
                  </a:lnTo>
                  <a:lnTo>
                    <a:pt x="249535" y="746111"/>
                  </a:lnTo>
                  <a:lnTo>
                    <a:pt x="241124" y="755114"/>
                  </a:lnTo>
                  <a:lnTo>
                    <a:pt x="232714" y="764128"/>
                  </a:lnTo>
                  <a:lnTo>
                    <a:pt x="224303" y="773151"/>
                  </a:lnTo>
                  <a:lnTo>
                    <a:pt x="215893" y="782185"/>
                  </a:lnTo>
                  <a:lnTo>
                    <a:pt x="207483" y="791229"/>
                  </a:lnTo>
                  <a:lnTo>
                    <a:pt x="199072" y="800283"/>
                  </a:lnTo>
                  <a:lnTo>
                    <a:pt x="190662" y="809347"/>
                  </a:lnTo>
                  <a:lnTo>
                    <a:pt x="182252" y="818420"/>
                  </a:lnTo>
                  <a:lnTo>
                    <a:pt x="173841" y="827504"/>
                  </a:lnTo>
                  <a:lnTo>
                    <a:pt x="165431" y="836597"/>
                  </a:lnTo>
                  <a:lnTo>
                    <a:pt x="157021" y="845700"/>
                  </a:lnTo>
                  <a:lnTo>
                    <a:pt x="148610" y="854813"/>
                  </a:lnTo>
                  <a:lnTo>
                    <a:pt x="140200" y="863936"/>
                  </a:lnTo>
                  <a:lnTo>
                    <a:pt x="131790" y="873067"/>
                  </a:lnTo>
                  <a:lnTo>
                    <a:pt x="123379" y="882209"/>
                  </a:lnTo>
                  <a:lnTo>
                    <a:pt x="114969" y="891359"/>
                  </a:lnTo>
                  <a:lnTo>
                    <a:pt x="106559" y="900519"/>
                  </a:lnTo>
                  <a:lnTo>
                    <a:pt x="98148" y="909689"/>
                  </a:lnTo>
                  <a:lnTo>
                    <a:pt x="89738" y="918867"/>
                  </a:lnTo>
                  <a:lnTo>
                    <a:pt x="81327" y="928054"/>
                  </a:lnTo>
                  <a:lnTo>
                    <a:pt x="72917" y="937251"/>
                  </a:lnTo>
                  <a:lnTo>
                    <a:pt x="64507" y="946456"/>
                  </a:lnTo>
                  <a:lnTo>
                    <a:pt x="56096" y="955670"/>
                  </a:lnTo>
                  <a:lnTo>
                    <a:pt x="47686" y="964893"/>
                  </a:lnTo>
                  <a:lnTo>
                    <a:pt x="39276" y="974124"/>
                  </a:lnTo>
                  <a:lnTo>
                    <a:pt x="30865" y="983364"/>
                  </a:lnTo>
                  <a:lnTo>
                    <a:pt x="22455" y="992612"/>
                  </a:lnTo>
                  <a:lnTo>
                    <a:pt x="14045" y="1001869"/>
                  </a:lnTo>
                  <a:lnTo>
                    <a:pt x="5634" y="1011134"/>
                  </a:lnTo>
                  <a:lnTo>
                    <a:pt x="0" y="101734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813533" y="1732308"/>
              <a:ext cx="1089973" cy="1147771"/>
            </a:xfrm>
            <a:custGeom>
              <a:avLst/>
              <a:pathLst>
                <a:path w="1089973" h="1147771">
                  <a:moveTo>
                    <a:pt x="0" y="1147771"/>
                  </a:moveTo>
                  <a:lnTo>
                    <a:pt x="5037" y="1142467"/>
                  </a:lnTo>
                  <a:lnTo>
                    <a:pt x="13447" y="1133610"/>
                  </a:lnTo>
                  <a:lnTo>
                    <a:pt x="21858" y="1124754"/>
                  </a:lnTo>
                  <a:lnTo>
                    <a:pt x="30268" y="1115898"/>
                  </a:lnTo>
                  <a:lnTo>
                    <a:pt x="38678" y="1107041"/>
                  </a:lnTo>
                  <a:lnTo>
                    <a:pt x="47089" y="1098185"/>
                  </a:lnTo>
                  <a:lnTo>
                    <a:pt x="55499" y="1089329"/>
                  </a:lnTo>
                  <a:lnTo>
                    <a:pt x="63909" y="1080472"/>
                  </a:lnTo>
                  <a:lnTo>
                    <a:pt x="72320" y="1071616"/>
                  </a:lnTo>
                  <a:lnTo>
                    <a:pt x="80730" y="1062760"/>
                  </a:lnTo>
                  <a:lnTo>
                    <a:pt x="89141" y="1053903"/>
                  </a:lnTo>
                  <a:lnTo>
                    <a:pt x="97551" y="1045047"/>
                  </a:lnTo>
                  <a:lnTo>
                    <a:pt x="105961" y="1036191"/>
                  </a:lnTo>
                  <a:lnTo>
                    <a:pt x="114372" y="1027334"/>
                  </a:lnTo>
                  <a:lnTo>
                    <a:pt x="122782" y="1018478"/>
                  </a:lnTo>
                  <a:lnTo>
                    <a:pt x="131192" y="1009622"/>
                  </a:lnTo>
                  <a:lnTo>
                    <a:pt x="139603" y="1000765"/>
                  </a:lnTo>
                  <a:lnTo>
                    <a:pt x="148013" y="991909"/>
                  </a:lnTo>
                  <a:lnTo>
                    <a:pt x="156423" y="983053"/>
                  </a:lnTo>
                  <a:lnTo>
                    <a:pt x="164834" y="974196"/>
                  </a:lnTo>
                  <a:lnTo>
                    <a:pt x="173244" y="965340"/>
                  </a:lnTo>
                  <a:lnTo>
                    <a:pt x="181654" y="956484"/>
                  </a:lnTo>
                  <a:lnTo>
                    <a:pt x="190065" y="947627"/>
                  </a:lnTo>
                  <a:lnTo>
                    <a:pt x="198475" y="938771"/>
                  </a:lnTo>
                  <a:lnTo>
                    <a:pt x="206885" y="929915"/>
                  </a:lnTo>
                  <a:lnTo>
                    <a:pt x="215296" y="921058"/>
                  </a:lnTo>
                  <a:lnTo>
                    <a:pt x="223706" y="912202"/>
                  </a:lnTo>
                  <a:lnTo>
                    <a:pt x="232117" y="903346"/>
                  </a:lnTo>
                  <a:lnTo>
                    <a:pt x="240527" y="894489"/>
                  </a:lnTo>
                  <a:lnTo>
                    <a:pt x="248937" y="885633"/>
                  </a:lnTo>
                  <a:lnTo>
                    <a:pt x="257348" y="876777"/>
                  </a:lnTo>
                  <a:lnTo>
                    <a:pt x="265758" y="867920"/>
                  </a:lnTo>
                  <a:lnTo>
                    <a:pt x="274168" y="859064"/>
                  </a:lnTo>
                  <a:lnTo>
                    <a:pt x="282579" y="850208"/>
                  </a:lnTo>
                  <a:lnTo>
                    <a:pt x="290989" y="841351"/>
                  </a:lnTo>
                  <a:lnTo>
                    <a:pt x="299399" y="832495"/>
                  </a:lnTo>
                  <a:lnTo>
                    <a:pt x="307810" y="823639"/>
                  </a:lnTo>
                  <a:lnTo>
                    <a:pt x="316220" y="814782"/>
                  </a:lnTo>
                  <a:lnTo>
                    <a:pt x="324630" y="805926"/>
                  </a:lnTo>
                  <a:lnTo>
                    <a:pt x="333041" y="797070"/>
                  </a:lnTo>
                  <a:lnTo>
                    <a:pt x="341451" y="788213"/>
                  </a:lnTo>
                  <a:lnTo>
                    <a:pt x="349861" y="779357"/>
                  </a:lnTo>
                  <a:lnTo>
                    <a:pt x="358272" y="770501"/>
                  </a:lnTo>
                  <a:lnTo>
                    <a:pt x="366682" y="761644"/>
                  </a:lnTo>
                  <a:lnTo>
                    <a:pt x="375093" y="752788"/>
                  </a:lnTo>
                  <a:lnTo>
                    <a:pt x="383503" y="743932"/>
                  </a:lnTo>
                  <a:lnTo>
                    <a:pt x="391913" y="735075"/>
                  </a:lnTo>
                  <a:lnTo>
                    <a:pt x="400324" y="726219"/>
                  </a:lnTo>
                  <a:lnTo>
                    <a:pt x="408734" y="717363"/>
                  </a:lnTo>
                  <a:lnTo>
                    <a:pt x="417144" y="708506"/>
                  </a:lnTo>
                  <a:lnTo>
                    <a:pt x="425555" y="699650"/>
                  </a:lnTo>
                  <a:lnTo>
                    <a:pt x="433965" y="690794"/>
                  </a:lnTo>
                  <a:lnTo>
                    <a:pt x="442375" y="681937"/>
                  </a:lnTo>
                  <a:lnTo>
                    <a:pt x="450786" y="673081"/>
                  </a:lnTo>
                  <a:lnTo>
                    <a:pt x="459196" y="664225"/>
                  </a:lnTo>
                  <a:lnTo>
                    <a:pt x="467606" y="655368"/>
                  </a:lnTo>
                  <a:lnTo>
                    <a:pt x="476017" y="646512"/>
                  </a:lnTo>
                  <a:lnTo>
                    <a:pt x="484427" y="637656"/>
                  </a:lnTo>
                  <a:lnTo>
                    <a:pt x="492837" y="628799"/>
                  </a:lnTo>
                  <a:lnTo>
                    <a:pt x="501248" y="619943"/>
                  </a:lnTo>
                  <a:lnTo>
                    <a:pt x="509658" y="611087"/>
                  </a:lnTo>
                  <a:lnTo>
                    <a:pt x="518069" y="602230"/>
                  </a:lnTo>
                  <a:lnTo>
                    <a:pt x="526479" y="593374"/>
                  </a:lnTo>
                  <a:lnTo>
                    <a:pt x="534889" y="584518"/>
                  </a:lnTo>
                  <a:lnTo>
                    <a:pt x="543300" y="575661"/>
                  </a:lnTo>
                  <a:lnTo>
                    <a:pt x="551710" y="566805"/>
                  </a:lnTo>
                  <a:lnTo>
                    <a:pt x="560120" y="557949"/>
                  </a:lnTo>
                  <a:lnTo>
                    <a:pt x="568531" y="549092"/>
                  </a:lnTo>
                  <a:lnTo>
                    <a:pt x="576941" y="540236"/>
                  </a:lnTo>
                  <a:lnTo>
                    <a:pt x="585351" y="531380"/>
                  </a:lnTo>
                  <a:lnTo>
                    <a:pt x="593762" y="522523"/>
                  </a:lnTo>
                  <a:lnTo>
                    <a:pt x="602172" y="513667"/>
                  </a:lnTo>
                  <a:lnTo>
                    <a:pt x="610582" y="504811"/>
                  </a:lnTo>
                  <a:lnTo>
                    <a:pt x="618993" y="495954"/>
                  </a:lnTo>
                  <a:lnTo>
                    <a:pt x="627403" y="487098"/>
                  </a:lnTo>
                  <a:lnTo>
                    <a:pt x="635813" y="478242"/>
                  </a:lnTo>
                  <a:lnTo>
                    <a:pt x="644224" y="469385"/>
                  </a:lnTo>
                  <a:lnTo>
                    <a:pt x="652634" y="460529"/>
                  </a:lnTo>
                  <a:lnTo>
                    <a:pt x="661045" y="451673"/>
                  </a:lnTo>
                  <a:lnTo>
                    <a:pt x="669455" y="442816"/>
                  </a:lnTo>
                  <a:lnTo>
                    <a:pt x="677865" y="433960"/>
                  </a:lnTo>
                  <a:lnTo>
                    <a:pt x="686276" y="425104"/>
                  </a:lnTo>
                  <a:lnTo>
                    <a:pt x="694686" y="416247"/>
                  </a:lnTo>
                  <a:lnTo>
                    <a:pt x="703096" y="407391"/>
                  </a:lnTo>
                  <a:lnTo>
                    <a:pt x="711507" y="398535"/>
                  </a:lnTo>
                  <a:lnTo>
                    <a:pt x="719917" y="389678"/>
                  </a:lnTo>
                  <a:lnTo>
                    <a:pt x="728327" y="380822"/>
                  </a:lnTo>
                  <a:lnTo>
                    <a:pt x="736738" y="371966"/>
                  </a:lnTo>
                  <a:lnTo>
                    <a:pt x="745148" y="363109"/>
                  </a:lnTo>
                  <a:lnTo>
                    <a:pt x="753558" y="354253"/>
                  </a:lnTo>
                  <a:lnTo>
                    <a:pt x="761969" y="345397"/>
                  </a:lnTo>
                  <a:lnTo>
                    <a:pt x="770379" y="336540"/>
                  </a:lnTo>
                  <a:lnTo>
                    <a:pt x="778790" y="327684"/>
                  </a:lnTo>
                  <a:lnTo>
                    <a:pt x="787200" y="318828"/>
                  </a:lnTo>
                  <a:lnTo>
                    <a:pt x="795610" y="309971"/>
                  </a:lnTo>
                  <a:lnTo>
                    <a:pt x="804021" y="301115"/>
                  </a:lnTo>
                  <a:lnTo>
                    <a:pt x="812431" y="292259"/>
                  </a:lnTo>
                  <a:lnTo>
                    <a:pt x="820841" y="283402"/>
                  </a:lnTo>
                  <a:lnTo>
                    <a:pt x="829252" y="274546"/>
                  </a:lnTo>
                  <a:lnTo>
                    <a:pt x="837662" y="265690"/>
                  </a:lnTo>
                  <a:lnTo>
                    <a:pt x="846072" y="256833"/>
                  </a:lnTo>
                  <a:lnTo>
                    <a:pt x="854483" y="247977"/>
                  </a:lnTo>
                  <a:lnTo>
                    <a:pt x="862893" y="239121"/>
                  </a:lnTo>
                  <a:lnTo>
                    <a:pt x="871303" y="230264"/>
                  </a:lnTo>
                  <a:lnTo>
                    <a:pt x="879714" y="221408"/>
                  </a:lnTo>
                  <a:lnTo>
                    <a:pt x="888124" y="212552"/>
                  </a:lnTo>
                  <a:lnTo>
                    <a:pt x="896534" y="203695"/>
                  </a:lnTo>
                  <a:lnTo>
                    <a:pt x="904945" y="194839"/>
                  </a:lnTo>
                  <a:lnTo>
                    <a:pt x="913355" y="185983"/>
                  </a:lnTo>
                  <a:lnTo>
                    <a:pt x="921766" y="177126"/>
                  </a:lnTo>
                  <a:lnTo>
                    <a:pt x="930176" y="168270"/>
                  </a:lnTo>
                  <a:lnTo>
                    <a:pt x="938586" y="159414"/>
                  </a:lnTo>
                  <a:lnTo>
                    <a:pt x="946997" y="150557"/>
                  </a:lnTo>
                  <a:lnTo>
                    <a:pt x="955407" y="141701"/>
                  </a:lnTo>
                  <a:lnTo>
                    <a:pt x="963817" y="132845"/>
                  </a:lnTo>
                  <a:lnTo>
                    <a:pt x="972228" y="123988"/>
                  </a:lnTo>
                  <a:lnTo>
                    <a:pt x="980638" y="115132"/>
                  </a:lnTo>
                  <a:lnTo>
                    <a:pt x="989048" y="106276"/>
                  </a:lnTo>
                  <a:lnTo>
                    <a:pt x="997459" y="97419"/>
                  </a:lnTo>
                  <a:lnTo>
                    <a:pt x="1005869" y="88563"/>
                  </a:lnTo>
                  <a:lnTo>
                    <a:pt x="1014279" y="79707"/>
                  </a:lnTo>
                  <a:lnTo>
                    <a:pt x="1022690" y="70850"/>
                  </a:lnTo>
                  <a:lnTo>
                    <a:pt x="1031100" y="61994"/>
                  </a:lnTo>
                  <a:lnTo>
                    <a:pt x="1039510" y="53138"/>
                  </a:lnTo>
                  <a:lnTo>
                    <a:pt x="1047921" y="44281"/>
                  </a:lnTo>
                  <a:lnTo>
                    <a:pt x="1056331" y="35425"/>
                  </a:lnTo>
                  <a:lnTo>
                    <a:pt x="1064742" y="26569"/>
                  </a:lnTo>
                  <a:lnTo>
                    <a:pt x="1073152" y="17712"/>
                  </a:lnTo>
                  <a:lnTo>
                    <a:pt x="1081562" y="8856"/>
                  </a:lnTo>
                  <a:lnTo>
                    <a:pt x="1089973" y="0"/>
                  </a:lnTo>
                  <a:lnTo>
                    <a:pt x="1089973" y="0"/>
                  </a:lnTo>
                </a:path>
              </a:pathLst>
            </a:custGeom>
            <a:ln w="13550" cap="flat">
              <a:solidFill>
                <a:srgbClr val="FF6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101306" y="2865913"/>
              <a:ext cx="28335" cy="28335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131689" y="2837422"/>
              <a:ext cx="85315" cy="85315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192663" y="2839524"/>
              <a:ext cx="81111" cy="8111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242905" y="2830893"/>
              <a:ext cx="98373" cy="9837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304301" y="2833418"/>
              <a:ext cx="93324" cy="9332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370565" y="2840809"/>
              <a:ext cx="78543" cy="7854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427982" y="2839353"/>
              <a:ext cx="81454" cy="8145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496411" y="2848909"/>
              <a:ext cx="62341" cy="6234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567339" y="2860965"/>
              <a:ext cx="38229" cy="38229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449031" y="2859570"/>
              <a:ext cx="41020" cy="41020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489142" y="2840809"/>
              <a:ext cx="78543" cy="7854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541664" y="2834458"/>
              <a:ext cx="91243" cy="9124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600002" y="2833924"/>
              <a:ext cx="92311" cy="9231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660603" y="2835652"/>
              <a:ext cx="88856" cy="8885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725131" y="2841308"/>
              <a:ext cx="77544" cy="7754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777886" y="2589651"/>
              <a:ext cx="89778" cy="8977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36372" y="2591641"/>
              <a:ext cx="90551" cy="9055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894847" y="2593714"/>
              <a:ext cx="91348" cy="9134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949446" y="2830133"/>
              <a:ext cx="99894" cy="9989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001201" y="2575203"/>
              <a:ext cx="114128" cy="11412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068527" y="2359822"/>
              <a:ext cx="97221" cy="9722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118562" y="2311875"/>
              <a:ext cx="114896" cy="11489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177585" y="2237965"/>
              <a:ext cx="114596" cy="11459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242863" y="2191674"/>
              <a:ext cx="101785" cy="101785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313068" y="2159397"/>
              <a:ext cx="79120" cy="79120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374090" y="2119426"/>
              <a:ext cx="74821" cy="7482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418664" y="2032988"/>
              <a:ext cx="103417" cy="103417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103690" y="44833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103690" y="429912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103690" y="411426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103690" y="3922498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103690" y="374678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103690" y="3571069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103690" y="337930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103690" y="319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4864989" y="3309877"/>
              <a:ext cx="1038516" cy="1173460"/>
            </a:xfrm>
            <a:custGeom>
              <a:avLst/>
              <a:pathLst>
                <a:path w="1038516" h="1173460">
                  <a:moveTo>
                    <a:pt x="0" y="1173460"/>
                  </a:moveTo>
                  <a:lnTo>
                    <a:pt x="4043" y="1169564"/>
                  </a:lnTo>
                  <a:lnTo>
                    <a:pt x="12453" y="1161453"/>
                  </a:lnTo>
                  <a:lnTo>
                    <a:pt x="20864" y="1153337"/>
                  </a:lnTo>
                  <a:lnTo>
                    <a:pt x="29274" y="1145214"/>
                  </a:lnTo>
                  <a:lnTo>
                    <a:pt x="37684" y="1137084"/>
                  </a:lnTo>
                  <a:lnTo>
                    <a:pt x="46095" y="1128948"/>
                  </a:lnTo>
                  <a:lnTo>
                    <a:pt x="54505" y="1120804"/>
                  </a:lnTo>
                  <a:lnTo>
                    <a:pt x="62915" y="1112653"/>
                  </a:lnTo>
                  <a:lnTo>
                    <a:pt x="71326" y="1104494"/>
                  </a:lnTo>
                  <a:lnTo>
                    <a:pt x="79736" y="1096327"/>
                  </a:lnTo>
                  <a:lnTo>
                    <a:pt x="88146" y="1088151"/>
                  </a:lnTo>
                  <a:lnTo>
                    <a:pt x="96557" y="1079967"/>
                  </a:lnTo>
                  <a:lnTo>
                    <a:pt x="104967" y="1071774"/>
                  </a:lnTo>
                  <a:lnTo>
                    <a:pt x="113377" y="1063571"/>
                  </a:lnTo>
                  <a:lnTo>
                    <a:pt x="121788" y="1055358"/>
                  </a:lnTo>
                  <a:lnTo>
                    <a:pt x="130198" y="1047135"/>
                  </a:lnTo>
                  <a:lnTo>
                    <a:pt x="138608" y="1038900"/>
                  </a:lnTo>
                  <a:lnTo>
                    <a:pt x="147019" y="1030655"/>
                  </a:lnTo>
                  <a:lnTo>
                    <a:pt x="155429" y="1022398"/>
                  </a:lnTo>
                  <a:lnTo>
                    <a:pt x="163840" y="1014128"/>
                  </a:lnTo>
                  <a:lnTo>
                    <a:pt x="172250" y="1005846"/>
                  </a:lnTo>
                  <a:lnTo>
                    <a:pt x="180660" y="997551"/>
                  </a:lnTo>
                  <a:lnTo>
                    <a:pt x="189071" y="989241"/>
                  </a:lnTo>
                  <a:lnTo>
                    <a:pt x="197481" y="980917"/>
                  </a:lnTo>
                  <a:lnTo>
                    <a:pt x="205891" y="972577"/>
                  </a:lnTo>
                  <a:lnTo>
                    <a:pt x="214302" y="964222"/>
                  </a:lnTo>
                  <a:lnTo>
                    <a:pt x="222712" y="955850"/>
                  </a:lnTo>
                  <a:lnTo>
                    <a:pt x="231122" y="947460"/>
                  </a:lnTo>
                  <a:lnTo>
                    <a:pt x="239533" y="939053"/>
                  </a:lnTo>
                  <a:lnTo>
                    <a:pt x="247943" y="930626"/>
                  </a:lnTo>
                  <a:lnTo>
                    <a:pt x="256353" y="922180"/>
                  </a:lnTo>
                  <a:lnTo>
                    <a:pt x="264764" y="913713"/>
                  </a:lnTo>
                  <a:lnTo>
                    <a:pt x="273174" y="905225"/>
                  </a:lnTo>
                  <a:lnTo>
                    <a:pt x="281584" y="896714"/>
                  </a:lnTo>
                  <a:lnTo>
                    <a:pt x="289995" y="888180"/>
                  </a:lnTo>
                  <a:lnTo>
                    <a:pt x="298405" y="879622"/>
                  </a:lnTo>
                  <a:lnTo>
                    <a:pt x="306816" y="871038"/>
                  </a:lnTo>
                  <a:lnTo>
                    <a:pt x="315226" y="862428"/>
                  </a:lnTo>
                  <a:lnTo>
                    <a:pt x="323636" y="853790"/>
                  </a:lnTo>
                  <a:lnTo>
                    <a:pt x="332047" y="845124"/>
                  </a:lnTo>
                  <a:lnTo>
                    <a:pt x="340457" y="836428"/>
                  </a:lnTo>
                  <a:lnTo>
                    <a:pt x="348867" y="827701"/>
                  </a:lnTo>
                  <a:lnTo>
                    <a:pt x="357278" y="818943"/>
                  </a:lnTo>
                  <a:lnTo>
                    <a:pt x="365688" y="810151"/>
                  </a:lnTo>
                  <a:lnTo>
                    <a:pt x="374098" y="801326"/>
                  </a:lnTo>
                  <a:lnTo>
                    <a:pt x="382509" y="792465"/>
                  </a:lnTo>
                  <a:lnTo>
                    <a:pt x="390919" y="783568"/>
                  </a:lnTo>
                  <a:lnTo>
                    <a:pt x="399329" y="774634"/>
                  </a:lnTo>
                  <a:lnTo>
                    <a:pt x="407740" y="765662"/>
                  </a:lnTo>
                  <a:lnTo>
                    <a:pt x="416150" y="756650"/>
                  </a:lnTo>
                  <a:lnTo>
                    <a:pt x="424561" y="747598"/>
                  </a:lnTo>
                  <a:lnTo>
                    <a:pt x="432971" y="738505"/>
                  </a:lnTo>
                  <a:lnTo>
                    <a:pt x="441381" y="729370"/>
                  </a:lnTo>
                  <a:lnTo>
                    <a:pt x="449792" y="720193"/>
                  </a:lnTo>
                  <a:lnTo>
                    <a:pt x="458202" y="710972"/>
                  </a:lnTo>
                  <a:lnTo>
                    <a:pt x="466612" y="701708"/>
                  </a:lnTo>
                  <a:lnTo>
                    <a:pt x="475023" y="692400"/>
                  </a:lnTo>
                  <a:lnTo>
                    <a:pt x="483433" y="683047"/>
                  </a:lnTo>
                  <a:lnTo>
                    <a:pt x="491843" y="673650"/>
                  </a:lnTo>
                  <a:lnTo>
                    <a:pt x="500254" y="664207"/>
                  </a:lnTo>
                  <a:lnTo>
                    <a:pt x="508664" y="654720"/>
                  </a:lnTo>
                  <a:lnTo>
                    <a:pt x="517074" y="645188"/>
                  </a:lnTo>
                  <a:lnTo>
                    <a:pt x="525485" y="635612"/>
                  </a:lnTo>
                  <a:lnTo>
                    <a:pt x="533895" y="625992"/>
                  </a:lnTo>
                  <a:lnTo>
                    <a:pt x="542305" y="616328"/>
                  </a:lnTo>
                  <a:lnTo>
                    <a:pt x="550716" y="606620"/>
                  </a:lnTo>
                  <a:lnTo>
                    <a:pt x="559126" y="596870"/>
                  </a:lnTo>
                  <a:lnTo>
                    <a:pt x="567537" y="587079"/>
                  </a:lnTo>
                  <a:lnTo>
                    <a:pt x="575947" y="577246"/>
                  </a:lnTo>
                  <a:lnTo>
                    <a:pt x="584357" y="567373"/>
                  </a:lnTo>
                  <a:lnTo>
                    <a:pt x="592768" y="557460"/>
                  </a:lnTo>
                  <a:lnTo>
                    <a:pt x="601178" y="547510"/>
                  </a:lnTo>
                  <a:lnTo>
                    <a:pt x="609588" y="537522"/>
                  </a:lnTo>
                  <a:lnTo>
                    <a:pt x="617999" y="527497"/>
                  </a:lnTo>
                  <a:lnTo>
                    <a:pt x="626409" y="517438"/>
                  </a:lnTo>
                  <a:lnTo>
                    <a:pt x="634819" y="507344"/>
                  </a:lnTo>
                  <a:lnTo>
                    <a:pt x="643230" y="497218"/>
                  </a:lnTo>
                  <a:lnTo>
                    <a:pt x="651640" y="487059"/>
                  </a:lnTo>
                  <a:lnTo>
                    <a:pt x="660050" y="476870"/>
                  </a:lnTo>
                  <a:lnTo>
                    <a:pt x="668461" y="466651"/>
                  </a:lnTo>
                  <a:lnTo>
                    <a:pt x="676871" y="456404"/>
                  </a:lnTo>
                  <a:lnTo>
                    <a:pt x="685281" y="446129"/>
                  </a:lnTo>
                  <a:lnTo>
                    <a:pt x="693692" y="435827"/>
                  </a:lnTo>
                  <a:lnTo>
                    <a:pt x="702102" y="425501"/>
                  </a:lnTo>
                  <a:lnTo>
                    <a:pt x="710513" y="415149"/>
                  </a:lnTo>
                  <a:lnTo>
                    <a:pt x="718923" y="404775"/>
                  </a:lnTo>
                  <a:lnTo>
                    <a:pt x="727333" y="394378"/>
                  </a:lnTo>
                  <a:lnTo>
                    <a:pt x="735744" y="383959"/>
                  </a:lnTo>
                  <a:lnTo>
                    <a:pt x="744154" y="373520"/>
                  </a:lnTo>
                  <a:lnTo>
                    <a:pt x="752564" y="363061"/>
                  </a:lnTo>
                  <a:lnTo>
                    <a:pt x="760975" y="352583"/>
                  </a:lnTo>
                  <a:lnTo>
                    <a:pt x="769385" y="342087"/>
                  </a:lnTo>
                  <a:lnTo>
                    <a:pt x="777795" y="331573"/>
                  </a:lnTo>
                  <a:lnTo>
                    <a:pt x="786206" y="321043"/>
                  </a:lnTo>
                  <a:lnTo>
                    <a:pt x="794616" y="310497"/>
                  </a:lnTo>
                  <a:lnTo>
                    <a:pt x="803026" y="299935"/>
                  </a:lnTo>
                  <a:lnTo>
                    <a:pt x="811437" y="289359"/>
                  </a:lnTo>
                  <a:lnTo>
                    <a:pt x="819847" y="278769"/>
                  </a:lnTo>
                  <a:lnTo>
                    <a:pt x="828257" y="268166"/>
                  </a:lnTo>
                  <a:lnTo>
                    <a:pt x="836668" y="257549"/>
                  </a:lnTo>
                  <a:lnTo>
                    <a:pt x="845078" y="246921"/>
                  </a:lnTo>
                  <a:lnTo>
                    <a:pt x="853489" y="236280"/>
                  </a:lnTo>
                  <a:lnTo>
                    <a:pt x="861899" y="225629"/>
                  </a:lnTo>
                  <a:lnTo>
                    <a:pt x="870309" y="214966"/>
                  </a:lnTo>
                  <a:lnTo>
                    <a:pt x="878720" y="204293"/>
                  </a:lnTo>
                  <a:lnTo>
                    <a:pt x="887130" y="193610"/>
                  </a:lnTo>
                  <a:lnTo>
                    <a:pt x="895540" y="182918"/>
                  </a:lnTo>
                  <a:lnTo>
                    <a:pt x="903951" y="172216"/>
                  </a:lnTo>
                  <a:lnTo>
                    <a:pt x="912361" y="161506"/>
                  </a:lnTo>
                  <a:lnTo>
                    <a:pt x="920771" y="150787"/>
                  </a:lnTo>
                  <a:lnTo>
                    <a:pt x="929182" y="140060"/>
                  </a:lnTo>
                  <a:lnTo>
                    <a:pt x="937592" y="129326"/>
                  </a:lnTo>
                  <a:lnTo>
                    <a:pt x="946002" y="118583"/>
                  </a:lnTo>
                  <a:lnTo>
                    <a:pt x="954413" y="107834"/>
                  </a:lnTo>
                  <a:lnTo>
                    <a:pt x="962823" y="97078"/>
                  </a:lnTo>
                  <a:lnTo>
                    <a:pt x="971233" y="86315"/>
                  </a:lnTo>
                  <a:lnTo>
                    <a:pt x="979644" y="75545"/>
                  </a:lnTo>
                  <a:lnTo>
                    <a:pt x="988054" y="64770"/>
                  </a:lnTo>
                  <a:lnTo>
                    <a:pt x="996465" y="53988"/>
                  </a:lnTo>
                  <a:lnTo>
                    <a:pt x="1004875" y="43201"/>
                  </a:lnTo>
                  <a:lnTo>
                    <a:pt x="1013285" y="32408"/>
                  </a:lnTo>
                  <a:lnTo>
                    <a:pt x="1021696" y="21611"/>
                  </a:lnTo>
                  <a:lnTo>
                    <a:pt x="1030106" y="10807"/>
                  </a:lnTo>
                  <a:lnTo>
                    <a:pt x="1038516" y="0"/>
                  </a:lnTo>
                  <a:lnTo>
                    <a:pt x="1038516" y="227145"/>
                  </a:lnTo>
                  <a:lnTo>
                    <a:pt x="1030106" y="235223"/>
                  </a:lnTo>
                  <a:lnTo>
                    <a:pt x="1021696" y="243307"/>
                  </a:lnTo>
                  <a:lnTo>
                    <a:pt x="1013285" y="251395"/>
                  </a:lnTo>
                  <a:lnTo>
                    <a:pt x="1004875" y="259488"/>
                  </a:lnTo>
                  <a:lnTo>
                    <a:pt x="996465" y="267587"/>
                  </a:lnTo>
                  <a:lnTo>
                    <a:pt x="988054" y="275692"/>
                  </a:lnTo>
                  <a:lnTo>
                    <a:pt x="979644" y="283803"/>
                  </a:lnTo>
                  <a:lnTo>
                    <a:pt x="971233" y="291919"/>
                  </a:lnTo>
                  <a:lnTo>
                    <a:pt x="962823" y="300043"/>
                  </a:lnTo>
                  <a:lnTo>
                    <a:pt x="954413" y="308173"/>
                  </a:lnTo>
                  <a:lnTo>
                    <a:pt x="946002" y="316309"/>
                  </a:lnTo>
                  <a:lnTo>
                    <a:pt x="937592" y="324453"/>
                  </a:lnTo>
                  <a:lnTo>
                    <a:pt x="929182" y="332605"/>
                  </a:lnTo>
                  <a:lnTo>
                    <a:pt x="920771" y="340764"/>
                  </a:lnTo>
                  <a:lnTo>
                    <a:pt x="912361" y="348931"/>
                  </a:lnTo>
                  <a:lnTo>
                    <a:pt x="903951" y="357107"/>
                  </a:lnTo>
                  <a:lnTo>
                    <a:pt x="895540" y="365292"/>
                  </a:lnTo>
                  <a:lnTo>
                    <a:pt x="887130" y="373485"/>
                  </a:lnTo>
                  <a:lnTo>
                    <a:pt x="878720" y="381689"/>
                  </a:lnTo>
                  <a:lnTo>
                    <a:pt x="870309" y="389902"/>
                  </a:lnTo>
                  <a:lnTo>
                    <a:pt x="861899" y="398126"/>
                  </a:lnTo>
                  <a:lnTo>
                    <a:pt x="853489" y="406360"/>
                  </a:lnTo>
                  <a:lnTo>
                    <a:pt x="845078" y="414606"/>
                  </a:lnTo>
                  <a:lnTo>
                    <a:pt x="836668" y="422863"/>
                  </a:lnTo>
                  <a:lnTo>
                    <a:pt x="828257" y="431133"/>
                  </a:lnTo>
                  <a:lnTo>
                    <a:pt x="819847" y="439416"/>
                  </a:lnTo>
                  <a:lnTo>
                    <a:pt x="811437" y="447712"/>
                  </a:lnTo>
                  <a:lnTo>
                    <a:pt x="803026" y="456022"/>
                  </a:lnTo>
                  <a:lnTo>
                    <a:pt x="794616" y="464347"/>
                  </a:lnTo>
                  <a:lnTo>
                    <a:pt x="786206" y="472687"/>
                  </a:lnTo>
                  <a:lnTo>
                    <a:pt x="777795" y="481043"/>
                  </a:lnTo>
                  <a:lnTo>
                    <a:pt x="769385" y="489416"/>
                  </a:lnTo>
                  <a:lnTo>
                    <a:pt x="760975" y="497806"/>
                  </a:lnTo>
                  <a:lnTo>
                    <a:pt x="752564" y="506214"/>
                  </a:lnTo>
                  <a:lnTo>
                    <a:pt x="744154" y="514641"/>
                  </a:lnTo>
                  <a:lnTo>
                    <a:pt x="735744" y="523088"/>
                  </a:lnTo>
                  <a:lnTo>
                    <a:pt x="727333" y="531555"/>
                  </a:lnTo>
                  <a:lnTo>
                    <a:pt x="718923" y="540044"/>
                  </a:lnTo>
                  <a:lnTo>
                    <a:pt x="710513" y="548556"/>
                  </a:lnTo>
                  <a:lnTo>
                    <a:pt x="702102" y="557091"/>
                  </a:lnTo>
                  <a:lnTo>
                    <a:pt x="693692" y="565650"/>
                  </a:lnTo>
                  <a:lnTo>
                    <a:pt x="685281" y="574235"/>
                  </a:lnTo>
                  <a:lnTo>
                    <a:pt x="676871" y="582846"/>
                  </a:lnTo>
                  <a:lnTo>
                    <a:pt x="668461" y="591485"/>
                  </a:lnTo>
                  <a:lnTo>
                    <a:pt x="660050" y="600152"/>
                  </a:lnTo>
                  <a:lnTo>
                    <a:pt x="651640" y="608849"/>
                  </a:lnTo>
                  <a:lnTo>
                    <a:pt x="643230" y="617577"/>
                  </a:lnTo>
                  <a:lnTo>
                    <a:pt x="634819" y="626337"/>
                  </a:lnTo>
                  <a:lnTo>
                    <a:pt x="626409" y="635129"/>
                  </a:lnTo>
                  <a:lnTo>
                    <a:pt x="617999" y="643956"/>
                  </a:lnTo>
                  <a:lnTo>
                    <a:pt x="609588" y="652818"/>
                  </a:lnTo>
                  <a:lnTo>
                    <a:pt x="601178" y="661716"/>
                  </a:lnTo>
                  <a:lnTo>
                    <a:pt x="592768" y="670651"/>
                  </a:lnTo>
                  <a:lnTo>
                    <a:pt x="584357" y="679625"/>
                  </a:lnTo>
                  <a:lnTo>
                    <a:pt x="575947" y="688638"/>
                  </a:lnTo>
                  <a:lnTo>
                    <a:pt x="567537" y="697692"/>
                  </a:lnTo>
                  <a:lnTo>
                    <a:pt x="559126" y="706786"/>
                  </a:lnTo>
                  <a:lnTo>
                    <a:pt x="550716" y="715922"/>
                  </a:lnTo>
                  <a:lnTo>
                    <a:pt x="542305" y="725101"/>
                  </a:lnTo>
                  <a:lnTo>
                    <a:pt x="533895" y="734323"/>
                  </a:lnTo>
                  <a:lnTo>
                    <a:pt x="525485" y="743589"/>
                  </a:lnTo>
                  <a:lnTo>
                    <a:pt x="517074" y="752899"/>
                  </a:lnTo>
                  <a:lnTo>
                    <a:pt x="508664" y="762253"/>
                  </a:lnTo>
                  <a:lnTo>
                    <a:pt x="500254" y="771652"/>
                  </a:lnTo>
                  <a:lnTo>
                    <a:pt x="491843" y="781096"/>
                  </a:lnTo>
                  <a:lnTo>
                    <a:pt x="483433" y="790585"/>
                  </a:lnTo>
                  <a:lnTo>
                    <a:pt x="475023" y="800118"/>
                  </a:lnTo>
                  <a:lnTo>
                    <a:pt x="466612" y="809696"/>
                  </a:lnTo>
                  <a:lnTo>
                    <a:pt x="458202" y="819318"/>
                  </a:lnTo>
                  <a:lnTo>
                    <a:pt x="449792" y="828984"/>
                  </a:lnTo>
                  <a:lnTo>
                    <a:pt x="441381" y="838693"/>
                  </a:lnTo>
                  <a:lnTo>
                    <a:pt x="432971" y="848444"/>
                  </a:lnTo>
                  <a:lnTo>
                    <a:pt x="424561" y="858237"/>
                  </a:lnTo>
                  <a:lnTo>
                    <a:pt x="416150" y="868072"/>
                  </a:lnTo>
                  <a:lnTo>
                    <a:pt x="407740" y="877946"/>
                  </a:lnTo>
                  <a:lnTo>
                    <a:pt x="399329" y="887860"/>
                  </a:lnTo>
                  <a:lnTo>
                    <a:pt x="390919" y="897812"/>
                  </a:lnTo>
                  <a:lnTo>
                    <a:pt x="382509" y="907801"/>
                  </a:lnTo>
                  <a:lnTo>
                    <a:pt x="374098" y="917826"/>
                  </a:lnTo>
                  <a:lnTo>
                    <a:pt x="365688" y="927887"/>
                  </a:lnTo>
                  <a:lnTo>
                    <a:pt x="357278" y="937982"/>
                  </a:lnTo>
                  <a:lnTo>
                    <a:pt x="348867" y="948110"/>
                  </a:lnTo>
                  <a:lnTo>
                    <a:pt x="340457" y="958269"/>
                  </a:lnTo>
                  <a:lnTo>
                    <a:pt x="332047" y="968459"/>
                  </a:lnTo>
                  <a:lnTo>
                    <a:pt x="323636" y="978679"/>
                  </a:lnTo>
                  <a:lnTo>
                    <a:pt x="315226" y="988928"/>
                  </a:lnTo>
                  <a:lnTo>
                    <a:pt x="306816" y="999204"/>
                  </a:lnTo>
                  <a:lnTo>
                    <a:pt x="298405" y="1009506"/>
                  </a:lnTo>
                  <a:lnTo>
                    <a:pt x="289995" y="1019834"/>
                  </a:lnTo>
                  <a:lnTo>
                    <a:pt x="281584" y="1030186"/>
                  </a:lnTo>
                  <a:lnTo>
                    <a:pt x="273174" y="1040561"/>
                  </a:lnTo>
                  <a:lnTo>
                    <a:pt x="264764" y="1050959"/>
                  </a:lnTo>
                  <a:lnTo>
                    <a:pt x="256353" y="1061378"/>
                  </a:lnTo>
                  <a:lnTo>
                    <a:pt x="247943" y="1071818"/>
                  </a:lnTo>
                  <a:lnTo>
                    <a:pt x="239533" y="1082278"/>
                  </a:lnTo>
                  <a:lnTo>
                    <a:pt x="231122" y="1092757"/>
                  </a:lnTo>
                  <a:lnTo>
                    <a:pt x="222712" y="1103254"/>
                  </a:lnTo>
                  <a:lnTo>
                    <a:pt x="214302" y="1113768"/>
                  </a:lnTo>
                  <a:lnTo>
                    <a:pt x="205891" y="1124298"/>
                  </a:lnTo>
                  <a:lnTo>
                    <a:pt x="197481" y="1134845"/>
                  </a:lnTo>
                  <a:lnTo>
                    <a:pt x="189071" y="1145407"/>
                  </a:lnTo>
                  <a:lnTo>
                    <a:pt x="180660" y="1155984"/>
                  </a:lnTo>
                  <a:lnTo>
                    <a:pt x="172250" y="1166574"/>
                  </a:lnTo>
                  <a:lnTo>
                    <a:pt x="166788" y="1173460"/>
                  </a:lnTo>
                  <a:close/>
                </a:path>
              </a:pathLst>
            </a:custGeom>
            <a:solidFill>
              <a:srgbClr val="00C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864989" y="3309877"/>
              <a:ext cx="1038516" cy="1173460"/>
            </a:xfrm>
            <a:custGeom>
              <a:avLst/>
              <a:pathLst>
                <a:path w="1038516" h="1173460">
                  <a:moveTo>
                    <a:pt x="0" y="1173460"/>
                  </a:moveTo>
                  <a:lnTo>
                    <a:pt x="4043" y="1169564"/>
                  </a:lnTo>
                  <a:lnTo>
                    <a:pt x="12453" y="1161453"/>
                  </a:lnTo>
                  <a:lnTo>
                    <a:pt x="20864" y="1153337"/>
                  </a:lnTo>
                  <a:lnTo>
                    <a:pt x="29274" y="1145214"/>
                  </a:lnTo>
                  <a:lnTo>
                    <a:pt x="37684" y="1137084"/>
                  </a:lnTo>
                  <a:lnTo>
                    <a:pt x="46095" y="1128948"/>
                  </a:lnTo>
                  <a:lnTo>
                    <a:pt x="54505" y="1120804"/>
                  </a:lnTo>
                  <a:lnTo>
                    <a:pt x="62915" y="1112653"/>
                  </a:lnTo>
                  <a:lnTo>
                    <a:pt x="71326" y="1104494"/>
                  </a:lnTo>
                  <a:lnTo>
                    <a:pt x="79736" y="1096327"/>
                  </a:lnTo>
                  <a:lnTo>
                    <a:pt x="88146" y="1088151"/>
                  </a:lnTo>
                  <a:lnTo>
                    <a:pt x="96557" y="1079967"/>
                  </a:lnTo>
                  <a:lnTo>
                    <a:pt x="104967" y="1071774"/>
                  </a:lnTo>
                  <a:lnTo>
                    <a:pt x="113377" y="1063571"/>
                  </a:lnTo>
                  <a:lnTo>
                    <a:pt x="121788" y="1055358"/>
                  </a:lnTo>
                  <a:lnTo>
                    <a:pt x="130198" y="1047135"/>
                  </a:lnTo>
                  <a:lnTo>
                    <a:pt x="138608" y="1038900"/>
                  </a:lnTo>
                  <a:lnTo>
                    <a:pt x="147019" y="1030655"/>
                  </a:lnTo>
                  <a:lnTo>
                    <a:pt x="155429" y="1022398"/>
                  </a:lnTo>
                  <a:lnTo>
                    <a:pt x="163840" y="1014128"/>
                  </a:lnTo>
                  <a:lnTo>
                    <a:pt x="172250" y="1005846"/>
                  </a:lnTo>
                  <a:lnTo>
                    <a:pt x="180660" y="997551"/>
                  </a:lnTo>
                  <a:lnTo>
                    <a:pt x="189071" y="989241"/>
                  </a:lnTo>
                  <a:lnTo>
                    <a:pt x="197481" y="980917"/>
                  </a:lnTo>
                  <a:lnTo>
                    <a:pt x="205891" y="972577"/>
                  </a:lnTo>
                  <a:lnTo>
                    <a:pt x="214302" y="964222"/>
                  </a:lnTo>
                  <a:lnTo>
                    <a:pt x="222712" y="955850"/>
                  </a:lnTo>
                  <a:lnTo>
                    <a:pt x="231122" y="947460"/>
                  </a:lnTo>
                  <a:lnTo>
                    <a:pt x="239533" y="939053"/>
                  </a:lnTo>
                  <a:lnTo>
                    <a:pt x="247943" y="930626"/>
                  </a:lnTo>
                  <a:lnTo>
                    <a:pt x="256353" y="922180"/>
                  </a:lnTo>
                  <a:lnTo>
                    <a:pt x="264764" y="913713"/>
                  </a:lnTo>
                  <a:lnTo>
                    <a:pt x="273174" y="905225"/>
                  </a:lnTo>
                  <a:lnTo>
                    <a:pt x="281584" y="896714"/>
                  </a:lnTo>
                  <a:lnTo>
                    <a:pt x="289995" y="888180"/>
                  </a:lnTo>
                  <a:lnTo>
                    <a:pt x="298405" y="879622"/>
                  </a:lnTo>
                  <a:lnTo>
                    <a:pt x="306816" y="871038"/>
                  </a:lnTo>
                  <a:lnTo>
                    <a:pt x="315226" y="862428"/>
                  </a:lnTo>
                  <a:lnTo>
                    <a:pt x="323636" y="853790"/>
                  </a:lnTo>
                  <a:lnTo>
                    <a:pt x="332047" y="845124"/>
                  </a:lnTo>
                  <a:lnTo>
                    <a:pt x="340457" y="836428"/>
                  </a:lnTo>
                  <a:lnTo>
                    <a:pt x="348867" y="827701"/>
                  </a:lnTo>
                  <a:lnTo>
                    <a:pt x="357278" y="818943"/>
                  </a:lnTo>
                  <a:lnTo>
                    <a:pt x="365688" y="810151"/>
                  </a:lnTo>
                  <a:lnTo>
                    <a:pt x="374098" y="801326"/>
                  </a:lnTo>
                  <a:lnTo>
                    <a:pt x="382509" y="792465"/>
                  </a:lnTo>
                  <a:lnTo>
                    <a:pt x="390919" y="783568"/>
                  </a:lnTo>
                  <a:lnTo>
                    <a:pt x="399329" y="774634"/>
                  </a:lnTo>
                  <a:lnTo>
                    <a:pt x="407740" y="765662"/>
                  </a:lnTo>
                  <a:lnTo>
                    <a:pt x="416150" y="756650"/>
                  </a:lnTo>
                  <a:lnTo>
                    <a:pt x="424561" y="747598"/>
                  </a:lnTo>
                  <a:lnTo>
                    <a:pt x="432971" y="738505"/>
                  </a:lnTo>
                  <a:lnTo>
                    <a:pt x="441381" y="729370"/>
                  </a:lnTo>
                  <a:lnTo>
                    <a:pt x="449792" y="720193"/>
                  </a:lnTo>
                  <a:lnTo>
                    <a:pt x="458202" y="710972"/>
                  </a:lnTo>
                  <a:lnTo>
                    <a:pt x="466612" y="701708"/>
                  </a:lnTo>
                  <a:lnTo>
                    <a:pt x="475023" y="692400"/>
                  </a:lnTo>
                  <a:lnTo>
                    <a:pt x="483433" y="683047"/>
                  </a:lnTo>
                  <a:lnTo>
                    <a:pt x="491843" y="673650"/>
                  </a:lnTo>
                  <a:lnTo>
                    <a:pt x="500254" y="664207"/>
                  </a:lnTo>
                  <a:lnTo>
                    <a:pt x="508664" y="654720"/>
                  </a:lnTo>
                  <a:lnTo>
                    <a:pt x="517074" y="645188"/>
                  </a:lnTo>
                  <a:lnTo>
                    <a:pt x="525485" y="635612"/>
                  </a:lnTo>
                  <a:lnTo>
                    <a:pt x="533895" y="625992"/>
                  </a:lnTo>
                  <a:lnTo>
                    <a:pt x="542305" y="616328"/>
                  </a:lnTo>
                  <a:lnTo>
                    <a:pt x="550716" y="606620"/>
                  </a:lnTo>
                  <a:lnTo>
                    <a:pt x="559126" y="596870"/>
                  </a:lnTo>
                  <a:lnTo>
                    <a:pt x="567537" y="587079"/>
                  </a:lnTo>
                  <a:lnTo>
                    <a:pt x="575947" y="577246"/>
                  </a:lnTo>
                  <a:lnTo>
                    <a:pt x="584357" y="567373"/>
                  </a:lnTo>
                  <a:lnTo>
                    <a:pt x="592768" y="557460"/>
                  </a:lnTo>
                  <a:lnTo>
                    <a:pt x="601178" y="547510"/>
                  </a:lnTo>
                  <a:lnTo>
                    <a:pt x="609588" y="537522"/>
                  </a:lnTo>
                  <a:lnTo>
                    <a:pt x="617999" y="527497"/>
                  </a:lnTo>
                  <a:lnTo>
                    <a:pt x="626409" y="517438"/>
                  </a:lnTo>
                  <a:lnTo>
                    <a:pt x="634819" y="507344"/>
                  </a:lnTo>
                  <a:lnTo>
                    <a:pt x="643230" y="497218"/>
                  </a:lnTo>
                  <a:lnTo>
                    <a:pt x="651640" y="487059"/>
                  </a:lnTo>
                  <a:lnTo>
                    <a:pt x="660050" y="476870"/>
                  </a:lnTo>
                  <a:lnTo>
                    <a:pt x="668461" y="466651"/>
                  </a:lnTo>
                  <a:lnTo>
                    <a:pt x="676871" y="456404"/>
                  </a:lnTo>
                  <a:lnTo>
                    <a:pt x="685281" y="446129"/>
                  </a:lnTo>
                  <a:lnTo>
                    <a:pt x="693692" y="435827"/>
                  </a:lnTo>
                  <a:lnTo>
                    <a:pt x="702102" y="425501"/>
                  </a:lnTo>
                  <a:lnTo>
                    <a:pt x="710513" y="415149"/>
                  </a:lnTo>
                  <a:lnTo>
                    <a:pt x="718923" y="404775"/>
                  </a:lnTo>
                  <a:lnTo>
                    <a:pt x="727333" y="394378"/>
                  </a:lnTo>
                  <a:lnTo>
                    <a:pt x="735744" y="383959"/>
                  </a:lnTo>
                  <a:lnTo>
                    <a:pt x="744154" y="373520"/>
                  </a:lnTo>
                  <a:lnTo>
                    <a:pt x="752564" y="363061"/>
                  </a:lnTo>
                  <a:lnTo>
                    <a:pt x="760975" y="352583"/>
                  </a:lnTo>
                  <a:lnTo>
                    <a:pt x="769385" y="342087"/>
                  </a:lnTo>
                  <a:lnTo>
                    <a:pt x="777795" y="331573"/>
                  </a:lnTo>
                  <a:lnTo>
                    <a:pt x="786206" y="321043"/>
                  </a:lnTo>
                  <a:lnTo>
                    <a:pt x="794616" y="310497"/>
                  </a:lnTo>
                  <a:lnTo>
                    <a:pt x="803026" y="299935"/>
                  </a:lnTo>
                  <a:lnTo>
                    <a:pt x="811437" y="289359"/>
                  </a:lnTo>
                  <a:lnTo>
                    <a:pt x="819847" y="278769"/>
                  </a:lnTo>
                  <a:lnTo>
                    <a:pt x="828257" y="268166"/>
                  </a:lnTo>
                  <a:lnTo>
                    <a:pt x="836668" y="257549"/>
                  </a:lnTo>
                  <a:lnTo>
                    <a:pt x="845078" y="246921"/>
                  </a:lnTo>
                  <a:lnTo>
                    <a:pt x="853489" y="236280"/>
                  </a:lnTo>
                  <a:lnTo>
                    <a:pt x="861899" y="225629"/>
                  </a:lnTo>
                  <a:lnTo>
                    <a:pt x="870309" y="214966"/>
                  </a:lnTo>
                  <a:lnTo>
                    <a:pt x="878720" y="204293"/>
                  </a:lnTo>
                  <a:lnTo>
                    <a:pt x="887130" y="193610"/>
                  </a:lnTo>
                  <a:lnTo>
                    <a:pt x="895540" y="182918"/>
                  </a:lnTo>
                  <a:lnTo>
                    <a:pt x="903951" y="172216"/>
                  </a:lnTo>
                  <a:lnTo>
                    <a:pt x="912361" y="161506"/>
                  </a:lnTo>
                  <a:lnTo>
                    <a:pt x="920771" y="150787"/>
                  </a:lnTo>
                  <a:lnTo>
                    <a:pt x="929182" y="140060"/>
                  </a:lnTo>
                  <a:lnTo>
                    <a:pt x="937592" y="129326"/>
                  </a:lnTo>
                  <a:lnTo>
                    <a:pt x="946002" y="118583"/>
                  </a:lnTo>
                  <a:lnTo>
                    <a:pt x="954413" y="107834"/>
                  </a:lnTo>
                  <a:lnTo>
                    <a:pt x="962823" y="97078"/>
                  </a:lnTo>
                  <a:lnTo>
                    <a:pt x="971233" y="86315"/>
                  </a:lnTo>
                  <a:lnTo>
                    <a:pt x="979644" y="75545"/>
                  </a:lnTo>
                  <a:lnTo>
                    <a:pt x="988054" y="64770"/>
                  </a:lnTo>
                  <a:lnTo>
                    <a:pt x="996465" y="53988"/>
                  </a:lnTo>
                  <a:lnTo>
                    <a:pt x="1004875" y="43201"/>
                  </a:lnTo>
                  <a:lnTo>
                    <a:pt x="1013285" y="32408"/>
                  </a:lnTo>
                  <a:lnTo>
                    <a:pt x="1021696" y="21611"/>
                  </a:lnTo>
                  <a:lnTo>
                    <a:pt x="1030106" y="10807"/>
                  </a:lnTo>
                  <a:lnTo>
                    <a:pt x="1038516" y="0"/>
                  </a:lnTo>
                  <a:lnTo>
                    <a:pt x="103851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5031778" y="3537023"/>
              <a:ext cx="871727" cy="946314"/>
            </a:xfrm>
            <a:custGeom>
              <a:avLst/>
              <a:pathLst>
                <a:path w="871727" h="946314">
                  <a:moveTo>
                    <a:pt x="871727" y="0"/>
                  </a:moveTo>
                  <a:lnTo>
                    <a:pt x="871727" y="0"/>
                  </a:lnTo>
                  <a:lnTo>
                    <a:pt x="863317" y="8078"/>
                  </a:lnTo>
                  <a:lnTo>
                    <a:pt x="854907" y="16161"/>
                  </a:lnTo>
                  <a:lnTo>
                    <a:pt x="846496" y="24249"/>
                  </a:lnTo>
                  <a:lnTo>
                    <a:pt x="838086" y="32343"/>
                  </a:lnTo>
                  <a:lnTo>
                    <a:pt x="829676" y="40442"/>
                  </a:lnTo>
                  <a:lnTo>
                    <a:pt x="821265" y="48546"/>
                  </a:lnTo>
                  <a:lnTo>
                    <a:pt x="812855" y="56657"/>
                  </a:lnTo>
                  <a:lnTo>
                    <a:pt x="804445" y="64774"/>
                  </a:lnTo>
                  <a:lnTo>
                    <a:pt x="796034" y="72897"/>
                  </a:lnTo>
                  <a:lnTo>
                    <a:pt x="787624" y="81027"/>
                  </a:lnTo>
                  <a:lnTo>
                    <a:pt x="779213" y="89164"/>
                  </a:lnTo>
                  <a:lnTo>
                    <a:pt x="770803" y="97307"/>
                  </a:lnTo>
                  <a:lnTo>
                    <a:pt x="762393" y="105459"/>
                  </a:lnTo>
                  <a:lnTo>
                    <a:pt x="753982" y="113618"/>
                  </a:lnTo>
                  <a:lnTo>
                    <a:pt x="745572" y="121785"/>
                  </a:lnTo>
                  <a:lnTo>
                    <a:pt x="737162" y="129961"/>
                  </a:lnTo>
                  <a:lnTo>
                    <a:pt x="728751" y="138146"/>
                  </a:lnTo>
                  <a:lnTo>
                    <a:pt x="720341" y="146340"/>
                  </a:lnTo>
                  <a:lnTo>
                    <a:pt x="711931" y="154543"/>
                  </a:lnTo>
                  <a:lnTo>
                    <a:pt x="703520" y="162756"/>
                  </a:lnTo>
                  <a:lnTo>
                    <a:pt x="695110" y="170980"/>
                  </a:lnTo>
                  <a:lnTo>
                    <a:pt x="686700" y="179214"/>
                  </a:lnTo>
                  <a:lnTo>
                    <a:pt x="678289" y="187460"/>
                  </a:lnTo>
                  <a:lnTo>
                    <a:pt x="669879" y="195718"/>
                  </a:lnTo>
                  <a:lnTo>
                    <a:pt x="661469" y="203987"/>
                  </a:lnTo>
                  <a:lnTo>
                    <a:pt x="653058" y="212270"/>
                  </a:lnTo>
                  <a:lnTo>
                    <a:pt x="644648" y="220566"/>
                  </a:lnTo>
                  <a:lnTo>
                    <a:pt x="636237" y="228876"/>
                  </a:lnTo>
                  <a:lnTo>
                    <a:pt x="627827" y="237201"/>
                  </a:lnTo>
                  <a:lnTo>
                    <a:pt x="619417" y="245541"/>
                  </a:lnTo>
                  <a:lnTo>
                    <a:pt x="611006" y="253897"/>
                  </a:lnTo>
                  <a:lnTo>
                    <a:pt x="602596" y="262270"/>
                  </a:lnTo>
                  <a:lnTo>
                    <a:pt x="594186" y="270660"/>
                  </a:lnTo>
                  <a:lnTo>
                    <a:pt x="585775" y="279068"/>
                  </a:lnTo>
                  <a:lnTo>
                    <a:pt x="577365" y="287495"/>
                  </a:lnTo>
                  <a:lnTo>
                    <a:pt x="568955" y="295942"/>
                  </a:lnTo>
                  <a:lnTo>
                    <a:pt x="560544" y="304410"/>
                  </a:lnTo>
                  <a:lnTo>
                    <a:pt x="552134" y="312899"/>
                  </a:lnTo>
                  <a:lnTo>
                    <a:pt x="543724" y="321410"/>
                  </a:lnTo>
                  <a:lnTo>
                    <a:pt x="535313" y="329945"/>
                  </a:lnTo>
                  <a:lnTo>
                    <a:pt x="526903" y="338505"/>
                  </a:lnTo>
                  <a:lnTo>
                    <a:pt x="518493" y="347089"/>
                  </a:lnTo>
                  <a:lnTo>
                    <a:pt x="510082" y="355701"/>
                  </a:lnTo>
                  <a:lnTo>
                    <a:pt x="501672" y="364339"/>
                  </a:lnTo>
                  <a:lnTo>
                    <a:pt x="493261" y="373007"/>
                  </a:lnTo>
                  <a:lnTo>
                    <a:pt x="484851" y="381703"/>
                  </a:lnTo>
                  <a:lnTo>
                    <a:pt x="476441" y="390431"/>
                  </a:lnTo>
                  <a:lnTo>
                    <a:pt x="468030" y="399191"/>
                  </a:lnTo>
                  <a:lnTo>
                    <a:pt x="459620" y="407983"/>
                  </a:lnTo>
                  <a:lnTo>
                    <a:pt x="451210" y="416810"/>
                  </a:lnTo>
                  <a:lnTo>
                    <a:pt x="442799" y="425672"/>
                  </a:lnTo>
                  <a:lnTo>
                    <a:pt x="434389" y="434570"/>
                  </a:lnTo>
                  <a:lnTo>
                    <a:pt x="425979" y="443506"/>
                  </a:lnTo>
                  <a:lnTo>
                    <a:pt x="417568" y="452480"/>
                  </a:lnTo>
                  <a:lnTo>
                    <a:pt x="409158" y="461493"/>
                  </a:lnTo>
                  <a:lnTo>
                    <a:pt x="400748" y="470546"/>
                  </a:lnTo>
                  <a:lnTo>
                    <a:pt x="392337" y="479640"/>
                  </a:lnTo>
                  <a:lnTo>
                    <a:pt x="383927" y="488777"/>
                  </a:lnTo>
                  <a:lnTo>
                    <a:pt x="375517" y="497956"/>
                  </a:lnTo>
                  <a:lnTo>
                    <a:pt x="367106" y="507178"/>
                  </a:lnTo>
                  <a:lnTo>
                    <a:pt x="358696" y="516443"/>
                  </a:lnTo>
                  <a:lnTo>
                    <a:pt x="350285" y="525753"/>
                  </a:lnTo>
                  <a:lnTo>
                    <a:pt x="341875" y="535108"/>
                  </a:lnTo>
                  <a:lnTo>
                    <a:pt x="333465" y="544507"/>
                  </a:lnTo>
                  <a:lnTo>
                    <a:pt x="325054" y="553951"/>
                  </a:lnTo>
                  <a:lnTo>
                    <a:pt x="316644" y="563439"/>
                  </a:lnTo>
                  <a:lnTo>
                    <a:pt x="308234" y="572973"/>
                  </a:lnTo>
                  <a:lnTo>
                    <a:pt x="299823" y="582550"/>
                  </a:lnTo>
                  <a:lnTo>
                    <a:pt x="291413" y="592172"/>
                  </a:lnTo>
                  <a:lnTo>
                    <a:pt x="283003" y="601838"/>
                  </a:lnTo>
                  <a:lnTo>
                    <a:pt x="274592" y="611547"/>
                  </a:lnTo>
                  <a:lnTo>
                    <a:pt x="266182" y="621298"/>
                  </a:lnTo>
                  <a:lnTo>
                    <a:pt x="257772" y="631092"/>
                  </a:lnTo>
                  <a:lnTo>
                    <a:pt x="249361" y="640926"/>
                  </a:lnTo>
                  <a:lnTo>
                    <a:pt x="240951" y="650800"/>
                  </a:lnTo>
                  <a:lnTo>
                    <a:pt x="232541" y="660714"/>
                  </a:lnTo>
                  <a:lnTo>
                    <a:pt x="224130" y="670666"/>
                  </a:lnTo>
                  <a:lnTo>
                    <a:pt x="215720" y="680655"/>
                  </a:lnTo>
                  <a:lnTo>
                    <a:pt x="207309" y="690681"/>
                  </a:lnTo>
                  <a:lnTo>
                    <a:pt x="198899" y="700741"/>
                  </a:lnTo>
                  <a:lnTo>
                    <a:pt x="190489" y="710836"/>
                  </a:lnTo>
                  <a:lnTo>
                    <a:pt x="182078" y="720964"/>
                  </a:lnTo>
                  <a:lnTo>
                    <a:pt x="173668" y="731123"/>
                  </a:lnTo>
                  <a:lnTo>
                    <a:pt x="165258" y="741314"/>
                  </a:lnTo>
                  <a:lnTo>
                    <a:pt x="156847" y="751534"/>
                  </a:lnTo>
                  <a:lnTo>
                    <a:pt x="148437" y="761782"/>
                  </a:lnTo>
                  <a:lnTo>
                    <a:pt x="140027" y="772058"/>
                  </a:lnTo>
                  <a:lnTo>
                    <a:pt x="131616" y="782360"/>
                  </a:lnTo>
                  <a:lnTo>
                    <a:pt x="123206" y="792688"/>
                  </a:lnTo>
                  <a:lnTo>
                    <a:pt x="114796" y="803040"/>
                  </a:lnTo>
                  <a:lnTo>
                    <a:pt x="106385" y="813415"/>
                  </a:lnTo>
                  <a:lnTo>
                    <a:pt x="97975" y="823813"/>
                  </a:lnTo>
                  <a:lnTo>
                    <a:pt x="89564" y="834233"/>
                  </a:lnTo>
                  <a:lnTo>
                    <a:pt x="81154" y="844673"/>
                  </a:lnTo>
                  <a:lnTo>
                    <a:pt x="72744" y="855132"/>
                  </a:lnTo>
                  <a:lnTo>
                    <a:pt x="64333" y="865611"/>
                  </a:lnTo>
                  <a:lnTo>
                    <a:pt x="55923" y="876108"/>
                  </a:lnTo>
                  <a:lnTo>
                    <a:pt x="47513" y="886622"/>
                  </a:lnTo>
                  <a:lnTo>
                    <a:pt x="39102" y="897153"/>
                  </a:lnTo>
                  <a:lnTo>
                    <a:pt x="30692" y="907699"/>
                  </a:lnTo>
                  <a:lnTo>
                    <a:pt x="22282" y="918261"/>
                  </a:lnTo>
                  <a:lnTo>
                    <a:pt x="13871" y="928838"/>
                  </a:lnTo>
                  <a:lnTo>
                    <a:pt x="5461" y="939428"/>
                  </a:lnTo>
                  <a:lnTo>
                    <a:pt x="0" y="94631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959532" y="3423450"/>
              <a:ext cx="943974" cy="1059887"/>
            </a:xfrm>
            <a:custGeom>
              <a:avLst/>
              <a:pathLst>
                <a:path w="943974" h="1059887">
                  <a:moveTo>
                    <a:pt x="0" y="1059887"/>
                  </a:moveTo>
                  <a:lnTo>
                    <a:pt x="2014" y="1057625"/>
                  </a:lnTo>
                  <a:lnTo>
                    <a:pt x="10425" y="1048182"/>
                  </a:lnTo>
                  <a:lnTo>
                    <a:pt x="18835" y="1038739"/>
                  </a:lnTo>
                  <a:lnTo>
                    <a:pt x="27245" y="1029296"/>
                  </a:lnTo>
                  <a:lnTo>
                    <a:pt x="35656" y="1019853"/>
                  </a:lnTo>
                  <a:lnTo>
                    <a:pt x="44066" y="1010410"/>
                  </a:lnTo>
                  <a:lnTo>
                    <a:pt x="52476" y="1000967"/>
                  </a:lnTo>
                  <a:lnTo>
                    <a:pt x="60887" y="991523"/>
                  </a:lnTo>
                  <a:lnTo>
                    <a:pt x="69297" y="982080"/>
                  </a:lnTo>
                  <a:lnTo>
                    <a:pt x="77707" y="972637"/>
                  </a:lnTo>
                  <a:lnTo>
                    <a:pt x="86118" y="963194"/>
                  </a:lnTo>
                  <a:lnTo>
                    <a:pt x="94528" y="953751"/>
                  </a:lnTo>
                  <a:lnTo>
                    <a:pt x="102938" y="944308"/>
                  </a:lnTo>
                  <a:lnTo>
                    <a:pt x="111349" y="934865"/>
                  </a:lnTo>
                  <a:lnTo>
                    <a:pt x="119759" y="925422"/>
                  </a:lnTo>
                  <a:lnTo>
                    <a:pt x="128170" y="915979"/>
                  </a:lnTo>
                  <a:lnTo>
                    <a:pt x="136580" y="906536"/>
                  </a:lnTo>
                  <a:lnTo>
                    <a:pt x="144990" y="897093"/>
                  </a:lnTo>
                  <a:lnTo>
                    <a:pt x="153401" y="887650"/>
                  </a:lnTo>
                  <a:lnTo>
                    <a:pt x="161811" y="878206"/>
                  </a:lnTo>
                  <a:lnTo>
                    <a:pt x="170221" y="868763"/>
                  </a:lnTo>
                  <a:lnTo>
                    <a:pt x="178632" y="859320"/>
                  </a:lnTo>
                  <a:lnTo>
                    <a:pt x="187042" y="849877"/>
                  </a:lnTo>
                  <a:lnTo>
                    <a:pt x="195452" y="840434"/>
                  </a:lnTo>
                  <a:lnTo>
                    <a:pt x="203863" y="830991"/>
                  </a:lnTo>
                  <a:lnTo>
                    <a:pt x="212273" y="821548"/>
                  </a:lnTo>
                  <a:lnTo>
                    <a:pt x="220683" y="812105"/>
                  </a:lnTo>
                  <a:lnTo>
                    <a:pt x="229094" y="802662"/>
                  </a:lnTo>
                  <a:lnTo>
                    <a:pt x="237504" y="793219"/>
                  </a:lnTo>
                  <a:lnTo>
                    <a:pt x="245914" y="783776"/>
                  </a:lnTo>
                  <a:lnTo>
                    <a:pt x="254325" y="774333"/>
                  </a:lnTo>
                  <a:lnTo>
                    <a:pt x="262735" y="764889"/>
                  </a:lnTo>
                  <a:lnTo>
                    <a:pt x="271146" y="755446"/>
                  </a:lnTo>
                  <a:lnTo>
                    <a:pt x="279556" y="746003"/>
                  </a:lnTo>
                  <a:lnTo>
                    <a:pt x="287966" y="736560"/>
                  </a:lnTo>
                  <a:lnTo>
                    <a:pt x="296377" y="727117"/>
                  </a:lnTo>
                  <a:lnTo>
                    <a:pt x="304787" y="717674"/>
                  </a:lnTo>
                  <a:lnTo>
                    <a:pt x="313197" y="708231"/>
                  </a:lnTo>
                  <a:lnTo>
                    <a:pt x="321608" y="698788"/>
                  </a:lnTo>
                  <a:lnTo>
                    <a:pt x="330018" y="689345"/>
                  </a:lnTo>
                  <a:lnTo>
                    <a:pt x="338428" y="679902"/>
                  </a:lnTo>
                  <a:lnTo>
                    <a:pt x="346839" y="670459"/>
                  </a:lnTo>
                  <a:lnTo>
                    <a:pt x="355249" y="661015"/>
                  </a:lnTo>
                  <a:lnTo>
                    <a:pt x="363659" y="651572"/>
                  </a:lnTo>
                  <a:lnTo>
                    <a:pt x="372070" y="642129"/>
                  </a:lnTo>
                  <a:lnTo>
                    <a:pt x="380480" y="632686"/>
                  </a:lnTo>
                  <a:lnTo>
                    <a:pt x="388890" y="623243"/>
                  </a:lnTo>
                  <a:lnTo>
                    <a:pt x="397301" y="613800"/>
                  </a:lnTo>
                  <a:lnTo>
                    <a:pt x="405711" y="604357"/>
                  </a:lnTo>
                  <a:lnTo>
                    <a:pt x="414122" y="594914"/>
                  </a:lnTo>
                  <a:lnTo>
                    <a:pt x="422532" y="585471"/>
                  </a:lnTo>
                  <a:lnTo>
                    <a:pt x="430942" y="576028"/>
                  </a:lnTo>
                  <a:lnTo>
                    <a:pt x="439353" y="566585"/>
                  </a:lnTo>
                  <a:lnTo>
                    <a:pt x="447763" y="557142"/>
                  </a:lnTo>
                  <a:lnTo>
                    <a:pt x="456173" y="547698"/>
                  </a:lnTo>
                  <a:lnTo>
                    <a:pt x="464584" y="538255"/>
                  </a:lnTo>
                  <a:lnTo>
                    <a:pt x="472994" y="528812"/>
                  </a:lnTo>
                  <a:lnTo>
                    <a:pt x="481404" y="519369"/>
                  </a:lnTo>
                  <a:lnTo>
                    <a:pt x="489815" y="509926"/>
                  </a:lnTo>
                  <a:lnTo>
                    <a:pt x="498225" y="500483"/>
                  </a:lnTo>
                  <a:lnTo>
                    <a:pt x="506635" y="491040"/>
                  </a:lnTo>
                  <a:lnTo>
                    <a:pt x="515046" y="481597"/>
                  </a:lnTo>
                  <a:lnTo>
                    <a:pt x="523456" y="472154"/>
                  </a:lnTo>
                  <a:lnTo>
                    <a:pt x="531866" y="462711"/>
                  </a:lnTo>
                  <a:lnTo>
                    <a:pt x="540277" y="453268"/>
                  </a:lnTo>
                  <a:lnTo>
                    <a:pt x="548687" y="443825"/>
                  </a:lnTo>
                  <a:lnTo>
                    <a:pt x="557098" y="434381"/>
                  </a:lnTo>
                  <a:lnTo>
                    <a:pt x="565508" y="424938"/>
                  </a:lnTo>
                  <a:lnTo>
                    <a:pt x="573918" y="415495"/>
                  </a:lnTo>
                  <a:lnTo>
                    <a:pt x="582329" y="406052"/>
                  </a:lnTo>
                  <a:lnTo>
                    <a:pt x="590739" y="396609"/>
                  </a:lnTo>
                  <a:lnTo>
                    <a:pt x="599149" y="387166"/>
                  </a:lnTo>
                  <a:lnTo>
                    <a:pt x="607560" y="377723"/>
                  </a:lnTo>
                  <a:lnTo>
                    <a:pt x="615970" y="368280"/>
                  </a:lnTo>
                  <a:lnTo>
                    <a:pt x="624380" y="358837"/>
                  </a:lnTo>
                  <a:lnTo>
                    <a:pt x="632791" y="349394"/>
                  </a:lnTo>
                  <a:lnTo>
                    <a:pt x="641201" y="339951"/>
                  </a:lnTo>
                  <a:lnTo>
                    <a:pt x="649611" y="330507"/>
                  </a:lnTo>
                  <a:lnTo>
                    <a:pt x="658022" y="321064"/>
                  </a:lnTo>
                  <a:lnTo>
                    <a:pt x="666432" y="311621"/>
                  </a:lnTo>
                  <a:lnTo>
                    <a:pt x="674842" y="302178"/>
                  </a:lnTo>
                  <a:lnTo>
                    <a:pt x="683253" y="292735"/>
                  </a:lnTo>
                  <a:lnTo>
                    <a:pt x="691663" y="283292"/>
                  </a:lnTo>
                  <a:lnTo>
                    <a:pt x="700074" y="273849"/>
                  </a:lnTo>
                  <a:lnTo>
                    <a:pt x="708484" y="264406"/>
                  </a:lnTo>
                  <a:lnTo>
                    <a:pt x="716894" y="254963"/>
                  </a:lnTo>
                  <a:lnTo>
                    <a:pt x="725305" y="245520"/>
                  </a:lnTo>
                  <a:lnTo>
                    <a:pt x="733715" y="236077"/>
                  </a:lnTo>
                  <a:lnTo>
                    <a:pt x="742125" y="226634"/>
                  </a:lnTo>
                  <a:lnTo>
                    <a:pt x="750536" y="217190"/>
                  </a:lnTo>
                  <a:lnTo>
                    <a:pt x="758946" y="207747"/>
                  </a:lnTo>
                  <a:lnTo>
                    <a:pt x="767356" y="198304"/>
                  </a:lnTo>
                  <a:lnTo>
                    <a:pt x="775767" y="188861"/>
                  </a:lnTo>
                  <a:lnTo>
                    <a:pt x="784177" y="179418"/>
                  </a:lnTo>
                  <a:lnTo>
                    <a:pt x="792587" y="169975"/>
                  </a:lnTo>
                  <a:lnTo>
                    <a:pt x="800998" y="160532"/>
                  </a:lnTo>
                  <a:lnTo>
                    <a:pt x="809408" y="151089"/>
                  </a:lnTo>
                  <a:lnTo>
                    <a:pt x="817818" y="141646"/>
                  </a:lnTo>
                  <a:lnTo>
                    <a:pt x="826229" y="132203"/>
                  </a:lnTo>
                  <a:lnTo>
                    <a:pt x="834639" y="122760"/>
                  </a:lnTo>
                  <a:lnTo>
                    <a:pt x="843050" y="113317"/>
                  </a:lnTo>
                  <a:lnTo>
                    <a:pt x="851460" y="103873"/>
                  </a:lnTo>
                  <a:lnTo>
                    <a:pt x="859870" y="94430"/>
                  </a:lnTo>
                  <a:lnTo>
                    <a:pt x="868281" y="84987"/>
                  </a:lnTo>
                  <a:lnTo>
                    <a:pt x="876691" y="75544"/>
                  </a:lnTo>
                  <a:lnTo>
                    <a:pt x="885101" y="66101"/>
                  </a:lnTo>
                  <a:lnTo>
                    <a:pt x="893512" y="56658"/>
                  </a:lnTo>
                  <a:lnTo>
                    <a:pt x="901922" y="47215"/>
                  </a:lnTo>
                  <a:lnTo>
                    <a:pt x="910332" y="37772"/>
                  </a:lnTo>
                  <a:lnTo>
                    <a:pt x="918743" y="28329"/>
                  </a:lnTo>
                  <a:lnTo>
                    <a:pt x="927153" y="18886"/>
                  </a:lnTo>
                  <a:lnTo>
                    <a:pt x="935563" y="9443"/>
                  </a:lnTo>
                  <a:lnTo>
                    <a:pt x="943974" y="0"/>
                  </a:lnTo>
                  <a:lnTo>
                    <a:pt x="943974" y="0"/>
                  </a:lnTo>
                </a:path>
              </a:pathLst>
            </a:custGeom>
            <a:ln w="13550" cap="flat">
              <a:solidFill>
                <a:srgbClr val="00C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268037" y="4459283"/>
              <a:ext cx="48109" cy="4810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323350" y="4455724"/>
              <a:ext cx="55226" cy="5522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385046" y="4458548"/>
              <a:ext cx="49579" cy="4957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445440" y="4460069"/>
              <a:ext cx="46537" cy="4653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502791" y="4458548"/>
              <a:ext cx="49579" cy="4957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555385" y="4452269"/>
              <a:ext cx="62136" cy="6213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620898" y="4458909"/>
              <a:ext cx="48856" cy="4885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740648" y="4460914"/>
              <a:ext cx="44846" cy="4484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798675" y="4460069"/>
              <a:ext cx="46537" cy="4653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846860" y="4449382"/>
              <a:ext cx="67911" cy="6791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889708" y="4433357"/>
              <a:ext cx="99960" cy="99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951395" y="4436172"/>
              <a:ext cx="94331" cy="9433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019239" y="4445143"/>
              <a:ext cx="76388" cy="7638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074723" y="4441755"/>
              <a:ext cx="83164" cy="8316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198608" y="4447895"/>
              <a:ext cx="70885" cy="7088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275778" y="4466193"/>
              <a:ext cx="34289" cy="3428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380454" y="4453123"/>
              <a:ext cx="60429" cy="6042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444061" y="4457857"/>
              <a:ext cx="50960" cy="50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512847" y="4467771"/>
              <a:ext cx="31132" cy="3113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561806" y="4457857"/>
              <a:ext cx="50960" cy="50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612858" y="4450037"/>
              <a:ext cx="66600" cy="6660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660398" y="4438705"/>
              <a:ext cx="89265" cy="8926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720370" y="4439804"/>
              <a:ext cx="87067" cy="8706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771545" y="4432107"/>
              <a:ext cx="102461" cy="10246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840184" y="4441873"/>
              <a:ext cx="82929" cy="8292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888812" y="4431629"/>
              <a:ext cx="103417" cy="10341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950995" y="4434940"/>
              <a:ext cx="96795" cy="9679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006381" y="4232419"/>
              <a:ext cx="103769" cy="10376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063580" y="4242963"/>
              <a:ext cx="107115" cy="10711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119490" y="4151625"/>
              <a:ext cx="113041" cy="11304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238944" y="4023378"/>
              <a:ext cx="109622" cy="10962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5309865" y="4038056"/>
              <a:ext cx="85525" cy="8552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5382699" y="3933573"/>
              <a:ext cx="57602" cy="5760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424830" y="3854090"/>
              <a:ext cx="91086" cy="9108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4103690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4103690" y="590238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4103690" y="5717518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4103690" y="55257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4103690" y="535004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4103690" y="51743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4103690" y="498256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4103690" y="4797699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973336" y="4891794"/>
              <a:ext cx="930169" cy="1194801"/>
            </a:xfrm>
            <a:custGeom>
              <a:avLst/>
              <a:pathLst>
                <a:path w="930169" h="1194801">
                  <a:moveTo>
                    <a:pt x="0" y="1194801"/>
                  </a:moveTo>
                  <a:lnTo>
                    <a:pt x="5030" y="1189767"/>
                  </a:lnTo>
                  <a:lnTo>
                    <a:pt x="13441" y="1181339"/>
                  </a:lnTo>
                  <a:lnTo>
                    <a:pt x="21851" y="1172898"/>
                  </a:lnTo>
                  <a:lnTo>
                    <a:pt x="30261" y="1164443"/>
                  </a:lnTo>
                  <a:lnTo>
                    <a:pt x="38672" y="1155975"/>
                  </a:lnTo>
                  <a:lnTo>
                    <a:pt x="47082" y="1147491"/>
                  </a:lnTo>
                  <a:lnTo>
                    <a:pt x="55492" y="1138993"/>
                  </a:lnTo>
                  <a:lnTo>
                    <a:pt x="63903" y="1130477"/>
                  </a:lnTo>
                  <a:lnTo>
                    <a:pt x="72313" y="1121945"/>
                  </a:lnTo>
                  <a:lnTo>
                    <a:pt x="80724" y="1113395"/>
                  </a:lnTo>
                  <a:lnTo>
                    <a:pt x="89134" y="1104826"/>
                  </a:lnTo>
                  <a:lnTo>
                    <a:pt x="97544" y="1096238"/>
                  </a:lnTo>
                  <a:lnTo>
                    <a:pt x="105955" y="1087629"/>
                  </a:lnTo>
                  <a:lnTo>
                    <a:pt x="114365" y="1078998"/>
                  </a:lnTo>
                  <a:lnTo>
                    <a:pt x="122775" y="1070344"/>
                  </a:lnTo>
                  <a:lnTo>
                    <a:pt x="131186" y="1061666"/>
                  </a:lnTo>
                  <a:lnTo>
                    <a:pt x="139596" y="1052963"/>
                  </a:lnTo>
                  <a:lnTo>
                    <a:pt x="148006" y="1044234"/>
                  </a:lnTo>
                  <a:lnTo>
                    <a:pt x="156417" y="1035477"/>
                  </a:lnTo>
                  <a:lnTo>
                    <a:pt x="164827" y="1026690"/>
                  </a:lnTo>
                  <a:lnTo>
                    <a:pt x="173237" y="1017873"/>
                  </a:lnTo>
                  <a:lnTo>
                    <a:pt x="181648" y="1009024"/>
                  </a:lnTo>
                  <a:lnTo>
                    <a:pt x="190058" y="1000140"/>
                  </a:lnTo>
                  <a:lnTo>
                    <a:pt x="198468" y="991221"/>
                  </a:lnTo>
                  <a:lnTo>
                    <a:pt x="206879" y="982264"/>
                  </a:lnTo>
                  <a:lnTo>
                    <a:pt x="215289" y="973268"/>
                  </a:lnTo>
                  <a:lnTo>
                    <a:pt x="223700" y="964231"/>
                  </a:lnTo>
                  <a:lnTo>
                    <a:pt x="232110" y="955150"/>
                  </a:lnTo>
                  <a:lnTo>
                    <a:pt x="240520" y="946023"/>
                  </a:lnTo>
                  <a:lnTo>
                    <a:pt x="248931" y="936849"/>
                  </a:lnTo>
                  <a:lnTo>
                    <a:pt x="257341" y="927625"/>
                  </a:lnTo>
                  <a:lnTo>
                    <a:pt x="265751" y="918349"/>
                  </a:lnTo>
                  <a:lnTo>
                    <a:pt x="274162" y="909019"/>
                  </a:lnTo>
                  <a:lnTo>
                    <a:pt x="282572" y="899631"/>
                  </a:lnTo>
                  <a:lnTo>
                    <a:pt x="290982" y="890184"/>
                  </a:lnTo>
                  <a:lnTo>
                    <a:pt x="299393" y="880676"/>
                  </a:lnTo>
                  <a:lnTo>
                    <a:pt x="307803" y="871104"/>
                  </a:lnTo>
                  <a:lnTo>
                    <a:pt x="316213" y="861465"/>
                  </a:lnTo>
                  <a:lnTo>
                    <a:pt x="324624" y="851758"/>
                  </a:lnTo>
                  <a:lnTo>
                    <a:pt x="333034" y="841980"/>
                  </a:lnTo>
                  <a:lnTo>
                    <a:pt x="341444" y="832129"/>
                  </a:lnTo>
                  <a:lnTo>
                    <a:pt x="349855" y="822203"/>
                  </a:lnTo>
                  <a:lnTo>
                    <a:pt x="358265" y="812201"/>
                  </a:lnTo>
                  <a:lnTo>
                    <a:pt x="366676" y="802120"/>
                  </a:lnTo>
                  <a:lnTo>
                    <a:pt x="375086" y="791959"/>
                  </a:lnTo>
                  <a:lnTo>
                    <a:pt x="383496" y="781718"/>
                  </a:lnTo>
                  <a:lnTo>
                    <a:pt x="391907" y="771395"/>
                  </a:lnTo>
                  <a:lnTo>
                    <a:pt x="400317" y="760989"/>
                  </a:lnTo>
                  <a:lnTo>
                    <a:pt x="408727" y="750500"/>
                  </a:lnTo>
                  <a:lnTo>
                    <a:pt x="417138" y="739928"/>
                  </a:lnTo>
                  <a:lnTo>
                    <a:pt x="425548" y="729273"/>
                  </a:lnTo>
                  <a:lnTo>
                    <a:pt x="433958" y="718534"/>
                  </a:lnTo>
                  <a:lnTo>
                    <a:pt x="442369" y="707714"/>
                  </a:lnTo>
                  <a:lnTo>
                    <a:pt x="450779" y="696813"/>
                  </a:lnTo>
                  <a:lnTo>
                    <a:pt x="459189" y="685831"/>
                  </a:lnTo>
                  <a:lnTo>
                    <a:pt x="467600" y="674771"/>
                  </a:lnTo>
                  <a:lnTo>
                    <a:pt x="476010" y="663633"/>
                  </a:lnTo>
                  <a:lnTo>
                    <a:pt x="484420" y="652420"/>
                  </a:lnTo>
                  <a:lnTo>
                    <a:pt x="492831" y="641134"/>
                  </a:lnTo>
                  <a:lnTo>
                    <a:pt x="501241" y="629776"/>
                  </a:lnTo>
                  <a:lnTo>
                    <a:pt x="509652" y="618349"/>
                  </a:lnTo>
                  <a:lnTo>
                    <a:pt x="518062" y="606855"/>
                  </a:lnTo>
                  <a:lnTo>
                    <a:pt x="526472" y="595296"/>
                  </a:lnTo>
                  <a:lnTo>
                    <a:pt x="534883" y="583675"/>
                  </a:lnTo>
                  <a:lnTo>
                    <a:pt x="543293" y="571994"/>
                  </a:lnTo>
                  <a:lnTo>
                    <a:pt x="551703" y="560255"/>
                  </a:lnTo>
                  <a:lnTo>
                    <a:pt x="560114" y="548461"/>
                  </a:lnTo>
                  <a:lnTo>
                    <a:pt x="568524" y="536614"/>
                  </a:lnTo>
                  <a:lnTo>
                    <a:pt x="576934" y="524717"/>
                  </a:lnTo>
                  <a:lnTo>
                    <a:pt x="585345" y="512771"/>
                  </a:lnTo>
                  <a:lnTo>
                    <a:pt x="593755" y="500779"/>
                  </a:lnTo>
                  <a:lnTo>
                    <a:pt x="602165" y="488743"/>
                  </a:lnTo>
                  <a:lnTo>
                    <a:pt x="610576" y="476665"/>
                  </a:lnTo>
                  <a:lnTo>
                    <a:pt x="618986" y="464547"/>
                  </a:lnTo>
                  <a:lnTo>
                    <a:pt x="627396" y="452391"/>
                  </a:lnTo>
                  <a:lnTo>
                    <a:pt x="635807" y="440199"/>
                  </a:lnTo>
                  <a:lnTo>
                    <a:pt x="644217" y="427972"/>
                  </a:lnTo>
                  <a:lnTo>
                    <a:pt x="652628" y="415712"/>
                  </a:lnTo>
                  <a:lnTo>
                    <a:pt x="661038" y="403421"/>
                  </a:lnTo>
                  <a:lnTo>
                    <a:pt x="669448" y="391101"/>
                  </a:lnTo>
                  <a:lnTo>
                    <a:pt x="677859" y="378752"/>
                  </a:lnTo>
                  <a:lnTo>
                    <a:pt x="686269" y="366377"/>
                  </a:lnTo>
                  <a:lnTo>
                    <a:pt x="694679" y="353975"/>
                  </a:lnTo>
                  <a:lnTo>
                    <a:pt x="703090" y="341550"/>
                  </a:lnTo>
                  <a:lnTo>
                    <a:pt x="711500" y="329101"/>
                  </a:lnTo>
                  <a:lnTo>
                    <a:pt x="719910" y="316630"/>
                  </a:lnTo>
                  <a:lnTo>
                    <a:pt x="728321" y="304139"/>
                  </a:lnTo>
                  <a:lnTo>
                    <a:pt x="736731" y="291627"/>
                  </a:lnTo>
                  <a:lnTo>
                    <a:pt x="745141" y="279096"/>
                  </a:lnTo>
                  <a:lnTo>
                    <a:pt x="753552" y="266547"/>
                  </a:lnTo>
                  <a:lnTo>
                    <a:pt x="761962" y="253981"/>
                  </a:lnTo>
                  <a:lnTo>
                    <a:pt x="770373" y="241398"/>
                  </a:lnTo>
                  <a:lnTo>
                    <a:pt x="778783" y="228800"/>
                  </a:lnTo>
                  <a:lnTo>
                    <a:pt x="787193" y="216186"/>
                  </a:lnTo>
                  <a:lnTo>
                    <a:pt x="795604" y="203558"/>
                  </a:lnTo>
                  <a:lnTo>
                    <a:pt x="804014" y="190917"/>
                  </a:lnTo>
                  <a:lnTo>
                    <a:pt x="812424" y="178262"/>
                  </a:lnTo>
                  <a:lnTo>
                    <a:pt x="820835" y="165595"/>
                  </a:lnTo>
                  <a:lnTo>
                    <a:pt x="829245" y="152916"/>
                  </a:lnTo>
                  <a:lnTo>
                    <a:pt x="837655" y="140226"/>
                  </a:lnTo>
                  <a:lnTo>
                    <a:pt x="846066" y="127524"/>
                  </a:lnTo>
                  <a:lnTo>
                    <a:pt x="854476" y="114812"/>
                  </a:lnTo>
                  <a:lnTo>
                    <a:pt x="862886" y="102090"/>
                  </a:lnTo>
                  <a:lnTo>
                    <a:pt x="871297" y="89359"/>
                  </a:lnTo>
                  <a:lnTo>
                    <a:pt x="879707" y="76618"/>
                  </a:lnTo>
                  <a:lnTo>
                    <a:pt x="888117" y="63868"/>
                  </a:lnTo>
                  <a:lnTo>
                    <a:pt x="896528" y="51110"/>
                  </a:lnTo>
                  <a:lnTo>
                    <a:pt x="904938" y="38344"/>
                  </a:lnTo>
                  <a:lnTo>
                    <a:pt x="913349" y="25570"/>
                  </a:lnTo>
                  <a:lnTo>
                    <a:pt x="921759" y="12788"/>
                  </a:lnTo>
                  <a:lnTo>
                    <a:pt x="930169" y="0"/>
                  </a:lnTo>
                  <a:lnTo>
                    <a:pt x="930169" y="343739"/>
                  </a:lnTo>
                  <a:lnTo>
                    <a:pt x="921759" y="352037"/>
                  </a:lnTo>
                  <a:lnTo>
                    <a:pt x="913349" y="360342"/>
                  </a:lnTo>
                  <a:lnTo>
                    <a:pt x="904938" y="368654"/>
                  </a:lnTo>
                  <a:lnTo>
                    <a:pt x="896528" y="376974"/>
                  </a:lnTo>
                  <a:lnTo>
                    <a:pt x="888117" y="385303"/>
                  </a:lnTo>
                  <a:lnTo>
                    <a:pt x="879707" y="393640"/>
                  </a:lnTo>
                  <a:lnTo>
                    <a:pt x="871297" y="401985"/>
                  </a:lnTo>
                  <a:lnTo>
                    <a:pt x="862886" y="410340"/>
                  </a:lnTo>
                  <a:lnTo>
                    <a:pt x="854476" y="418705"/>
                  </a:lnTo>
                  <a:lnTo>
                    <a:pt x="846066" y="427079"/>
                  </a:lnTo>
                  <a:lnTo>
                    <a:pt x="837655" y="435464"/>
                  </a:lnTo>
                  <a:lnTo>
                    <a:pt x="829245" y="443860"/>
                  </a:lnTo>
                  <a:lnTo>
                    <a:pt x="820835" y="452268"/>
                  </a:lnTo>
                  <a:lnTo>
                    <a:pt x="812424" y="460687"/>
                  </a:lnTo>
                  <a:lnTo>
                    <a:pt x="804014" y="469119"/>
                  </a:lnTo>
                  <a:lnTo>
                    <a:pt x="795604" y="477564"/>
                  </a:lnTo>
                  <a:lnTo>
                    <a:pt x="787193" y="486023"/>
                  </a:lnTo>
                  <a:lnTo>
                    <a:pt x="778783" y="494496"/>
                  </a:lnTo>
                  <a:lnTo>
                    <a:pt x="770373" y="502984"/>
                  </a:lnTo>
                  <a:lnTo>
                    <a:pt x="761962" y="511487"/>
                  </a:lnTo>
                  <a:lnTo>
                    <a:pt x="753552" y="520008"/>
                  </a:lnTo>
                  <a:lnTo>
                    <a:pt x="745141" y="528545"/>
                  </a:lnTo>
                  <a:lnTo>
                    <a:pt x="736731" y="537101"/>
                  </a:lnTo>
                  <a:lnTo>
                    <a:pt x="728321" y="545676"/>
                  </a:lnTo>
                  <a:lnTo>
                    <a:pt x="719910" y="554270"/>
                  </a:lnTo>
                  <a:lnTo>
                    <a:pt x="711500" y="562886"/>
                  </a:lnTo>
                  <a:lnTo>
                    <a:pt x="703090" y="571524"/>
                  </a:lnTo>
                  <a:lnTo>
                    <a:pt x="694679" y="580185"/>
                  </a:lnTo>
                  <a:lnTo>
                    <a:pt x="686269" y="588870"/>
                  </a:lnTo>
                  <a:lnTo>
                    <a:pt x="677859" y="597581"/>
                  </a:lnTo>
                  <a:lnTo>
                    <a:pt x="669448" y="606318"/>
                  </a:lnTo>
                  <a:lnTo>
                    <a:pt x="661038" y="615084"/>
                  </a:lnTo>
                  <a:lnTo>
                    <a:pt x="652628" y="623880"/>
                  </a:lnTo>
                  <a:lnTo>
                    <a:pt x="644217" y="632707"/>
                  </a:lnTo>
                  <a:lnTo>
                    <a:pt x="635807" y="641567"/>
                  </a:lnTo>
                  <a:lnTo>
                    <a:pt x="627396" y="650461"/>
                  </a:lnTo>
                  <a:lnTo>
                    <a:pt x="618986" y="659391"/>
                  </a:lnTo>
                  <a:lnTo>
                    <a:pt x="610576" y="668360"/>
                  </a:lnTo>
                  <a:lnTo>
                    <a:pt x="602165" y="677368"/>
                  </a:lnTo>
                  <a:lnTo>
                    <a:pt x="593755" y="686419"/>
                  </a:lnTo>
                  <a:lnTo>
                    <a:pt x="585345" y="695513"/>
                  </a:lnTo>
                  <a:lnTo>
                    <a:pt x="576934" y="704654"/>
                  </a:lnTo>
                  <a:lnTo>
                    <a:pt x="568524" y="713843"/>
                  </a:lnTo>
                  <a:lnTo>
                    <a:pt x="560114" y="723083"/>
                  </a:lnTo>
                  <a:lnTo>
                    <a:pt x="551703" y="732375"/>
                  </a:lnTo>
                  <a:lnTo>
                    <a:pt x="543293" y="741723"/>
                  </a:lnTo>
                  <a:lnTo>
                    <a:pt x="534883" y="751128"/>
                  </a:lnTo>
                  <a:lnTo>
                    <a:pt x="526472" y="760593"/>
                  </a:lnTo>
                  <a:lnTo>
                    <a:pt x="518062" y="770121"/>
                  </a:lnTo>
                  <a:lnTo>
                    <a:pt x="509652" y="779713"/>
                  </a:lnTo>
                  <a:lnTo>
                    <a:pt x="501241" y="789373"/>
                  </a:lnTo>
                  <a:lnTo>
                    <a:pt x="492831" y="799101"/>
                  </a:lnTo>
                  <a:lnTo>
                    <a:pt x="484420" y="808902"/>
                  </a:lnTo>
                  <a:lnTo>
                    <a:pt x="476010" y="818775"/>
                  </a:lnTo>
                  <a:lnTo>
                    <a:pt x="467600" y="828724"/>
                  </a:lnTo>
                  <a:lnTo>
                    <a:pt x="459189" y="838750"/>
                  </a:lnTo>
                  <a:lnTo>
                    <a:pt x="450779" y="848855"/>
                  </a:lnTo>
                  <a:lnTo>
                    <a:pt x="442369" y="859040"/>
                  </a:lnTo>
                  <a:lnTo>
                    <a:pt x="433958" y="869306"/>
                  </a:lnTo>
                  <a:lnTo>
                    <a:pt x="425548" y="879655"/>
                  </a:lnTo>
                  <a:lnTo>
                    <a:pt x="417138" y="890086"/>
                  </a:lnTo>
                  <a:lnTo>
                    <a:pt x="408727" y="900600"/>
                  </a:lnTo>
                  <a:lnTo>
                    <a:pt x="400317" y="911198"/>
                  </a:lnTo>
                  <a:lnTo>
                    <a:pt x="391907" y="921878"/>
                  </a:lnTo>
                  <a:lnTo>
                    <a:pt x="383496" y="932641"/>
                  </a:lnTo>
                  <a:lnTo>
                    <a:pt x="375086" y="943487"/>
                  </a:lnTo>
                  <a:lnTo>
                    <a:pt x="366676" y="954413"/>
                  </a:lnTo>
                  <a:lnTo>
                    <a:pt x="358265" y="965418"/>
                  </a:lnTo>
                  <a:lnTo>
                    <a:pt x="349855" y="976502"/>
                  </a:lnTo>
                  <a:lnTo>
                    <a:pt x="341444" y="987663"/>
                  </a:lnTo>
                  <a:lnTo>
                    <a:pt x="333034" y="998899"/>
                  </a:lnTo>
                  <a:lnTo>
                    <a:pt x="324624" y="1010207"/>
                  </a:lnTo>
                  <a:lnTo>
                    <a:pt x="316213" y="1021586"/>
                  </a:lnTo>
                  <a:lnTo>
                    <a:pt x="307803" y="1033034"/>
                  </a:lnTo>
                  <a:lnTo>
                    <a:pt x="299393" y="1044548"/>
                  </a:lnTo>
                  <a:lnTo>
                    <a:pt x="290982" y="1056126"/>
                  </a:lnTo>
                  <a:lnTo>
                    <a:pt x="282572" y="1067766"/>
                  </a:lnTo>
                  <a:lnTo>
                    <a:pt x="274162" y="1079465"/>
                  </a:lnTo>
                  <a:lnTo>
                    <a:pt x="265751" y="1091221"/>
                  </a:lnTo>
                  <a:lnTo>
                    <a:pt x="257341" y="1103031"/>
                  </a:lnTo>
                  <a:lnTo>
                    <a:pt x="248931" y="1114894"/>
                  </a:lnTo>
                  <a:lnTo>
                    <a:pt x="240520" y="1126806"/>
                  </a:lnTo>
                  <a:lnTo>
                    <a:pt x="232110" y="1138766"/>
                  </a:lnTo>
                  <a:lnTo>
                    <a:pt x="223700" y="1150772"/>
                  </a:lnTo>
                  <a:lnTo>
                    <a:pt x="215289" y="1162821"/>
                  </a:lnTo>
                  <a:lnTo>
                    <a:pt x="206879" y="1174911"/>
                  </a:lnTo>
                  <a:lnTo>
                    <a:pt x="198468" y="1187041"/>
                  </a:lnTo>
                  <a:lnTo>
                    <a:pt x="193105" y="1194801"/>
                  </a:lnTo>
                  <a:close/>
                </a:path>
              </a:pathLst>
            </a:custGeom>
            <a:solidFill>
              <a:srgbClr val="00B2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4973336" y="4891794"/>
              <a:ext cx="930169" cy="1194801"/>
            </a:xfrm>
            <a:custGeom>
              <a:avLst/>
              <a:pathLst>
                <a:path w="930169" h="1194801">
                  <a:moveTo>
                    <a:pt x="0" y="1194801"/>
                  </a:moveTo>
                  <a:lnTo>
                    <a:pt x="5030" y="1189767"/>
                  </a:lnTo>
                  <a:lnTo>
                    <a:pt x="13441" y="1181339"/>
                  </a:lnTo>
                  <a:lnTo>
                    <a:pt x="21851" y="1172898"/>
                  </a:lnTo>
                  <a:lnTo>
                    <a:pt x="30261" y="1164443"/>
                  </a:lnTo>
                  <a:lnTo>
                    <a:pt x="38672" y="1155975"/>
                  </a:lnTo>
                  <a:lnTo>
                    <a:pt x="47082" y="1147491"/>
                  </a:lnTo>
                  <a:lnTo>
                    <a:pt x="55492" y="1138993"/>
                  </a:lnTo>
                  <a:lnTo>
                    <a:pt x="63903" y="1130477"/>
                  </a:lnTo>
                  <a:lnTo>
                    <a:pt x="72313" y="1121945"/>
                  </a:lnTo>
                  <a:lnTo>
                    <a:pt x="80724" y="1113395"/>
                  </a:lnTo>
                  <a:lnTo>
                    <a:pt x="89134" y="1104826"/>
                  </a:lnTo>
                  <a:lnTo>
                    <a:pt x="97544" y="1096238"/>
                  </a:lnTo>
                  <a:lnTo>
                    <a:pt x="105955" y="1087629"/>
                  </a:lnTo>
                  <a:lnTo>
                    <a:pt x="114365" y="1078998"/>
                  </a:lnTo>
                  <a:lnTo>
                    <a:pt x="122775" y="1070344"/>
                  </a:lnTo>
                  <a:lnTo>
                    <a:pt x="131186" y="1061666"/>
                  </a:lnTo>
                  <a:lnTo>
                    <a:pt x="139596" y="1052963"/>
                  </a:lnTo>
                  <a:lnTo>
                    <a:pt x="148006" y="1044234"/>
                  </a:lnTo>
                  <a:lnTo>
                    <a:pt x="156417" y="1035477"/>
                  </a:lnTo>
                  <a:lnTo>
                    <a:pt x="164827" y="1026690"/>
                  </a:lnTo>
                  <a:lnTo>
                    <a:pt x="173237" y="1017873"/>
                  </a:lnTo>
                  <a:lnTo>
                    <a:pt x="181648" y="1009024"/>
                  </a:lnTo>
                  <a:lnTo>
                    <a:pt x="190058" y="1000140"/>
                  </a:lnTo>
                  <a:lnTo>
                    <a:pt x="198468" y="991221"/>
                  </a:lnTo>
                  <a:lnTo>
                    <a:pt x="206879" y="982264"/>
                  </a:lnTo>
                  <a:lnTo>
                    <a:pt x="215289" y="973268"/>
                  </a:lnTo>
                  <a:lnTo>
                    <a:pt x="223700" y="964231"/>
                  </a:lnTo>
                  <a:lnTo>
                    <a:pt x="232110" y="955150"/>
                  </a:lnTo>
                  <a:lnTo>
                    <a:pt x="240520" y="946023"/>
                  </a:lnTo>
                  <a:lnTo>
                    <a:pt x="248931" y="936849"/>
                  </a:lnTo>
                  <a:lnTo>
                    <a:pt x="257341" y="927625"/>
                  </a:lnTo>
                  <a:lnTo>
                    <a:pt x="265751" y="918349"/>
                  </a:lnTo>
                  <a:lnTo>
                    <a:pt x="274162" y="909019"/>
                  </a:lnTo>
                  <a:lnTo>
                    <a:pt x="282572" y="899631"/>
                  </a:lnTo>
                  <a:lnTo>
                    <a:pt x="290982" y="890184"/>
                  </a:lnTo>
                  <a:lnTo>
                    <a:pt x="299393" y="880676"/>
                  </a:lnTo>
                  <a:lnTo>
                    <a:pt x="307803" y="871104"/>
                  </a:lnTo>
                  <a:lnTo>
                    <a:pt x="316213" y="861465"/>
                  </a:lnTo>
                  <a:lnTo>
                    <a:pt x="324624" y="851758"/>
                  </a:lnTo>
                  <a:lnTo>
                    <a:pt x="333034" y="841980"/>
                  </a:lnTo>
                  <a:lnTo>
                    <a:pt x="341444" y="832129"/>
                  </a:lnTo>
                  <a:lnTo>
                    <a:pt x="349855" y="822203"/>
                  </a:lnTo>
                  <a:lnTo>
                    <a:pt x="358265" y="812201"/>
                  </a:lnTo>
                  <a:lnTo>
                    <a:pt x="366676" y="802120"/>
                  </a:lnTo>
                  <a:lnTo>
                    <a:pt x="375086" y="791959"/>
                  </a:lnTo>
                  <a:lnTo>
                    <a:pt x="383496" y="781718"/>
                  </a:lnTo>
                  <a:lnTo>
                    <a:pt x="391907" y="771395"/>
                  </a:lnTo>
                  <a:lnTo>
                    <a:pt x="400317" y="760989"/>
                  </a:lnTo>
                  <a:lnTo>
                    <a:pt x="408727" y="750500"/>
                  </a:lnTo>
                  <a:lnTo>
                    <a:pt x="417138" y="739928"/>
                  </a:lnTo>
                  <a:lnTo>
                    <a:pt x="425548" y="729273"/>
                  </a:lnTo>
                  <a:lnTo>
                    <a:pt x="433958" y="718534"/>
                  </a:lnTo>
                  <a:lnTo>
                    <a:pt x="442369" y="707714"/>
                  </a:lnTo>
                  <a:lnTo>
                    <a:pt x="450779" y="696813"/>
                  </a:lnTo>
                  <a:lnTo>
                    <a:pt x="459189" y="685831"/>
                  </a:lnTo>
                  <a:lnTo>
                    <a:pt x="467600" y="674771"/>
                  </a:lnTo>
                  <a:lnTo>
                    <a:pt x="476010" y="663633"/>
                  </a:lnTo>
                  <a:lnTo>
                    <a:pt x="484420" y="652420"/>
                  </a:lnTo>
                  <a:lnTo>
                    <a:pt x="492831" y="641134"/>
                  </a:lnTo>
                  <a:lnTo>
                    <a:pt x="501241" y="629776"/>
                  </a:lnTo>
                  <a:lnTo>
                    <a:pt x="509652" y="618349"/>
                  </a:lnTo>
                  <a:lnTo>
                    <a:pt x="518062" y="606855"/>
                  </a:lnTo>
                  <a:lnTo>
                    <a:pt x="526472" y="595296"/>
                  </a:lnTo>
                  <a:lnTo>
                    <a:pt x="534883" y="583675"/>
                  </a:lnTo>
                  <a:lnTo>
                    <a:pt x="543293" y="571994"/>
                  </a:lnTo>
                  <a:lnTo>
                    <a:pt x="551703" y="560255"/>
                  </a:lnTo>
                  <a:lnTo>
                    <a:pt x="560114" y="548461"/>
                  </a:lnTo>
                  <a:lnTo>
                    <a:pt x="568524" y="536614"/>
                  </a:lnTo>
                  <a:lnTo>
                    <a:pt x="576934" y="524717"/>
                  </a:lnTo>
                  <a:lnTo>
                    <a:pt x="585345" y="512771"/>
                  </a:lnTo>
                  <a:lnTo>
                    <a:pt x="593755" y="500779"/>
                  </a:lnTo>
                  <a:lnTo>
                    <a:pt x="602165" y="488743"/>
                  </a:lnTo>
                  <a:lnTo>
                    <a:pt x="610576" y="476665"/>
                  </a:lnTo>
                  <a:lnTo>
                    <a:pt x="618986" y="464547"/>
                  </a:lnTo>
                  <a:lnTo>
                    <a:pt x="627396" y="452391"/>
                  </a:lnTo>
                  <a:lnTo>
                    <a:pt x="635807" y="440199"/>
                  </a:lnTo>
                  <a:lnTo>
                    <a:pt x="644217" y="427972"/>
                  </a:lnTo>
                  <a:lnTo>
                    <a:pt x="652628" y="415712"/>
                  </a:lnTo>
                  <a:lnTo>
                    <a:pt x="661038" y="403421"/>
                  </a:lnTo>
                  <a:lnTo>
                    <a:pt x="669448" y="391101"/>
                  </a:lnTo>
                  <a:lnTo>
                    <a:pt x="677859" y="378752"/>
                  </a:lnTo>
                  <a:lnTo>
                    <a:pt x="686269" y="366377"/>
                  </a:lnTo>
                  <a:lnTo>
                    <a:pt x="694679" y="353975"/>
                  </a:lnTo>
                  <a:lnTo>
                    <a:pt x="703090" y="341550"/>
                  </a:lnTo>
                  <a:lnTo>
                    <a:pt x="711500" y="329101"/>
                  </a:lnTo>
                  <a:lnTo>
                    <a:pt x="719910" y="316630"/>
                  </a:lnTo>
                  <a:lnTo>
                    <a:pt x="728321" y="304139"/>
                  </a:lnTo>
                  <a:lnTo>
                    <a:pt x="736731" y="291627"/>
                  </a:lnTo>
                  <a:lnTo>
                    <a:pt x="745141" y="279096"/>
                  </a:lnTo>
                  <a:lnTo>
                    <a:pt x="753552" y="266547"/>
                  </a:lnTo>
                  <a:lnTo>
                    <a:pt x="761962" y="253981"/>
                  </a:lnTo>
                  <a:lnTo>
                    <a:pt x="770373" y="241398"/>
                  </a:lnTo>
                  <a:lnTo>
                    <a:pt x="778783" y="228800"/>
                  </a:lnTo>
                  <a:lnTo>
                    <a:pt x="787193" y="216186"/>
                  </a:lnTo>
                  <a:lnTo>
                    <a:pt x="795604" y="203558"/>
                  </a:lnTo>
                  <a:lnTo>
                    <a:pt x="804014" y="190917"/>
                  </a:lnTo>
                  <a:lnTo>
                    <a:pt x="812424" y="178262"/>
                  </a:lnTo>
                  <a:lnTo>
                    <a:pt x="820835" y="165595"/>
                  </a:lnTo>
                  <a:lnTo>
                    <a:pt x="829245" y="152916"/>
                  </a:lnTo>
                  <a:lnTo>
                    <a:pt x="837655" y="140226"/>
                  </a:lnTo>
                  <a:lnTo>
                    <a:pt x="846066" y="127524"/>
                  </a:lnTo>
                  <a:lnTo>
                    <a:pt x="854476" y="114812"/>
                  </a:lnTo>
                  <a:lnTo>
                    <a:pt x="862886" y="102090"/>
                  </a:lnTo>
                  <a:lnTo>
                    <a:pt x="871297" y="89359"/>
                  </a:lnTo>
                  <a:lnTo>
                    <a:pt x="879707" y="76618"/>
                  </a:lnTo>
                  <a:lnTo>
                    <a:pt x="888117" y="63868"/>
                  </a:lnTo>
                  <a:lnTo>
                    <a:pt x="896528" y="51110"/>
                  </a:lnTo>
                  <a:lnTo>
                    <a:pt x="904938" y="38344"/>
                  </a:lnTo>
                  <a:lnTo>
                    <a:pt x="913349" y="25570"/>
                  </a:lnTo>
                  <a:lnTo>
                    <a:pt x="921759" y="12788"/>
                  </a:lnTo>
                  <a:lnTo>
                    <a:pt x="930169" y="0"/>
                  </a:lnTo>
                  <a:lnTo>
                    <a:pt x="93016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5166442" y="5235533"/>
              <a:ext cx="737064" cy="851061"/>
            </a:xfrm>
            <a:custGeom>
              <a:avLst/>
              <a:pathLst>
                <a:path w="737064" h="851061">
                  <a:moveTo>
                    <a:pt x="737064" y="0"/>
                  </a:moveTo>
                  <a:lnTo>
                    <a:pt x="737064" y="0"/>
                  </a:lnTo>
                  <a:lnTo>
                    <a:pt x="728654" y="8297"/>
                  </a:lnTo>
                  <a:lnTo>
                    <a:pt x="720243" y="16602"/>
                  </a:lnTo>
                  <a:lnTo>
                    <a:pt x="711833" y="24915"/>
                  </a:lnTo>
                  <a:lnTo>
                    <a:pt x="703423" y="33235"/>
                  </a:lnTo>
                  <a:lnTo>
                    <a:pt x="695012" y="41563"/>
                  </a:lnTo>
                  <a:lnTo>
                    <a:pt x="686602" y="49900"/>
                  </a:lnTo>
                  <a:lnTo>
                    <a:pt x="678191" y="58246"/>
                  </a:lnTo>
                  <a:lnTo>
                    <a:pt x="669781" y="66601"/>
                  </a:lnTo>
                  <a:lnTo>
                    <a:pt x="661371" y="74965"/>
                  </a:lnTo>
                  <a:lnTo>
                    <a:pt x="652960" y="83340"/>
                  </a:lnTo>
                  <a:lnTo>
                    <a:pt x="644550" y="91725"/>
                  </a:lnTo>
                  <a:lnTo>
                    <a:pt x="636140" y="100121"/>
                  </a:lnTo>
                  <a:lnTo>
                    <a:pt x="627729" y="108528"/>
                  </a:lnTo>
                  <a:lnTo>
                    <a:pt x="619319" y="116947"/>
                  </a:lnTo>
                  <a:lnTo>
                    <a:pt x="610909" y="125379"/>
                  </a:lnTo>
                  <a:lnTo>
                    <a:pt x="602498" y="133824"/>
                  </a:lnTo>
                  <a:lnTo>
                    <a:pt x="594088" y="142283"/>
                  </a:lnTo>
                  <a:lnTo>
                    <a:pt x="585678" y="150756"/>
                  </a:lnTo>
                  <a:lnTo>
                    <a:pt x="577267" y="159244"/>
                  </a:lnTo>
                  <a:lnTo>
                    <a:pt x="568857" y="167748"/>
                  </a:lnTo>
                  <a:lnTo>
                    <a:pt x="560447" y="176268"/>
                  </a:lnTo>
                  <a:lnTo>
                    <a:pt x="552036" y="184805"/>
                  </a:lnTo>
                  <a:lnTo>
                    <a:pt x="543626" y="193361"/>
                  </a:lnTo>
                  <a:lnTo>
                    <a:pt x="535215" y="201936"/>
                  </a:lnTo>
                  <a:lnTo>
                    <a:pt x="526805" y="210531"/>
                  </a:lnTo>
                  <a:lnTo>
                    <a:pt x="518395" y="219146"/>
                  </a:lnTo>
                  <a:lnTo>
                    <a:pt x="509984" y="227784"/>
                  </a:lnTo>
                  <a:lnTo>
                    <a:pt x="501574" y="236445"/>
                  </a:lnTo>
                  <a:lnTo>
                    <a:pt x="493164" y="245130"/>
                  </a:lnTo>
                  <a:lnTo>
                    <a:pt x="484753" y="253841"/>
                  </a:lnTo>
                  <a:lnTo>
                    <a:pt x="476343" y="262579"/>
                  </a:lnTo>
                  <a:lnTo>
                    <a:pt x="467933" y="271345"/>
                  </a:lnTo>
                  <a:lnTo>
                    <a:pt x="459522" y="280140"/>
                  </a:lnTo>
                  <a:lnTo>
                    <a:pt x="451112" y="288967"/>
                  </a:lnTo>
                  <a:lnTo>
                    <a:pt x="442702" y="297827"/>
                  </a:lnTo>
                  <a:lnTo>
                    <a:pt x="434291" y="306721"/>
                  </a:lnTo>
                  <a:lnTo>
                    <a:pt x="425881" y="315652"/>
                  </a:lnTo>
                  <a:lnTo>
                    <a:pt x="417471" y="324620"/>
                  </a:lnTo>
                  <a:lnTo>
                    <a:pt x="409060" y="333629"/>
                  </a:lnTo>
                  <a:lnTo>
                    <a:pt x="400650" y="342679"/>
                  </a:lnTo>
                  <a:lnTo>
                    <a:pt x="392239" y="351774"/>
                  </a:lnTo>
                  <a:lnTo>
                    <a:pt x="383829" y="360914"/>
                  </a:lnTo>
                  <a:lnTo>
                    <a:pt x="375419" y="370103"/>
                  </a:lnTo>
                  <a:lnTo>
                    <a:pt x="367008" y="379343"/>
                  </a:lnTo>
                  <a:lnTo>
                    <a:pt x="358598" y="388635"/>
                  </a:lnTo>
                  <a:lnTo>
                    <a:pt x="350188" y="397983"/>
                  </a:lnTo>
                  <a:lnTo>
                    <a:pt x="341777" y="407388"/>
                  </a:lnTo>
                  <a:lnTo>
                    <a:pt x="333367" y="416854"/>
                  </a:lnTo>
                  <a:lnTo>
                    <a:pt x="324957" y="426381"/>
                  </a:lnTo>
                  <a:lnTo>
                    <a:pt x="316546" y="435974"/>
                  </a:lnTo>
                  <a:lnTo>
                    <a:pt x="308136" y="445633"/>
                  </a:lnTo>
                  <a:lnTo>
                    <a:pt x="299726" y="455362"/>
                  </a:lnTo>
                  <a:lnTo>
                    <a:pt x="291315" y="465162"/>
                  </a:lnTo>
                  <a:lnTo>
                    <a:pt x="282905" y="475035"/>
                  </a:lnTo>
                  <a:lnTo>
                    <a:pt x="274495" y="484984"/>
                  </a:lnTo>
                  <a:lnTo>
                    <a:pt x="266084" y="495010"/>
                  </a:lnTo>
                  <a:lnTo>
                    <a:pt x="257674" y="505115"/>
                  </a:lnTo>
                  <a:lnTo>
                    <a:pt x="249263" y="515300"/>
                  </a:lnTo>
                  <a:lnTo>
                    <a:pt x="240853" y="525567"/>
                  </a:lnTo>
                  <a:lnTo>
                    <a:pt x="232443" y="535915"/>
                  </a:lnTo>
                  <a:lnTo>
                    <a:pt x="224032" y="546346"/>
                  </a:lnTo>
                  <a:lnTo>
                    <a:pt x="215622" y="556860"/>
                  </a:lnTo>
                  <a:lnTo>
                    <a:pt x="207212" y="567458"/>
                  </a:lnTo>
                  <a:lnTo>
                    <a:pt x="198801" y="578139"/>
                  </a:lnTo>
                  <a:lnTo>
                    <a:pt x="190391" y="588902"/>
                  </a:lnTo>
                  <a:lnTo>
                    <a:pt x="181981" y="599747"/>
                  </a:lnTo>
                  <a:lnTo>
                    <a:pt x="173570" y="610673"/>
                  </a:lnTo>
                  <a:lnTo>
                    <a:pt x="165160" y="621679"/>
                  </a:lnTo>
                  <a:lnTo>
                    <a:pt x="156750" y="632763"/>
                  </a:lnTo>
                  <a:lnTo>
                    <a:pt x="148339" y="643923"/>
                  </a:lnTo>
                  <a:lnTo>
                    <a:pt x="139929" y="655159"/>
                  </a:lnTo>
                  <a:lnTo>
                    <a:pt x="131519" y="666467"/>
                  </a:lnTo>
                  <a:lnTo>
                    <a:pt x="123108" y="677847"/>
                  </a:lnTo>
                  <a:lnTo>
                    <a:pt x="114698" y="689294"/>
                  </a:lnTo>
                  <a:lnTo>
                    <a:pt x="106287" y="700809"/>
                  </a:lnTo>
                  <a:lnTo>
                    <a:pt x="97877" y="712387"/>
                  </a:lnTo>
                  <a:lnTo>
                    <a:pt x="89467" y="724026"/>
                  </a:lnTo>
                  <a:lnTo>
                    <a:pt x="81056" y="735725"/>
                  </a:lnTo>
                  <a:lnTo>
                    <a:pt x="72646" y="747481"/>
                  </a:lnTo>
                  <a:lnTo>
                    <a:pt x="64236" y="759292"/>
                  </a:lnTo>
                  <a:lnTo>
                    <a:pt x="55825" y="771154"/>
                  </a:lnTo>
                  <a:lnTo>
                    <a:pt x="47415" y="783067"/>
                  </a:lnTo>
                  <a:lnTo>
                    <a:pt x="39005" y="795027"/>
                  </a:lnTo>
                  <a:lnTo>
                    <a:pt x="30594" y="807032"/>
                  </a:lnTo>
                  <a:lnTo>
                    <a:pt x="22184" y="819081"/>
                  </a:lnTo>
                  <a:lnTo>
                    <a:pt x="13774" y="831172"/>
                  </a:lnTo>
                  <a:lnTo>
                    <a:pt x="5363" y="843301"/>
                  </a:lnTo>
                  <a:lnTo>
                    <a:pt x="0" y="85106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5087512" y="5063663"/>
              <a:ext cx="815993" cy="1022931"/>
            </a:xfrm>
            <a:custGeom>
              <a:avLst/>
              <a:pathLst>
                <a:path w="815993" h="1022931">
                  <a:moveTo>
                    <a:pt x="0" y="1022931"/>
                  </a:moveTo>
                  <a:lnTo>
                    <a:pt x="189" y="1022694"/>
                  </a:lnTo>
                  <a:lnTo>
                    <a:pt x="8599" y="1012150"/>
                  </a:lnTo>
                  <a:lnTo>
                    <a:pt x="17010" y="1001607"/>
                  </a:lnTo>
                  <a:lnTo>
                    <a:pt x="25420" y="991064"/>
                  </a:lnTo>
                  <a:lnTo>
                    <a:pt x="33830" y="980521"/>
                  </a:lnTo>
                  <a:lnTo>
                    <a:pt x="42241" y="969977"/>
                  </a:lnTo>
                  <a:lnTo>
                    <a:pt x="50651" y="959434"/>
                  </a:lnTo>
                  <a:lnTo>
                    <a:pt x="59061" y="948891"/>
                  </a:lnTo>
                  <a:lnTo>
                    <a:pt x="67472" y="938348"/>
                  </a:lnTo>
                  <a:lnTo>
                    <a:pt x="75882" y="927804"/>
                  </a:lnTo>
                  <a:lnTo>
                    <a:pt x="84292" y="917261"/>
                  </a:lnTo>
                  <a:lnTo>
                    <a:pt x="92703" y="906718"/>
                  </a:lnTo>
                  <a:lnTo>
                    <a:pt x="101113" y="896175"/>
                  </a:lnTo>
                  <a:lnTo>
                    <a:pt x="109523" y="885631"/>
                  </a:lnTo>
                  <a:lnTo>
                    <a:pt x="117934" y="875088"/>
                  </a:lnTo>
                  <a:lnTo>
                    <a:pt x="126344" y="864545"/>
                  </a:lnTo>
                  <a:lnTo>
                    <a:pt x="134754" y="854002"/>
                  </a:lnTo>
                  <a:lnTo>
                    <a:pt x="143165" y="843459"/>
                  </a:lnTo>
                  <a:lnTo>
                    <a:pt x="151575" y="832915"/>
                  </a:lnTo>
                  <a:lnTo>
                    <a:pt x="159986" y="822372"/>
                  </a:lnTo>
                  <a:lnTo>
                    <a:pt x="168396" y="811829"/>
                  </a:lnTo>
                  <a:lnTo>
                    <a:pt x="176806" y="801286"/>
                  </a:lnTo>
                  <a:lnTo>
                    <a:pt x="185217" y="790742"/>
                  </a:lnTo>
                  <a:lnTo>
                    <a:pt x="193627" y="780199"/>
                  </a:lnTo>
                  <a:lnTo>
                    <a:pt x="202037" y="769656"/>
                  </a:lnTo>
                  <a:lnTo>
                    <a:pt x="210448" y="759113"/>
                  </a:lnTo>
                  <a:lnTo>
                    <a:pt x="218858" y="748569"/>
                  </a:lnTo>
                  <a:lnTo>
                    <a:pt x="227268" y="738026"/>
                  </a:lnTo>
                  <a:lnTo>
                    <a:pt x="235679" y="727483"/>
                  </a:lnTo>
                  <a:lnTo>
                    <a:pt x="244089" y="716940"/>
                  </a:lnTo>
                  <a:lnTo>
                    <a:pt x="252499" y="706396"/>
                  </a:lnTo>
                  <a:lnTo>
                    <a:pt x="260910" y="695853"/>
                  </a:lnTo>
                  <a:lnTo>
                    <a:pt x="269320" y="685310"/>
                  </a:lnTo>
                  <a:lnTo>
                    <a:pt x="277730" y="674767"/>
                  </a:lnTo>
                  <a:lnTo>
                    <a:pt x="286141" y="664223"/>
                  </a:lnTo>
                  <a:lnTo>
                    <a:pt x="294551" y="653680"/>
                  </a:lnTo>
                  <a:lnTo>
                    <a:pt x="302962" y="643137"/>
                  </a:lnTo>
                  <a:lnTo>
                    <a:pt x="311372" y="632594"/>
                  </a:lnTo>
                  <a:lnTo>
                    <a:pt x="319782" y="622051"/>
                  </a:lnTo>
                  <a:lnTo>
                    <a:pt x="328193" y="611507"/>
                  </a:lnTo>
                  <a:lnTo>
                    <a:pt x="336603" y="600964"/>
                  </a:lnTo>
                  <a:lnTo>
                    <a:pt x="345013" y="590421"/>
                  </a:lnTo>
                  <a:lnTo>
                    <a:pt x="353424" y="579878"/>
                  </a:lnTo>
                  <a:lnTo>
                    <a:pt x="361834" y="569334"/>
                  </a:lnTo>
                  <a:lnTo>
                    <a:pt x="370244" y="558791"/>
                  </a:lnTo>
                  <a:lnTo>
                    <a:pt x="378655" y="548248"/>
                  </a:lnTo>
                  <a:lnTo>
                    <a:pt x="387065" y="537705"/>
                  </a:lnTo>
                  <a:lnTo>
                    <a:pt x="395475" y="527161"/>
                  </a:lnTo>
                  <a:lnTo>
                    <a:pt x="403886" y="516618"/>
                  </a:lnTo>
                  <a:lnTo>
                    <a:pt x="412296" y="506075"/>
                  </a:lnTo>
                  <a:lnTo>
                    <a:pt x="420706" y="495532"/>
                  </a:lnTo>
                  <a:lnTo>
                    <a:pt x="429117" y="484988"/>
                  </a:lnTo>
                  <a:lnTo>
                    <a:pt x="437527" y="474445"/>
                  </a:lnTo>
                  <a:lnTo>
                    <a:pt x="445938" y="463902"/>
                  </a:lnTo>
                  <a:lnTo>
                    <a:pt x="454348" y="453359"/>
                  </a:lnTo>
                  <a:lnTo>
                    <a:pt x="462758" y="442815"/>
                  </a:lnTo>
                  <a:lnTo>
                    <a:pt x="471169" y="432272"/>
                  </a:lnTo>
                  <a:lnTo>
                    <a:pt x="479579" y="421729"/>
                  </a:lnTo>
                  <a:lnTo>
                    <a:pt x="487989" y="411186"/>
                  </a:lnTo>
                  <a:lnTo>
                    <a:pt x="496400" y="400643"/>
                  </a:lnTo>
                  <a:lnTo>
                    <a:pt x="504810" y="390099"/>
                  </a:lnTo>
                  <a:lnTo>
                    <a:pt x="513220" y="379556"/>
                  </a:lnTo>
                  <a:lnTo>
                    <a:pt x="521631" y="369013"/>
                  </a:lnTo>
                  <a:lnTo>
                    <a:pt x="530041" y="358470"/>
                  </a:lnTo>
                  <a:lnTo>
                    <a:pt x="538451" y="347926"/>
                  </a:lnTo>
                  <a:lnTo>
                    <a:pt x="546862" y="337383"/>
                  </a:lnTo>
                  <a:lnTo>
                    <a:pt x="555272" y="326840"/>
                  </a:lnTo>
                  <a:lnTo>
                    <a:pt x="563683" y="316297"/>
                  </a:lnTo>
                  <a:lnTo>
                    <a:pt x="572093" y="305753"/>
                  </a:lnTo>
                  <a:lnTo>
                    <a:pt x="580503" y="295210"/>
                  </a:lnTo>
                  <a:lnTo>
                    <a:pt x="588914" y="284667"/>
                  </a:lnTo>
                  <a:lnTo>
                    <a:pt x="597324" y="274124"/>
                  </a:lnTo>
                  <a:lnTo>
                    <a:pt x="605734" y="263580"/>
                  </a:lnTo>
                  <a:lnTo>
                    <a:pt x="614145" y="253037"/>
                  </a:lnTo>
                  <a:lnTo>
                    <a:pt x="622555" y="242494"/>
                  </a:lnTo>
                  <a:lnTo>
                    <a:pt x="630965" y="231951"/>
                  </a:lnTo>
                  <a:lnTo>
                    <a:pt x="639376" y="221407"/>
                  </a:lnTo>
                  <a:lnTo>
                    <a:pt x="647786" y="210864"/>
                  </a:lnTo>
                  <a:lnTo>
                    <a:pt x="656196" y="200321"/>
                  </a:lnTo>
                  <a:lnTo>
                    <a:pt x="664607" y="189778"/>
                  </a:lnTo>
                  <a:lnTo>
                    <a:pt x="673017" y="179235"/>
                  </a:lnTo>
                  <a:lnTo>
                    <a:pt x="681427" y="168691"/>
                  </a:lnTo>
                  <a:lnTo>
                    <a:pt x="689838" y="158148"/>
                  </a:lnTo>
                  <a:lnTo>
                    <a:pt x="698248" y="147605"/>
                  </a:lnTo>
                  <a:lnTo>
                    <a:pt x="706659" y="137062"/>
                  </a:lnTo>
                  <a:lnTo>
                    <a:pt x="715069" y="126518"/>
                  </a:lnTo>
                  <a:lnTo>
                    <a:pt x="723479" y="115975"/>
                  </a:lnTo>
                  <a:lnTo>
                    <a:pt x="731890" y="105432"/>
                  </a:lnTo>
                  <a:lnTo>
                    <a:pt x="740300" y="94889"/>
                  </a:lnTo>
                  <a:lnTo>
                    <a:pt x="748710" y="84345"/>
                  </a:lnTo>
                  <a:lnTo>
                    <a:pt x="757121" y="73802"/>
                  </a:lnTo>
                  <a:lnTo>
                    <a:pt x="765531" y="63259"/>
                  </a:lnTo>
                  <a:lnTo>
                    <a:pt x="773941" y="52716"/>
                  </a:lnTo>
                  <a:lnTo>
                    <a:pt x="782352" y="42172"/>
                  </a:lnTo>
                  <a:lnTo>
                    <a:pt x="790762" y="31629"/>
                  </a:lnTo>
                  <a:lnTo>
                    <a:pt x="799172" y="21086"/>
                  </a:lnTo>
                  <a:lnTo>
                    <a:pt x="807583" y="10543"/>
                  </a:lnTo>
                  <a:lnTo>
                    <a:pt x="815993" y="0"/>
                  </a:lnTo>
                  <a:lnTo>
                    <a:pt x="815993" y="0"/>
                  </a:lnTo>
                </a:path>
              </a:pathLst>
            </a:custGeom>
            <a:ln w="13550" cap="flat">
              <a:solidFill>
                <a:srgbClr val="00B2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209748" y="6063124"/>
              <a:ext cx="46940" cy="46940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250509" y="6045012"/>
              <a:ext cx="83164" cy="8316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321552" y="6057183"/>
              <a:ext cx="58823" cy="5882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381417" y="6058176"/>
              <a:ext cx="56837" cy="5683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456901" y="6074787"/>
              <a:ext cx="23615" cy="23615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679232" y="6061628"/>
              <a:ext cx="49932" cy="49932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855006" y="6060784"/>
              <a:ext cx="51620" cy="51620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894359" y="6041265"/>
              <a:ext cx="90660" cy="90660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956670" y="6044704"/>
              <a:ext cx="83781" cy="8378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4029015" y="6058176"/>
              <a:ext cx="56837" cy="5683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081656" y="6051945"/>
              <a:ext cx="69299" cy="6929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4220407" y="6072951"/>
              <a:ext cx="27286" cy="2728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4272949" y="6066621"/>
              <a:ext cx="39947" cy="3994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4347160" y="6081959"/>
              <a:ext cx="9271" cy="927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4383055" y="6058981"/>
              <a:ext cx="55226" cy="5522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4434309" y="6051363"/>
              <a:ext cx="70463" cy="7046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4518195" y="6076377"/>
              <a:ext cx="20436" cy="2043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555520" y="6054829"/>
              <a:ext cx="63532" cy="63532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623735" y="6064171"/>
              <a:ext cx="44846" cy="4484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656633" y="6038197"/>
              <a:ext cx="96795" cy="96795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4711819" y="6034511"/>
              <a:ext cx="104168" cy="104168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768091" y="6031910"/>
              <a:ext cx="109369" cy="10936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839132" y="6044079"/>
              <a:ext cx="85031" cy="8503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4885158" y="6031232"/>
              <a:ext cx="110724" cy="11072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941470" y="6028671"/>
              <a:ext cx="115847" cy="11584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004831" y="6033160"/>
              <a:ext cx="106869" cy="10686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5061292" y="6030748"/>
              <a:ext cx="111692" cy="111692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5118195" y="5819479"/>
              <a:ext cx="115631" cy="11563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5176840" y="5765553"/>
              <a:ext cx="116086" cy="11608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5247876" y="5745719"/>
              <a:ext cx="91759" cy="9175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5307191" y="5798992"/>
              <a:ext cx="90874" cy="9087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5377466" y="5554111"/>
              <a:ext cx="68069" cy="6806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426490" y="5525742"/>
              <a:ext cx="87764" cy="8776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5973095" y="288008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5973095" y="2695868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5973095" y="25110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5973095" y="231924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5973095" y="21435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5973095" y="196781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5973095" y="1776049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5973095" y="159118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6494537" y="1720040"/>
              <a:ext cx="1278373" cy="1160040"/>
            </a:xfrm>
            <a:custGeom>
              <a:avLst/>
              <a:pathLst>
                <a:path w="1278373" h="1160040">
                  <a:moveTo>
                    <a:pt x="0" y="1126577"/>
                  </a:moveTo>
                  <a:lnTo>
                    <a:pt x="8410" y="1119724"/>
                  </a:lnTo>
                  <a:lnTo>
                    <a:pt x="16820" y="1112866"/>
                  </a:lnTo>
                  <a:lnTo>
                    <a:pt x="25231" y="1106005"/>
                  </a:lnTo>
                  <a:lnTo>
                    <a:pt x="33641" y="1099140"/>
                  </a:lnTo>
                  <a:lnTo>
                    <a:pt x="42051" y="1092272"/>
                  </a:lnTo>
                  <a:lnTo>
                    <a:pt x="50462" y="1085399"/>
                  </a:lnTo>
                  <a:lnTo>
                    <a:pt x="58872" y="1078523"/>
                  </a:lnTo>
                  <a:lnTo>
                    <a:pt x="67282" y="1071642"/>
                  </a:lnTo>
                  <a:lnTo>
                    <a:pt x="75693" y="1064758"/>
                  </a:lnTo>
                  <a:lnTo>
                    <a:pt x="84103" y="1057869"/>
                  </a:lnTo>
                  <a:lnTo>
                    <a:pt x="92513" y="1050976"/>
                  </a:lnTo>
                  <a:lnTo>
                    <a:pt x="100924" y="1044079"/>
                  </a:lnTo>
                  <a:lnTo>
                    <a:pt x="109334" y="1037177"/>
                  </a:lnTo>
                  <a:lnTo>
                    <a:pt x="117744" y="1030271"/>
                  </a:lnTo>
                  <a:lnTo>
                    <a:pt x="126155" y="1023360"/>
                  </a:lnTo>
                  <a:lnTo>
                    <a:pt x="134565" y="1016444"/>
                  </a:lnTo>
                  <a:lnTo>
                    <a:pt x="142976" y="1009524"/>
                  </a:lnTo>
                  <a:lnTo>
                    <a:pt x="151386" y="1002598"/>
                  </a:lnTo>
                  <a:lnTo>
                    <a:pt x="159796" y="995668"/>
                  </a:lnTo>
                  <a:lnTo>
                    <a:pt x="168207" y="988733"/>
                  </a:lnTo>
                  <a:lnTo>
                    <a:pt x="176617" y="981792"/>
                  </a:lnTo>
                  <a:lnTo>
                    <a:pt x="185027" y="974846"/>
                  </a:lnTo>
                  <a:lnTo>
                    <a:pt x="193438" y="967895"/>
                  </a:lnTo>
                  <a:lnTo>
                    <a:pt x="201848" y="960939"/>
                  </a:lnTo>
                  <a:lnTo>
                    <a:pt x="210258" y="953977"/>
                  </a:lnTo>
                  <a:lnTo>
                    <a:pt x="218669" y="947009"/>
                  </a:lnTo>
                  <a:lnTo>
                    <a:pt x="227079" y="940036"/>
                  </a:lnTo>
                  <a:lnTo>
                    <a:pt x="235489" y="933056"/>
                  </a:lnTo>
                  <a:lnTo>
                    <a:pt x="243900" y="926071"/>
                  </a:lnTo>
                  <a:lnTo>
                    <a:pt x="252310" y="919080"/>
                  </a:lnTo>
                  <a:lnTo>
                    <a:pt x="260720" y="912082"/>
                  </a:lnTo>
                  <a:lnTo>
                    <a:pt x="269131" y="905078"/>
                  </a:lnTo>
                  <a:lnTo>
                    <a:pt x="277541" y="898068"/>
                  </a:lnTo>
                  <a:lnTo>
                    <a:pt x="285952" y="891052"/>
                  </a:lnTo>
                  <a:lnTo>
                    <a:pt x="294362" y="884028"/>
                  </a:lnTo>
                  <a:lnTo>
                    <a:pt x="302772" y="876998"/>
                  </a:lnTo>
                  <a:lnTo>
                    <a:pt x="311183" y="869961"/>
                  </a:lnTo>
                  <a:lnTo>
                    <a:pt x="319593" y="862917"/>
                  </a:lnTo>
                  <a:lnTo>
                    <a:pt x="328003" y="855866"/>
                  </a:lnTo>
                  <a:lnTo>
                    <a:pt x="336414" y="848808"/>
                  </a:lnTo>
                  <a:lnTo>
                    <a:pt x="344824" y="841743"/>
                  </a:lnTo>
                  <a:lnTo>
                    <a:pt x="353234" y="834670"/>
                  </a:lnTo>
                  <a:lnTo>
                    <a:pt x="361645" y="827589"/>
                  </a:lnTo>
                  <a:lnTo>
                    <a:pt x="370055" y="820501"/>
                  </a:lnTo>
                  <a:lnTo>
                    <a:pt x="378465" y="813406"/>
                  </a:lnTo>
                  <a:lnTo>
                    <a:pt x="386876" y="806302"/>
                  </a:lnTo>
                  <a:lnTo>
                    <a:pt x="395286" y="799190"/>
                  </a:lnTo>
                  <a:lnTo>
                    <a:pt x="403696" y="792070"/>
                  </a:lnTo>
                  <a:lnTo>
                    <a:pt x="412107" y="784942"/>
                  </a:lnTo>
                  <a:lnTo>
                    <a:pt x="420517" y="777806"/>
                  </a:lnTo>
                  <a:lnTo>
                    <a:pt x="428928" y="770661"/>
                  </a:lnTo>
                  <a:lnTo>
                    <a:pt x="437338" y="763507"/>
                  </a:lnTo>
                  <a:lnTo>
                    <a:pt x="445748" y="756345"/>
                  </a:lnTo>
                  <a:lnTo>
                    <a:pt x="454159" y="749174"/>
                  </a:lnTo>
                  <a:lnTo>
                    <a:pt x="462569" y="741994"/>
                  </a:lnTo>
                  <a:lnTo>
                    <a:pt x="470979" y="734805"/>
                  </a:lnTo>
                  <a:lnTo>
                    <a:pt x="479390" y="727607"/>
                  </a:lnTo>
                  <a:lnTo>
                    <a:pt x="487800" y="720400"/>
                  </a:lnTo>
                  <a:lnTo>
                    <a:pt x="496210" y="713183"/>
                  </a:lnTo>
                  <a:lnTo>
                    <a:pt x="504621" y="705957"/>
                  </a:lnTo>
                  <a:lnTo>
                    <a:pt x="513031" y="698722"/>
                  </a:lnTo>
                  <a:lnTo>
                    <a:pt x="521441" y="691476"/>
                  </a:lnTo>
                  <a:lnTo>
                    <a:pt x="529852" y="684222"/>
                  </a:lnTo>
                  <a:lnTo>
                    <a:pt x="538262" y="676957"/>
                  </a:lnTo>
                  <a:lnTo>
                    <a:pt x="546672" y="669682"/>
                  </a:lnTo>
                  <a:lnTo>
                    <a:pt x="555083" y="662398"/>
                  </a:lnTo>
                  <a:lnTo>
                    <a:pt x="563493" y="655103"/>
                  </a:lnTo>
                  <a:lnTo>
                    <a:pt x="571904" y="647798"/>
                  </a:lnTo>
                  <a:lnTo>
                    <a:pt x="580314" y="640484"/>
                  </a:lnTo>
                  <a:lnTo>
                    <a:pt x="588724" y="633158"/>
                  </a:lnTo>
                  <a:lnTo>
                    <a:pt x="597135" y="625823"/>
                  </a:lnTo>
                  <a:lnTo>
                    <a:pt x="605545" y="618477"/>
                  </a:lnTo>
                  <a:lnTo>
                    <a:pt x="613955" y="611121"/>
                  </a:lnTo>
                  <a:lnTo>
                    <a:pt x="622366" y="603754"/>
                  </a:lnTo>
                  <a:lnTo>
                    <a:pt x="630776" y="596377"/>
                  </a:lnTo>
                  <a:lnTo>
                    <a:pt x="639186" y="588989"/>
                  </a:lnTo>
                  <a:lnTo>
                    <a:pt x="647597" y="581591"/>
                  </a:lnTo>
                  <a:lnTo>
                    <a:pt x="656007" y="574182"/>
                  </a:lnTo>
                  <a:lnTo>
                    <a:pt x="664417" y="566762"/>
                  </a:lnTo>
                  <a:lnTo>
                    <a:pt x="672828" y="559332"/>
                  </a:lnTo>
                  <a:lnTo>
                    <a:pt x="681238" y="551891"/>
                  </a:lnTo>
                  <a:lnTo>
                    <a:pt x="689648" y="544439"/>
                  </a:lnTo>
                  <a:lnTo>
                    <a:pt x="698059" y="536977"/>
                  </a:lnTo>
                  <a:lnTo>
                    <a:pt x="706469" y="529504"/>
                  </a:lnTo>
                  <a:lnTo>
                    <a:pt x="714880" y="522020"/>
                  </a:lnTo>
                  <a:lnTo>
                    <a:pt x="723290" y="514526"/>
                  </a:lnTo>
                  <a:lnTo>
                    <a:pt x="731700" y="507021"/>
                  </a:lnTo>
                  <a:lnTo>
                    <a:pt x="740111" y="499505"/>
                  </a:lnTo>
                  <a:lnTo>
                    <a:pt x="748521" y="491979"/>
                  </a:lnTo>
                  <a:lnTo>
                    <a:pt x="756931" y="484442"/>
                  </a:lnTo>
                  <a:lnTo>
                    <a:pt x="765342" y="476894"/>
                  </a:lnTo>
                  <a:lnTo>
                    <a:pt x="773752" y="469337"/>
                  </a:lnTo>
                  <a:lnTo>
                    <a:pt x="782162" y="461768"/>
                  </a:lnTo>
                  <a:lnTo>
                    <a:pt x="790573" y="454189"/>
                  </a:lnTo>
                  <a:lnTo>
                    <a:pt x="798983" y="446600"/>
                  </a:lnTo>
                  <a:lnTo>
                    <a:pt x="807393" y="439001"/>
                  </a:lnTo>
                  <a:lnTo>
                    <a:pt x="815804" y="431391"/>
                  </a:lnTo>
                  <a:lnTo>
                    <a:pt x="824214" y="423772"/>
                  </a:lnTo>
                  <a:lnTo>
                    <a:pt x="832625" y="416142"/>
                  </a:lnTo>
                  <a:lnTo>
                    <a:pt x="841035" y="408502"/>
                  </a:lnTo>
                  <a:lnTo>
                    <a:pt x="849445" y="400852"/>
                  </a:lnTo>
                  <a:lnTo>
                    <a:pt x="857856" y="393193"/>
                  </a:lnTo>
                  <a:lnTo>
                    <a:pt x="866266" y="385523"/>
                  </a:lnTo>
                  <a:lnTo>
                    <a:pt x="874676" y="377844"/>
                  </a:lnTo>
                  <a:lnTo>
                    <a:pt x="883087" y="370156"/>
                  </a:lnTo>
                  <a:lnTo>
                    <a:pt x="891497" y="362458"/>
                  </a:lnTo>
                  <a:lnTo>
                    <a:pt x="899907" y="354750"/>
                  </a:lnTo>
                  <a:lnTo>
                    <a:pt x="908318" y="347033"/>
                  </a:lnTo>
                  <a:lnTo>
                    <a:pt x="916728" y="339307"/>
                  </a:lnTo>
                  <a:lnTo>
                    <a:pt x="925138" y="331572"/>
                  </a:lnTo>
                  <a:lnTo>
                    <a:pt x="933549" y="323828"/>
                  </a:lnTo>
                  <a:lnTo>
                    <a:pt x="941959" y="316076"/>
                  </a:lnTo>
                  <a:lnTo>
                    <a:pt x="950369" y="308314"/>
                  </a:lnTo>
                  <a:lnTo>
                    <a:pt x="958780" y="300544"/>
                  </a:lnTo>
                  <a:lnTo>
                    <a:pt x="967190" y="292765"/>
                  </a:lnTo>
                  <a:lnTo>
                    <a:pt x="975601" y="284978"/>
                  </a:lnTo>
                  <a:lnTo>
                    <a:pt x="984011" y="277183"/>
                  </a:lnTo>
                  <a:lnTo>
                    <a:pt x="992421" y="269379"/>
                  </a:lnTo>
                  <a:lnTo>
                    <a:pt x="1000832" y="261567"/>
                  </a:lnTo>
                  <a:lnTo>
                    <a:pt x="1009242" y="253748"/>
                  </a:lnTo>
                  <a:lnTo>
                    <a:pt x="1017652" y="245920"/>
                  </a:lnTo>
                  <a:lnTo>
                    <a:pt x="1026063" y="238085"/>
                  </a:lnTo>
                  <a:lnTo>
                    <a:pt x="1034473" y="230242"/>
                  </a:lnTo>
                  <a:lnTo>
                    <a:pt x="1042883" y="222392"/>
                  </a:lnTo>
                  <a:lnTo>
                    <a:pt x="1051294" y="214534"/>
                  </a:lnTo>
                  <a:lnTo>
                    <a:pt x="1059704" y="206669"/>
                  </a:lnTo>
                  <a:lnTo>
                    <a:pt x="1068114" y="198797"/>
                  </a:lnTo>
                  <a:lnTo>
                    <a:pt x="1076525" y="190918"/>
                  </a:lnTo>
                  <a:lnTo>
                    <a:pt x="1084935" y="183032"/>
                  </a:lnTo>
                  <a:lnTo>
                    <a:pt x="1093345" y="175140"/>
                  </a:lnTo>
                  <a:lnTo>
                    <a:pt x="1101756" y="167240"/>
                  </a:lnTo>
                  <a:lnTo>
                    <a:pt x="1110166" y="159334"/>
                  </a:lnTo>
                  <a:lnTo>
                    <a:pt x="1118577" y="151422"/>
                  </a:lnTo>
                  <a:lnTo>
                    <a:pt x="1126987" y="143503"/>
                  </a:lnTo>
                  <a:lnTo>
                    <a:pt x="1135397" y="135578"/>
                  </a:lnTo>
                  <a:lnTo>
                    <a:pt x="1143808" y="127647"/>
                  </a:lnTo>
                  <a:lnTo>
                    <a:pt x="1152218" y="119710"/>
                  </a:lnTo>
                  <a:lnTo>
                    <a:pt x="1160628" y="111767"/>
                  </a:lnTo>
                  <a:lnTo>
                    <a:pt x="1169039" y="103818"/>
                  </a:lnTo>
                  <a:lnTo>
                    <a:pt x="1177449" y="95863"/>
                  </a:lnTo>
                  <a:lnTo>
                    <a:pt x="1185859" y="87903"/>
                  </a:lnTo>
                  <a:lnTo>
                    <a:pt x="1194270" y="79937"/>
                  </a:lnTo>
                  <a:lnTo>
                    <a:pt x="1202680" y="71966"/>
                  </a:lnTo>
                  <a:lnTo>
                    <a:pt x="1211090" y="63990"/>
                  </a:lnTo>
                  <a:lnTo>
                    <a:pt x="1219501" y="56008"/>
                  </a:lnTo>
                  <a:lnTo>
                    <a:pt x="1227911" y="48022"/>
                  </a:lnTo>
                  <a:lnTo>
                    <a:pt x="1236321" y="40030"/>
                  </a:lnTo>
                  <a:lnTo>
                    <a:pt x="1244732" y="32033"/>
                  </a:lnTo>
                  <a:lnTo>
                    <a:pt x="1253142" y="24032"/>
                  </a:lnTo>
                  <a:lnTo>
                    <a:pt x="1261553" y="16026"/>
                  </a:lnTo>
                  <a:lnTo>
                    <a:pt x="1269963" y="8015"/>
                  </a:lnTo>
                  <a:lnTo>
                    <a:pt x="1278373" y="0"/>
                  </a:lnTo>
                  <a:lnTo>
                    <a:pt x="1278373" y="176750"/>
                  </a:lnTo>
                  <a:lnTo>
                    <a:pt x="1269963" y="183654"/>
                  </a:lnTo>
                  <a:lnTo>
                    <a:pt x="1261553" y="190563"/>
                  </a:lnTo>
                  <a:lnTo>
                    <a:pt x="1253142" y="197476"/>
                  </a:lnTo>
                  <a:lnTo>
                    <a:pt x="1244732" y="204394"/>
                  </a:lnTo>
                  <a:lnTo>
                    <a:pt x="1236321" y="211317"/>
                  </a:lnTo>
                  <a:lnTo>
                    <a:pt x="1227911" y="218245"/>
                  </a:lnTo>
                  <a:lnTo>
                    <a:pt x="1219501" y="225178"/>
                  </a:lnTo>
                  <a:lnTo>
                    <a:pt x="1211090" y="232116"/>
                  </a:lnTo>
                  <a:lnTo>
                    <a:pt x="1202680" y="239059"/>
                  </a:lnTo>
                  <a:lnTo>
                    <a:pt x="1194270" y="246007"/>
                  </a:lnTo>
                  <a:lnTo>
                    <a:pt x="1185859" y="252961"/>
                  </a:lnTo>
                  <a:lnTo>
                    <a:pt x="1177449" y="259921"/>
                  </a:lnTo>
                  <a:lnTo>
                    <a:pt x="1169039" y="266885"/>
                  </a:lnTo>
                  <a:lnTo>
                    <a:pt x="1160628" y="273856"/>
                  </a:lnTo>
                  <a:lnTo>
                    <a:pt x="1152218" y="280833"/>
                  </a:lnTo>
                  <a:lnTo>
                    <a:pt x="1143808" y="287815"/>
                  </a:lnTo>
                  <a:lnTo>
                    <a:pt x="1135397" y="294803"/>
                  </a:lnTo>
                  <a:lnTo>
                    <a:pt x="1126987" y="301798"/>
                  </a:lnTo>
                  <a:lnTo>
                    <a:pt x="1118577" y="308799"/>
                  </a:lnTo>
                  <a:lnTo>
                    <a:pt x="1110166" y="315806"/>
                  </a:lnTo>
                  <a:lnTo>
                    <a:pt x="1101756" y="322819"/>
                  </a:lnTo>
                  <a:lnTo>
                    <a:pt x="1093345" y="329839"/>
                  </a:lnTo>
                  <a:lnTo>
                    <a:pt x="1084935" y="336866"/>
                  </a:lnTo>
                  <a:lnTo>
                    <a:pt x="1076525" y="343900"/>
                  </a:lnTo>
                  <a:lnTo>
                    <a:pt x="1068114" y="350940"/>
                  </a:lnTo>
                  <a:lnTo>
                    <a:pt x="1059704" y="357988"/>
                  </a:lnTo>
                  <a:lnTo>
                    <a:pt x="1051294" y="365042"/>
                  </a:lnTo>
                  <a:lnTo>
                    <a:pt x="1042883" y="372104"/>
                  </a:lnTo>
                  <a:lnTo>
                    <a:pt x="1034473" y="379174"/>
                  </a:lnTo>
                  <a:lnTo>
                    <a:pt x="1026063" y="386250"/>
                  </a:lnTo>
                  <a:lnTo>
                    <a:pt x="1017652" y="393335"/>
                  </a:lnTo>
                  <a:lnTo>
                    <a:pt x="1009242" y="400427"/>
                  </a:lnTo>
                  <a:lnTo>
                    <a:pt x="1000832" y="407527"/>
                  </a:lnTo>
                  <a:lnTo>
                    <a:pt x="992421" y="414634"/>
                  </a:lnTo>
                  <a:lnTo>
                    <a:pt x="984011" y="421750"/>
                  </a:lnTo>
                  <a:lnTo>
                    <a:pt x="975601" y="428874"/>
                  </a:lnTo>
                  <a:lnTo>
                    <a:pt x="967190" y="436007"/>
                  </a:lnTo>
                  <a:lnTo>
                    <a:pt x="958780" y="443148"/>
                  </a:lnTo>
                  <a:lnTo>
                    <a:pt x="950369" y="450297"/>
                  </a:lnTo>
                  <a:lnTo>
                    <a:pt x="941959" y="457455"/>
                  </a:lnTo>
                  <a:lnTo>
                    <a:pt x="933549" y="464622"/>
                  </a:lnTo>
                  <a:lnTo>
                    <a:pt x="925138" y="471797"/>
                  </a:lnTo>
                  <a:lnTo>
                    <a:pt x="916728" y="478982"/>
                  </a:lnTo>
                  <a:lnTo>
                    <a:pt x="908318" y="486175"/>
                  </a:lnTo>
                  <a:lnTo>
                    <a:pt x="899907" y="493378"/>
                  </a:lnTo>
                  <a:lnTo>
                    <a:pt x="891497" y="500590"/>
                  </a:lnTo>
                  <a:lnTo>
                    <a:pt x="883087" y="507812"/>
                  </a:lnTo>
                  <a:lnTo>
                    <a:pt x="874676" y="515043"/>
                  </a:lnTo>
                  <a:lnTo>
                    <a:pt x="866266" y="522283"/>
                  </a:lnTo>
                  <a:lnTo>
                    <a:pt x="857856" y="529533"/>
                  </a:lnTo>
                  <a:lnTo>
                    <a:pt x="849445" y="536793"/>
                  </a:lnTo>
                  <a:lnTo>
                    <a:pt x="841035" y="544063"/>
                  </a:lnTo>
                  <a:lnTo>
                    <a:pt x="832625" y="551343"/>
                  </a:lnTo>
                  <a:lnTo>
                    <a:pt x="824214" y="558633"/>
                  </a:lnTo>
                  <a:lnTo>
                    <a:pt x="815804" y="565932"/>
                  </a:lnTo>
                  <a:lnTo>
                    <a:pt x="807393" y="573242"/>
                  </a:lnTo>
                  <a:lnTo>
                    <a:pt x="798983" y="580562"/>
                  </a:lnTo>
                  <a:lnTo>
                    <a:pt x="790573" y="587893"/>
                  </a:lnTo>
                  <a:lnTo>
                    <a:pt x="782162" y="595234"/>
                  </a:lnTo>
                  <a:lnTo>
                    <a:pt x="773752" y="602585"/>
                  </a:lnTo>
                  <a:lnTo>
                    <a:pt x="765342" y="609946"/>
                  </a:lnTo>
                  <a:lnTo>
                    <a:pt x="756931" y="617319"/>
                  </a:lnTo>
                  <a:lnTo>
                    <a:pt x="748521" y="624701"/>
                  </a:lnTo>
                  <a:lnTo>
                    <a:pt x="740111" y="632094"/>
                  </a:lnTo>
                  <a:lnTo>
                    <a:pt x="731700" y="639498"/>
                  </a:lnTo>
                  <a:lnTo>
                    <a:pt x="723290" y="646913"/>
                  </a:lnTo>
                  <a:lnTo>
                    <a:pt x="714880" y="654338"/>
                  </a:lnTo>
                  <a:lnTo>
                    <a:pt x="706469" y="661774"/>
                  </a:lnTo>
                  <a:lnTo>
                    <a:pt x="698059" y="669220"/>
                  </a:lnTo>
                  <a:lnTo>
                    <a:pt x="689648" y="676677"/>
                  </a:lnTo>
                  <a:lnTo>
                    <a:pt x="681238" y="684145"/>
                  </a:lnTo>
                  <a:lnTo>
                    <a:pt x="672828" y="691624"/>
                  </a:lnTo>
                  <a:lnTo>
                    <a:pt x="664417" y="699113"/>
                  </a:lnTo>
                  <a:lnTo>
                    <a:pt x="656007" y="706613"/>
                  </a:lnTo>
                  <a:lnTo>
                    <a:pt x="647597" y="714124"/>
                  </a:lnTo>
                  <a:lnTo>
                    <a:pt x="639186" y="721645"/>
                  </a:lnTo>
                  <a:lnTo>
                    <a:pt x="630776" y="729176"/>
                  </a:lnTo>
                  <a:lnTo>
                    <a:pt x="622366" y="736719"/>
                  </a:lnTo>
                  <a:lnTo>
                    <a:pt x="613955" y="744272"/>
                  </a:lnTo>
                  <a:lnTo>
                    <a:pt x="605545" y="751835"/>
                  </a:lnTo>
                  <a:lnTo>
                    <a:pt x="597135" y="759409"/>
                  </a:lnTo>
                  <a:lnTo>
                    <a:pt x="588724" y="766993"/>
                  </a:lnTo>
                  <a:lnTo>
                    <a:pt x="580314" y="774587"/>
                  </a:lnTo>
                  <a:lnTo>
                    <a:pt x="571904" y="782192"/>
                  </a:lnTo>
                  <a:lnTo>
                    <a:pt x="563493" y="789807"/>
                  </a:lnTo>
                  <a:lnTo>
                    <a:pt x="555083" y="797432"/>
                  </a:lnTo>
                  <a:lnTo>
                    <a:pt x="546672" y="805067"/>
                  </a:lnTo>
                  <a:lnTo>
                    <a:pt x="538262" y="812712"/>
                  </a:lnTo>
                  <a:lnTo>
                    <a:pt x="529852" y="820366"/>
                  </a:lnTo>
                  <a:lnTo>
                    <a:pt x="521441" y="828031"/>
                  </a:lnTo>
                  <a:lnTo>
                    <a:pt x="513031" y="835705"/>
                  </a:lnTo>
                  <a:lnTo>
                    <a:pt x="504621" y="843389"/>
                  </a:lnTo>
                  <a:lnTo>
                    <a:pt x="496210" y="851083"/>
                  </a:lnTo>
                  <a:lnTo>
                    <a:pt x="487800" y="858786"/>
                  </a:lnTo>
                  <a:lnTo>
                    <a:pt x="479390" y="866498"/>
                  </a:lnTo>
                  <a:lnTo>
                    <a:pt x="470979" y="874219"/>
                  </a:lnTo>
                  <a:lnTo>
                    <a:pt x="462569" y="881950"/>
                  </a:lnTo>
                  <a:lnTo>
                    <a:pt x="454159" y="889690"/>
                  </a:lnTo>
                  <a:lnTo>
                    <a:pt x="445748" y="897438"/>
                  </a:lnTo>
                  <a:lnTo>
                    <a:pt x="437338" y="905196"/>
                  </a:lnTo>
                  <a:lnTo>
                    <a:pt x="428928" y="912962"/>
                  </a:lnTo>
                  <a:lnTo>
                    <a:pt x="420517" y="920736"/>
                  </a:lnTo>
                  <a:lnTo>
                    <a:pt x="412107" y="928519"/>
                  </a:lnTo>
                  <a:lnTo>
                    <a:pt x="403696" y="936311"/>
                  </a:lnTo>
                  <a:lnTo>
                    <a:pt x="395286" y="944110"/>
                  </a:lnTo>
                  <a:lnTo>
                    <a:pt x="386876" y="951918"/>
                  </a:lnTo>
                  <a:lnTo>
                    <a:pt x="378465" y="959734"/>
                  </a:lnTo>
                  <a:lnTo>
                    <a:pt x="370055" y="967558"/>
                  </a:lnTo>
                  <a:lnTo>
                    <a:pt x="361645" y="975389"/>
                  </a:lnTo>
                  <a:lnTo>
                    <a:pt x="353234" y="983228"/>
                  </a:lnTo>
                  <a:lnTo>
                    <a:pt x="344824" y="991075"/>
                  </a:lnTo>
                  <a:lnTo>
                    <a:pt x="336414" y="998929"/>
                  </a:lnTo>
                  <a:lnTo>
                    <a:pt x="328003" y="1006790"/>
                  </a:lnTo>
                  <a:lnTo>
                    <a:pt x="319593" y="1014659"/>
                  </a:lnTo>
                  <a:lnTo>
                    <a:pt x="311183" y="1022535"/>
                  </a:lnTo>
                  <a:lnTo>
                    <a:pt x="302772" y="1030417"/>
                  </a:lnTo>
                  <a:lnTo>
                    <a:pt x="294362" y="1038307"/>
                  </a:lnTo>
                  <a:lnTo>
                    <a:pt x="285952" y="1046203"/>
                  </a:lnTo>
                  <a:lnTo>
                    <a:pt x="277541" y="1054106"/>
                  </a:lnTo>
                  <a:lnTo>
                    <a:pt x="269131" y="1062015"/>
                  </a:lnTo>
                  <a:lnTo>
                    <a:pt x="260720" y="1069931"/>
                  </a:lnTo>
                  <a:lnTo>
                    <a:pt x="252310" y="1077853"/>
                  </a:lnTo>
                  <a:lnTo>
                    <a:pt x="243900" y="1085781"/>
                  </a:lnTo>
                  <a:lnTo>
                    <a:pt x="235489" y="1093715"/>
                  </a:lnTo>
                  <a:lnTo>
                    <a:pt x="227079" y="1101655"/>
                  </a:lnTo>
                  <a:lnTo>
                    <a:pt x="218669" y="1109602"/>
                  </a:lnTo>
                  <a:lnTo>
                    <a:pt x="210258" y="1117553"/>
                  </a:lnTo>
                  <a:lnTo>
                    <a:pt x="201848" y="1125511"/>
                  </a:lnTo>
                  <a:lnTo>
                    <a:pt x="193438" y="1133474"/>
                  </a:lnTo>
                  <a:lnTo>
                    <a:pt x="185027" y="1141442"/>
                  </a:lnTo>
                  <a:lnTo>
                    <a:pt x="176617" y="1149416"/>
                  </a:lnTo>
                  <a:lnTo>
                    <a:pt x="168207" y="1157395"/>
                  </a:lnTo>
                  <a:lnTo>
                    <a:pt x="165421" y="1160040"/>
                  </a:lnTo>
                  <a:close/>
                </a:path>
              </a:pathLst>
            </a:custGeom>
            <a:solidFill>
              <a:srgbClr val="D29B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6494537" y="1720040"/>
              <a:ext cx="1278373" cy="1126577"/>
            </a:xfrm>
            <a:custGeom>
              <a:avLst/>
              <a:pathLst>
                <a:path w="1278373" h="1126577">
                  <a:moveTo>
                    <a:pt x="0" y="1126577"/>
                  </a:moveTo>
                  <a:lnTo>
                    <a:pt x="8410" y="1119724"/>
                  </a:lnTo>
                  <a:lnTo>
                    <a:pt x="16820" y="1112866"/>
                  </a:lnTo>
                  <a:lnTo>
                    <a:pt x="25231" y="1106005"/>
                  </a:lnTo>
                  <a:lnTo>
                    <a:pt x="33641" y="1099140"/>
                  </a:lnTo>
                  <a:lnTo>
                    <a:pt x="42051" y="1092272"/>
                  </a:lnTo>
                  <a:lnTo>
                    <a:pt x="50462" y="1085399"/>
                  </a:lnTo>
                  <a:lnTo>
                    <a:pt x="58872" y="1078523"/>
                  </a:lnTo>
                  <a:lnTo>
                    <a:pt x="67282" y="1071642"/>
                  </a:lnTo>
                  <a:lnTo>
                    <a:pt x="75693" y="1064758"/>
                  </a:lnTo>
                  <a:lnTo>
                    <a:pt x="84103" y="1057869"/>
                  </a:lnTo>
                  <a:lnTo>
                    <a:pt x="92513" y="1050976"/>
                  </a:lnTo>
                  <a:lnTo>
                    <a:pt x="100924" y="1044079"/>
                  </a:lnTo>
                  <a:lnTo>
                    <a:pt x="109334" y="1037177"/>
                  </a:lnTo>
                  <a:lnTo>
                    <a:pt x="117744" y="1030271"/>
                  </a:lnTo>
                  <a:lnTo>
                    <a:pt x="126155" y="1023360"/>
                  </a:lnTo>
                  <a:lnTo>
                    <a:pt x="134565" y="1016444"/>
                  </a:lnTo>
                  <a:lnTo>
                    <a:pt x="142976" y="1009524"/>
                  </a:lnTo>
                  <a:lnTo>
                    <a:pt x="151386" y="1002598"/>
                  </a:lnTo>
                  <a:lnTo>
                    <a:pt x="159796" y="995668"/>
                  </a:lnTo>
                  <a:lnTo>
                    <a:pt x="168207" y="988733"/>
                  </a:lnTo>
                  <a:lnTo>
                    <a:pt x="176617" y="981792"/>
                  </a:lnTo>
                  <a:lnTo>
                    <a:pt x="185027" y="974846"/>
                  </a:lnTo>
                  <a:lnTo>
                    <a:pt x="193438" y="967895"/>
                  </a:lnTo>
                  <a:lnTo>
                    <a:pt x="201848" y="960939"/>
                  </a:lnTo>
                  <a:lnTo>
                    <a:pt x="210258" y="953977"/>
                  </a:lnTo>
                  <a:lnTo>
                    <a:pt x="218669" y="947009"/>
                  </a:lnTo>
                  <a:lnTo>
                    <a:pt x="227079" y="940036"/>
                  </a:lnTo>
                  <a:lnTo>
                    <a:pt x="235489" y="933056"/>
                  </a:lnTo>
                  <a:lnTo>
                    <a:pt x="243900" y="926071"/>
                  </a:lnTo>
                  <a:lnTo>
                    <a:pt x="252310" y="919080"/>
                  </a:lnTo>
                  <a:lnTo>
                    <a:pt x="260720" y="912082"/>
                  </a:lnTo>
                  <a:lnTo>
                    <a:pt x="269131" y="905078"/>
                  </a:lnTo>
                  <a:lnTo>
                    <a:pt x="277541" y="898068"/>
                  </a:lnTo>
                  <a:lnTo>
                    <a:pt x="285952" y="891052"/>
                  </a:lnTo>
                  <a:lnTo>
                    <a:pt x="294362" y="884028"/>
                  </a:lnTo>
                  <a:lnTo>
                    <a:pt x="302772" y="876998"/>
                  </a:lnTo>
                  <a:lnTo>
                    <a:pt x="311183" y="869961"/>
                  </a:lnTo>
                  <a:lnTo>
                    <a:pt x="319593" y="862917"/>
                  </a:lnTo>
                  <a:lnTo>
                    <a:pt x="328003" y="855866"/>
                  </a:lnTo>
                  <a:lnTo>
                    <a:pt x="336414" y="848808"/>
                  </a:lnTo>
                  <a:lnTo>
                    <a:pt x="344824" y="841743"/>
                  </a:lnTo>
                  <a:lnTo>
                    <a:pt x="353234" y="834670"/>
                  </a:lnTo>
                  <a:lnTo>
                    <a:pt x="361645" y="827589"/>
                  </a:lnTo>
                  <a:lnTo>
                    <a:pt x="370055" y="820501"/>
                  </a:lnTo>
                  <a:lnTo>
                    <a:pt x="378465" y="813406"/>
                  </a:lnTo>
                  <a:lnTo>
                    <a:pt x="386876" y="806302"/>
                  </a:lnTo>
                  <a:lnTo>
                    <a:pt x="395286" y="799190"/>
                  </a:lnTo>
                  <a:lnTo>
                    <a:pt x="403696" y="792070"/>
                  </a:lnTo>
                  <a:lnTo>
                    <a:pt x="412107" y="784942"/>
                  </a:lnTo>
                  <a:lnTo>
                    <a:pt x="420517" y="777806"/>
                  </a:lnTo>
                  <a:lnTo>
                    <a:pt x="428928" y="770661"/>
                  </a:lnTo>
                  <a:lnTo>
                    <a:pt x="437338" y="763507"/>
                  </a:lnTo>
                  <a:lnTo>
                    <a:pt x="445748" y="756345"/>
                  </a:lnTo>
                  <a:lnTo>
                    <a:pt x="454159" y="749174"/>
                  </a:lnTo>
                  <a:lnTo>
                    <a:pt x="462569" y="741994"/>
                  </a:lnTo>
                  <a:lnTo>
                    <a:pt x="470979" y="734805"/>
                  </a:lnTo>
                  <a:lnTo>
                    <a:pt x="479390" y="727607"/>
                  </a:lnTo>
                  <a:lnTo>
                    <a:pt x="487800" y="720400"/>
                  </a:lnTo>
                  <a:lnTo>
                    <a:pt x="496210" y="713183"/>
                  </a:lnTo>
                  <a:lnTo>
                    <a:pt x="504621" y="705957"/>
                  </a:lnTo>
                  <a:lnTo>
                    <a:pt x="513031" y="698722"/>
                  </a:lnTo>
                  <a:lnTo>
                    <a:pt x="521441" y="691476"/>
                  </a:lnTo>
                  <a:lnTo>
                    <a:pt x="529852" y="684222"/>
                  </a:lnTo>
                  <a:lnTo>
                    <a:pt x="538262" y="676957"/>
                  </a:lnTo>
                  <a:lnTo>
                    <a:pt x="546672" y="669682"/>
                  </a:lnTo>
                  <a:lnTo>
                    <a:pt x="555083" y="662398"/>
                  </a:lnTo>
                  <a:lnTo>
                    <a:pt x="563493" y="655103"/>
                  </a:lnTo>
                  <a:lnTo>
                    <a:pt x="571904" y="647798"/>
                  </a:lnTo>
                  <a:lnTo>
                    <a:pt x="580314" y="640484"/>
                  </a:lnTo>
                  <a:lnTo>
                    <a:pt x="588724" y="633158"/>
                  </a:lnTo>
                  <a:lnTo>
                    <a:pt x="597135" y="625823"/>
                  </a:lnTo>
                  <a:lnTo>
                    <a:pt x="605545" y="618477"/>
                  </a:lnTo>
                  <a:lnTo>
                    <a:pt x="613955" y="611121"/>
                  </a:lnTo>
                  <a:lnTo>
                    <a:pt x="622366" y="603754"/>
                  </a:lnTo>
                  <a:lnTo>
                    <a:pt x="630776" y="596377"/>
                  </a:lnTo>
                  <a:lnTo>
                    <a:pt x="639186" y="588989"/>
                  </a:lnTo>
                  <a:lnTo>
                    <a:pt x="647597" y="581591"/>
                  </a:lnTo>
                  <a:lnTo>
                    <a:pt x="656007" y="574182"/>
                  </a:lnTo>
                  <a:lnTo>
                    <a:pt x="664417" y="566762"/>
                  </a:lnTo>
                  <a:lnTo>
                    <a:pt x="672828" y="559332"/>
                  </a:lnTo>
                  <a:lnTo>
                    <a:pt x="681238" y="551891"/>
                  </a:lnTo>
                  <a:lnTo>
                    <a:pt x="689648" y="544439"/>
                  </a:lnTo>
                  <a:lnTo>
                    <a:pt x="698059" y="536977"/>
                  </a:lnTo>
                  <a:lnTo>
                    <a:pt x="706469" y="529504"/>
                  </a:lnTo>
                  <a:lnTo>
                    <a:pt x="714880" y="522020"/>
                  </a:lnTo>
                  <a:lnTo>
                    <a:pt x="723290" y="514526"/>
                  </a:lnTo>
                  <a:lnTo>
                    <a:pt x="731700" y="507021"/>
                  </a:lnTo>
                  <a:lnTo>
                    <a:pt x="740111" y="499505"/>
                  </a:lnTo>
                  <a:lnTo>
                    <a:pt x="748521" y="491979"/>
                  </a:lnTo>
                  <a:lnTo>
                    <a:pt x="756931" y="484442"/>
                  </a:lnTo>
                  <a:lnTo>
                    <a:pt x="765342" y="476894"/>
                  </a:lnTo>
                  <a:lnTo>
                    <a:pt x="773752" y="469337"/>
                  </a:lnTo>
                  <a:lnTo>
                    <a:pt x="782162" y="461768"/>
                  </a:lnTo>
                  <a:lnTo>
                    <a:pt x="790573" y="454189"/>
                  </a:lnTo>
                  <a:lnTo>
                    <a:pt x="798983" y="446600"/>
                  </a:lnTo>
                  <a:lnTo>
                    <a:pt x="807393" y="439001"/>
                  </a:lnTo>
                  <a:lnTo>
                    <a:pt x="815804" y="431391"/>
                  </a:lnTo>
                  <a:lnTo>
                    <a:pt x="824214" y="423772"/>
                  </a:lnTo>
                  <a:lnTo>
                    <a:pt x="832625" y="416142"/>
                  </a:lnTo>
                  <a:lnTo>
                    <a:pt x="841035" y="408502"/>
                  </a:lnTo>
                  <a:lnTo>
                    <a:pt x="849445" y="400852"/>
                  </a:lnTo>
                  <a:lnTo>
                    <a:pt x="857856" y="393193"/>
                  </a:lnTo>
                  <a:lnTo>
                    <a:pt x="866266" y="385523"/>
                  </a:lnTo>
                  <a:lnTo>
                    <a:pt x="874676" y="377844"/>
                  </a:lnTo>
                  <a:lnTo>
                    <a:pt x="883087" y="370156"/>
                  </a:lnTo>
                  <a:lnTo>
                    <a:pt x="891497" y="362458"/>
                  </a:lnTo>
                  <a:lnTo>
                    <a:pt x="899907" y="354750"/>
                  </a:lnTo>
                  <a:lnTo>
                    <a:pt x="908318" y="347033"/>
                  </a:lnTo>
                  <a:lnTo>
                    <a:pt x="916728" y="339307"/>
                  </a:lnTo>
                  <a:lnTo>
                    <a:pt x="925138" y="331572"/>
                  </a:lnTo>
                  <a:lnTo>
                    <a:pt x="933549" y="323828"/>
                  </a:lnTo>
                  <a:lnTo>
                    <a:pt x="941959" y="316076"/>
                  </a:lnTo>
                  <a:lnTo>
                    <a:pt x="950369" y="308314"/>
                  </a:lnTo>
                  <a:lnTo>
                    <a:pt x="958780" y="300544"/>
                  </a:lnTo>
                  <a:lnTo>
                    <a:pt x="967190" y="292765"/>
                  </a:lnTo>
                  <a:lnTo>
                    <a:pt x="975601" y="284978"/>
                  </a:lnTo>
                  <a:lnTo>
                    <a:pt x="984011" y="277183"/>
                  </a:lnTo>
                  <a:lnTo>
                    <a:pt x="992421" y="269379"/>
                  </a:lnTo>
                  <a:lnTo>
                    <a:pt x="1000832" y="261567"/>
                  </a:lnTo>
                  <a:lnTo>
                    <a:pt x="1009242" y="253748"/>
                  </a:lnTo>
                  <a:lnTo>
                    <a:pt x="1017652" y="245920"/>
                  </a:lnTo>
                  <a:lnTo>
                    <a:pt x="1026063" y="238085"/>
                  </a:lnTo>
                  <a:lnTo>
                    <a:pt x="1034473" y="230242"/>
                  </a:lnTo>
                  <a:lnTo>
                    <a:pt x="1042883" y="222392"/>
                  </a:lnTo>
                  <a:lnTo>
                    <a:pt x="1051294" y="214534"/>
                  </a:lnTo>
                  <a:lnTo>
                    <a:pt x="1059704" y="206669"/>
                  </a:lnTo>
                  <a:lnTo>
                    <a:pt x="1068114" y="198797"/>
                  </a:lnTo>
                  <a:lnTo>
                    <a:pt x="1076525" y="190918"/>
                  </a:lnTo>
                  <a:lnTo>
                    <a:pt x="1084935" y="183032"/>
                  </a:lnTo>
                  <a:lnTo>
                    <a:pt x="1093345" y="175140"/>
                  </a:lnTo>
                  <a:lnTo>
                    <a:pt x="1101756" y="167240"/>
                  </a:lnTo>
                  <a:lnTo>
                    <a:pt x="1110166" y="159334"/>
                  </a:lnTo>
                  <a:lnTo>
                    <a:pt x="1118577" y="151422"/>
                  </a:lnTo>
                  <a:lnTo>
                    <a:pt x="1126987" y="143503"/>
                  </a:lnTo>
                  <a:lnTo>
                    <a:pt x="1135397" y="135578"/>
                  </a:lnTo>
                  <a:lnTo>
                    <a:pt x="1143808" y="127647"/>
                  </a:lnTo>
                  <a:lnTo>
                    <a:pt x="1152218" y="119710"/>
                  </a:lnTo>
                  <a:lnTo>
                    <a:pt x="1160628" y="111767"/>
                  </a:lnTo>
                  <a:lnTo>
                    <a:pt x="1169039" y="103818"/>
                  </a:lnTo>
                  <a:lnTo>
                    <a:pt x="1177449" y="95863"/>
                  </a:lnTo>
                  <a:lnTo>
                    <a:pt x="1185859" y="87903"/>
                  </a:lnTo>
                  <a:lnTo>
                    <a:pt x="1194270" y="79937"/>
                  </a:lnTo>
                  <a:lnTo>
                    <a:pt x="1202680" y="71966"/>
                  </a:lnTo>
                  <a:lnTo>
                    <a:pt x="1211090" y="63990"/>
                  </a:lnTo>
                  <a:lnTo>
                    <a:pt x="1219501" y="56008"/>
                  </a:lnTo>
                  <a:lnTo>
                    <a:pt x="1227911" y="48022"/>
                  </a:lnTo>
                  <a:lnTo>
                    <a:pt x="1236321" y="40030"/>
                  </a:lnTo>
                  <a:lnTo>
                    <a:pt x="1244732" y="32033"/>
                  </a:lnTo>
                  <a:lnTo>
                    <a:pt x="1253142" y="24032"/>
                  </a:lnTo>
                  <a:lnTo>
                    <a:pt x="1261553" y="16026"/>
                  </a:lnTo>
                  <a:lnTo>
                    <a:pt x="1269963" y="8015"/>
                  </a:lnTo>
                  <a:lnTo>
                    <a:pt x="1278373" y="0"/>
                  </a:lnTo>
                  <a:lnTo>
                    <a:pt x="127837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6659958" y="1896790"/>
              <a:ext cx="1112952" cy="983290"/>
            </a:xfrm>
            <a:custGeom>
              <a:avLst/>
              <a:pathLst>
                <a:path w="1112952" h="983290">
                  <a:moveTo>
                    <a:pt x="1112952" y="0"/>
                  </a:moveTo>
                  <a:lnTo>
                    <a:pt x="1112952" y="0"/>
                  </a:lnTo>
                  <a:lnTo>
                    <a:pt x="1104542" y="6904"/>
                  </a:lnTo>
                  <a:lnTo>
                    <a:pt x="1096131" y="13812"/>
                  </a:lnTo>
                  <a:lnTo>
                    <a:pt x="1087721" y="20726"/>
                  </a:lnTo>
                  <a:lnTo>
                    <a:pt x="1079311" y="27644"/>
                  </a:lnTo>
                  <a:lnTo>
                    <a:pt x="1070900" y="34567"/>
                  </a:lnTo>
                  <a:lnTo>
                    <a:pt x="1062490" y="41495"/>
                  </a:lnTo>
                  <a:lnTo>
                    <a:pt x="1054080" y="48427"/>
                  </a:lnTo>
                  <a:lnTo>
                    <a:pt x="1045669" y="55365"/>
                  </a:lnTo>
                  <a:lnTo>
                    <a:pt x="1037259" y="62309"/>
                  </a:lnTo>
                  <a:lnTo>
                    <a:pt x="1028849" y="69257"/>
                  </a:lnTo>
                  <a:lnTo>
                    <a:pt x="1020438" y="76211"/>
                  </a:lnTo>
                  <a:lnTo>
                    <a:pt x="1012028" y="83170"/>
                  </a:lnTo>
                  <a:lnTo>
                    <a:pt x="1003618" y="90135"/>
                  </a:lnTo>
                  <a:lnTo>
                    <a:pt x="995207" y="97106"/>
                  </a:lnTo>
                  <a:lnTo>
                    <a:pt x="986797" y="104082"/>
                  </a:lnTo>
                  <a:lnTo>
                    <a:pt x="978387" y="111065"/>
                  </a:lnTo>
                  <a:lnTo>
                    <a:pt x="969976" y="118053"/>
                  </a:lnTo>
                  <a:lnTo>
                    <a:pt x="961566" y="125048"/>
                  </a:lnTo>
                  <a:lnTo>
                    <a:pt x="953155" y="132048"/>
                  </a:lnTo>
                  <a:lnTo>
                    <a:pt x="944745" y="139055"/>
                  </a:lnTo>
                  <a:lnTo>
                    <a:pt x="936335" y="146069"/>
                  </a:lnTo>
                  <a:lnTo>
                    <a:pt x="927924" y="153089"/>
                  </a:lnTo>
                  <a:lnTo>
                    <a:pt x="919514" y="160116"/>
                  </a:lnTo>
                  <a:lnTo>
                    <a:pt x="911104" y="167149"/>
                  </a:lnTo>
                  <a:lnTo>
                    <a:pt x="902693" y="174190"/>
                  </a:lnTo>
                  <a:lnTo>
                    <a:pt x="894283" y="181237"/>
                  </a:lnTo>
                  <a:lnTo>
                    <a:pt x="885873" y="188292"/>
                  </a:lnTo>
                  <a:lnTo>
                    <a:pt x="877462" y="195354"/>
                  </a:lnTo>
                  <a:lnTo>
                    <a:pt x="869052" y="202423"/>
                  </a:lnTo>
                  <a:lnTo>
                    <a:pt x="860642" y="209500"/>
                  </a:lnTo>
                  <a:lnTo>
                    <a:pt x="852231" y="216584"/>
                  </a:lnTo>
                  <a:lnTo>
                    <a:pt x="843821" y="223676"/>
                  </a:lnTo>
                  <a:lnTo>
                    <a:pt x="835411" y="230776"/>
                  </a:lnTo>
                  <a:lnTo>
                    <a:pt x="827000" y="237884"/>
                  </a:lnTo>
                  <a:lnTo>
                    <a:pt x="818590" y="245000"/>
                  </a:lnTo>
                  <a:lnTo>
                    <a:pt x="810179" y="252124"/>
                  </a:lnTo>
                  <a:lnTo>
                    <a:pt x="801769" y="259257"/>
                  </a:lnTo>
                  <a:lnTo>
                    <a:pt x="793359" y="266397"/>
                  </a:lnTo>
                  <a:lnTo>
                    <a:pt x="784948" y="273547"/>
                  </a:lnTo>
                  <a:lnTo>
                    <a:pt x="776538" y="280705"/>
                  </a:lnTo>
                  <a:lnTo>
                    <a:pt x="768128" y="287871"/>
                  </a:lnTo>
                  <a:lnTo>
                    <a:pt x="759717" y="295047"/>
                  </a:lnTo>
                  <a:lnTo>
                    <a:pt x="751307" y="302232"/>
                  </a:lnTo>
                  <a:lnTo>
                    <a:pt x="742897" y="309425"/>
                  </a:lnTo>
                  <a:lnTo>
                    <a:pt x="734486" y="316628"/>
                  </a:lnTo>
                  <a:lnTo>
                    <a:pt x="726076" y="323840"/>
                  </a:lnTo>
                  <a:lnTo>
                    <a:pt x="717666" y="331062"/>
                  </a:lnTo>
                  <a:lnTo>
                    <a:pt x="709255" y="338292"/>
                  </a:lnTo>
                  <a:lnTo>
                    <a:pt x="700845" y="345533"/>
                  </a:lnTo>
                  <a:lnTo>
                    <a:pt x="692434" y="352783"/>
                  </a:lnTo>
                  <a:lnTo>
                    <a:pt x="684024" y="360043"/>
                  </a:lnTo>
                  <a:lnTo>
                    <a:pt x="675614" y="367313"/>
                  </a:lnTo>
                  <a:lnTo>
                    <a:pt x="667203" y="374593"/>
                  </a:lnTo>
                  <a:lnTo>
                    <a:pt x="658793" y="381882"/>
                  </a:lnTo>
                  <a:lnTo>
                    <a:pt x="650383" y="389182"/>
                  </a:lnTo>
                  <a:lnTo>
                    <a:pt x="641972" y="396492"/>
                  </a:lnTo>
                  <a:lnTo>
                    <a:pt x="633562" y="403812"/>
                  </a:lnTo>
                  <a:lnTo>
                    <a:pt x="625152" y="411143"/>
                  </a:lnTo>
                  <a:lnTo>
                    <a:pt x="616741" y="418483"/>
                  </a:lnTo>
                  <a:lnTo>
                    <a:pt x="608331" y="425835"/>
                  </a:lnTo>
                  <a:lnTo>
                    <a:pt x="599921" y="433196"/>
                  </a:lnTo>
                  <a:lnTo>
                    <a:pt x="591510" y="440568"/>
                  </a:lnTo>
                  <a:lnTo>
                    <a:pt x="583100" y="447951"/>
                  </a:lnTo>
                  <a:lnTo>
                    <a:pt x="574690" y="455344"/>
                  </a:lnTo>
                  <a:lnTo>
                    <a:pt x="566279" y="462748"/>
                  </a:lnTo>
                  <a:lnTo>
                    <a:pt x="557869" y="470162"/>
                  </a:lnTo>
                  <a:lnTo>
                    <a:pt x="549458" y="477588"/>
                  </a:lnTo>
                  <a:lnTo>
                    <a:pt x="541048" y="485023"/>
                  </a:lnTo>
                  <a:lnTo>
                    <a:pt x="532638" y="492470"/>
                  </a:lnTo>
                  <a:lnTo>
                    <a:pt x="524227" y="499927"/>
                  </a:lnTo>
                  <a:lnTo>
                    <a:pt x="515817" y="507395"/>
                  </a:lnTo>
                  <a:lnTo>
                    <a:pt x="507407" y="514874"/>
                  </a:lnTo>
                  <a:lnTo>
                    <a:pt x="498996" y="522363"/>
                  </a:lnTo>
                  <a:lnTo>
                    <a:pt x="490586" y="529863"/>
                  </a:lnTo>
                  <a:lnTo>
                    <a:pt x="482176" y="537373"/>
                  </a:lnTo>
                  <a:lnTo>
                    <a:pt x="473765" y="544894"/>
                  </a:lnTo>
                  <a:lnTo>
                    <a:pt x="465355" y="552426"/>
                  </a:lnTo>
                  <a:lnTo>
                    <a:pt x="456945" y="559968"/>
                  </a:lnTo>
                  <a:lnTo>
                    <a:pt x="448534" y="567521"/>
                  </a:lnTo>
                  <a:lnTo>
                    <a:pt x="440124" y="575085"/>
                  </a:lnTo>
                  <a:lnTo>
                    <a:pt x="431714" y="582658"/>
                  </a:lnTo>
                  <a:lnTo>
                    <a:pt x="423303" y="590242"/>
                  </a:lnTo>
                  <a:lnTo>
                    <a:pt x="414893" y="597837"/>
                  </a:lnTo>
                  <a:lnTo>
                    <a:pt x="406482" y="605441"/>
                  </a:lnTo>
                  <a:lnTo>
                    <a:pt x="398072" y="613056"/>
                  </a:lnTo>
                  <a:lnTo>
                    <a:pt x="389662" y="620681"/>
                  </a:lnTo>
                  <a:lnTo>
                    <a:pt x="381251" y="628316"/>
                  </a:lnTo>
                  <a:lnTo>
                    <a:pt x="372841" y="635961"/>
                  </a:lnTo>
                  <a:lnTo>
                    <a:pt x="364431" y="643616"/>
                  </a:lnTo>
                  <a:lnTo>
                    <a:pt x="356020" y="651281"/>
                  </a:lnTo>
                  <a:lnTo>
                    <a:pt x="347610" y="658955"/>
                  </a:lnTo>
                  <a:lnTo>
                    <a:pt x="339200" y="666639"/>
                  </a:lnTo>
                  <a:lnTo>
                    <a:pt x="330789" y="674333"/>
                  </a:lnTo>
                  <a:lnTo>
                    <a:pt x="322379" y="682035"/>
                  </a:lnTo>
                  <a:lnTo>
                    <a:pt x="313969" y="689748"/>
                  </a:lnTo>
                  <a:lnTo>
                    <a:pt x="305558" y="697469"/>
                  </a:lnTo>
                  <a:lnTo>
                    <a:pt x="297148" y="705200"/>
                  </a:lnTo>
                  <a:lnTo>
                    <a:pt x="288738" y="712939"/>
                  </a:lnTo>
                  <a:lnTo>
                    <a:pt x="280327" y="720688"/>
                  </a:lnTo>
                  <a:lnTo>
                    <a:pt x="271917" y="728445"/>
                  </a:lnTo>
                  <a:lnTo>
                    <a:pt x="263506" y="736211"/>
                  </a:lnTo>
                  <a:lnTo>
                    <a:pt x="255096" y="743986"/>
                  </a:lnTo>
                  <a:lnTo>
                    <a:pt x="246686" y="751769"/>
                  </a:lnTo>
                  <a:lnTo>
                    <a:pt x="238275" y="759560"/>
                  </a:lnTo>
                  <a:lnTo>
                    <a:pt x="229865" y="767360"/>
                  </a:lnTo>
                  <a:lnTo>
                    <a:pt x="221455" y="775168"/>
                  </a:lnTo>
                  <a:lnTo>
                    <a:pt x="213044" y="782984"/>
                  </a:lnTo>
                  <a:lnTo>
                    <a:pt x="204634" y="790807"/>
                  </a:lnTo>
                  <a:lnTo>
                    <a:pt x="196224" y="798639"/>
                  </a:lnTo>
                  <a:lnTo>
                    <a:pt x="187813" y="806478"/>
                  </a:lnTo>
                  <a:lnTo>
                    <a:pt x="179403" y="814325"/>
                  </a:lnTo>
                  <a:lnTo>
                    <a:pt x="170993" y="822179"/>
                  </a:lnTo>
                  <a:lnTo>
                    <a:pt x="162582" y="830040"/>
                  </a:lnTo>
                  <a:lnTo>
                    <a:pt x="154172" y="837909"/>
                  </a:lnTo>
                  <a:lnTo>
                    <a:pt x="145762" y="845784"/>
                  </a:lnTo>
                  <a:lnTo>
                    <a:pt x="137351" y="853667"/>
                  </a:lnTo>
                  <a:lnTo>
                    <a:pt x="128941" y="861556"/>
                  </a:lnTo>
                  <a:lnTo>
                    <a:pt x="120530" y="869453"/>
                  </a:lnTo>
                  <a:lnTo>
                    <a:pt x="112120" y="877355"/>
                  </a:lnTo>
                  <a:lnTo>
                    <a:pt x="103710" y="885265"/>
                  </a:lnTo>
                  <a:lnTo>
                    <a:pt x="95299" y="893180"/>
                  </a:lnTo>
                  <a:lnTo>
                    <a:pt x="86889" y="901102"/>
                  </a:lnTo>
                  <a:lnTo>
                    <a:pt x="78479" y="909031"/>
                  </a:lnTo>
                  <a:lnTo>
                    <a:pt x="70068" y="916965"/>
                  </a:lnTo>
                  <a:lnTo>
                    <a:pt x="61658" y="924905"/>
                  </a:lnTo>
                  <a:lnTo>
                    <a:pt x="53248" y="932851"/>
                  </a:lnTo>
                  <a:lnTo>
                    <a:pt x="44837" y="940803"/>
                  </a:lnTo>
                  <a:lnTo>
                    <a:pt x="36427" y="948761"/>
                  </a:lnTo>
                  <a:lnTo>
                    <a:pt x="28017" y="956724"/>
                  </a:lnTo>
                  <a:lnTo>
                    <a:pt x="19606" y="964692"/>
                  </a:lnTo>
                  <a:lnTo>
                    <a:pt x="11196" y="972666"/>
                  </a:lnTo>
                  <a:lnTo>
                    <a:pt x="2785" y="980645"/>
                  </a:lnTo>
                  <a:lnTo>
                    <a:pt x="0" y="9832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6564685" y="1808415"/>
              <a:ext cx="1208226" cy="1071665"/>
            </a:xfrm>
            <a:custGeom>
              <a:avLst/>
              <a:pathLst>
                <a:path w="1208226" h="1071665">
                  <a:moveTo>
                    <a:pt x="0" y="1071665"/>
                  </a:moveTo>
                  <a:lnTo>
                    <a:pt x="5545" y="1066746"/>
                  </a:lnTo>
                  <a:lnTo>
                    <a:pt x="13955" y="1059286"/>
                  </a:lnTo>
                  <a:lnTo>
                    <a:pt x="22366" y="1051827"/>
                  </a:lnTo>
                  <a:lnTo>
                    <a:pt x="30776" y="1044367"/>
                  </a:lnTo>
                  <a:lnTo>
                    <a:pt x="39186" y="1036907"/>
                  </a:lnTo>
                  <a:lnTo>
                    <a:pt x="47597" y="1029447"/>
                  </a:lnTo>
                  <a:lnTo>
                    <a:pt x="56007" y="1021988"/>
                  </a:lnTo>
                  <a:lnTo>
                    <a:pt x="64417" y="1014528"/>
                  </a:lnTo>
                  <a:lnTo>
                    <a:pt x="72828" y="1007068"/>
                  </a:lnTo>
                  <a:lnTo>
                    <a:pt x="81238" y="999608"/>
                  </a:lnTo>
                  <a:lnTo>
                    <a:pt x="89648" y="992149"/>
                  </a:lnTo>
                  <a:lnTo>
                    <a:pt x="98059" y="984689"/>
                  </a:lnTo>
                  <a:lnTo>
                    <a:pt x="106469" y="977229"/>
                  </a:lnTo>
                  <a:lnTo>
                    <a:pt x="114880" y="969769"/>
                  </a:lnTo>
                  <a:lnTo>
                    <a:pt x="123290" y="962309"/>
                  </a:lnTo>
                  <a:lnTo>
                    <a:pt x="131700" y="954850"/>
                  </a:lnTo>
                  <a:lnTo>
                    <a:pt x="140111" y="947390"/>
                  </a:lnTo>
                  <a:lnTo>
                    <a:pt x="148521" y="939930"/>
                  </a:lnTo>
                  <a:lnTo>
                    <a:pt x="156931" y="932470"/>
                  </a:lnTo>
                  <a:lnTo>
                    <a:pt x="165342" y="925011"/>
                  </a:lnTo>
                  <a:lnTo>
                    <a:pt x="173752" y="917551"/>
                  </a:lnTo>
                  <a:lnTo>
                    <a:pt x="182162" y="910091"/>
                  </a:lnTo>
                  <a:lnTo>
                    <a:pt x="190573" y="902631"/>
                  </a:lnTo>
                  <a:lnTo>
                    <a:pt x="198983" y="895172"/>
                  </a:lnTo>
                  <a:lnTo>
                    <a:pt x="207393" y="887712"/>
                  </a:lnTo>
                  <a:lnTo>
                    <a:pt x="215804" y="880252"/>
                  </a:lnTo>
                  <a:lnTo>
                    <a:pt x="224214" y="872792"/>
                  </a:lnTo>
                  <a:lnTo>
                    <a:pt x="232625" y="865333"/>
                  </a:lnTo>
                  <a:lnTo>
                    <a:pt x="241035" y="857873"/>
                  </a:lnTo>
                  <a:lnTo>
                    <a:pt x="249445" y="850413"/>
                  </a:lnTo>
                  <a:lnTo>
                    <a:pt x="257856" y="842953"/>
                  </a:lnTo>
                  <a:lnTo>
                    <a:pt x="266266" y="835493"/>
                  </a:lnTo>
                  <a:lnTo>
                    <a:pt x="274676" y="828034"/>
                  </a:lnTo>
                  <a:lnTo>
                    <a:pt x="283087" y="820574"/>
                  </a:lnTo>
                  <a:lnTo>
                    <a:pt x="291497" y="813114"/>
                  </a:lnTo>
                  <a:lnTo>
                    <a:pt x="299907" y="805654"/>
                  </a:lnTo>
                  <a:lnTo>
                    <a:pt x="308318" y="798195"/>
                  </a:lnTo>
                  <a:lnTo>
                    <a:pt x="316728" y="790735"/>
                  </a:lnTo>
                  <a:lnTo>
                    <a:pt x="325138" y="783275"/>
                  </a:lnTo>
                  <a:lnTo>
                    <a:pt x="333549" y="775815"/>
                  </a:lnTo>
                  <a:lnTo>
                    <a:pt x="341959" y="768356"/>
                  </a:lnTo>
                  <a:lnTo>
                    <a:pt x="350369" y="760896"/>
                  </a:lnTo>
                  <a:lnTo>
                    <a:pt x="358780" y="753436"/>
                  </a:lnTo>
                  <a:lnTo>
                    <a:pt x="367190" y="745976"/>
                  </a:lnTo>
                  <a:lnTo>
                    <a:pt x="375601" y="738516"/>
                  </a:lnTo>
                  <a:lnTo>
                    <a:pt x="384011" y="731057"/>
                  </a:lnTo>
                  <a:lnTo>
                    <a:pt x="392421" y="723597"/>
                  </a:lnTo>
                  <a:lnTo>
                    <a:pt x="400832" y="716137"/>
                  </a:lnTo>
                  <a:lnTo>
                    <a:pt x="409242" y="708677"/>
                  </a:lnTo>
                  <a:lnTo>
                    <a:pt x="417652" y="701218"/>
                  </a:lnTo>
                  <a:lnTo>
                    <a:pt x="426063" y="693758"/>
                  </a:lnTo>
                  <a:lnTo>
                    <a:pt x="434473" y="686298"/>
                  </a:lnTo>
                  <a:lnTo>
                    <a:pt x="442883" y="678838"/>
                  </a:lnTo>
                  <a:lnTo>
                    <a:pt x="451294" y="671379"/>
                  </a:lnTo>
                  <a:lnTo>
                    <a:pt x="459704" y="663919"/>
                  </a:lnTo>
                  <a:lnTo>
                    <a:pt x="468114" y="656459"/>
                  </a:lnTo>
                  <a:lnTo>
                    <a:pt x="476525" y="648999"/>
                  </a:lnTo>
                  <a:lnTo>
                    <a:pt x="484935" y="641539"/>
                  </a:lnTo>
                  <a:lnTo>
                    <a:pt x="493345" y="634080"/>
                  </a:lnTo>
                  <a:lnTo>
                    <a:pt x="501756" y="626620"/>
                  </a:lnTo>
                  <a:lnTo>
                    <a:pt x="510166" y="619160"/>
                  </a:lnTo>
                  <a:lnTo>
                    <a:pt x="518577" y="611700"/>
                  </a:lnTo>
                  <a:lnTo>
                    <a:pt x="526987" y="604241"/>
                  </a:lnTo>
                  <a:lnTo>
                    <a:pt x="535397" y="596781"/>
                  </a:lnTo>
                  <a:lnTo>
                    <a:pt x="543808" y="589321"/>
                  </a:lnTo>
                  <a:lnTo>
                    <a:pt x="552218" y="581861"/>
                  </a:lnTo>
                  <a:lnTo>
                    <a:pt x="560628" y="574402"/>
                  </a:lnTo>
                  <a:lnTo>
                    <a:pt x="569039" y="566942"/>
                  </a:lnTo>
                  <a:lnTo>
                    <a:pt x="577449" y="559482"/>
                  </a:lnTo>
                  <a:lnTo>
                    <a:pt x="585859" y="552022"/>
                  </a:lnTo>
                  <a:lnTo>
                    <a:pt x="594270" y="544563"/>
                  </a:lnTo>
                  <a:lnTo>
                    <a:pt x="602680" y="537103"/>
                  </a:lnTo>
                  <a:lnTo>
                    <a:pt x="611090" y="529643"/>
                  </a:lnTo>
                  <a:lnTo>
                    <a:pt x="619501" y="522183"/>
                  </a:lnTo>
                  <a:lnTo>
                    <a:pt x="627911" y="514723"/>
                  </a:lnTo>
                  <a:lnTo>
                    <a:pt x="636321" y="507264"/>
                  </a:lnTo>
                  <a:lnTo>
                    <a:pt x="644732" y="499804"/>
                  </a:lnTo>
                  <a:lnTo>
                    <a:pt x="653142" y="492344"/>
                  </a:lnTo>
                  <a:lnTo>
                    <a:pt x="661553" y="484884"/>
                  </a:lnTo>
                  <a:lnTo>
                    <a:pt x="669963" y="477425"/>
                  </a:lnTo>
                  <a:lnTo>
                    <a:pt x="678373" y="469965"/>
                  </a:lnTo>
                  <a:lnTo>
                    <a:pt x="686784" y="462505"/>
                  </a:lnTo>
                  <a:lnTo>
                    <a:pt x="695194" y="455045"/>
                  </a:lnTo>
                  <a:lnTo>
                    <a:pt x="703604" y="447586"/>
                  </a:lnTo>
                  <a:lnTo>
                    <a:pt x="712015" y="440126"/>
                  </a:lnTo>
                  <a:lnTo>
                    <a:pt x="720425" y="432666"/>
                  </a:lnTo>
                  <a:lnTo>
                    <a:pt x="728835" y="425206"/>
                  </a:lnTo>
                  <a:lnTo>
                    <a:pt x="737246" y="417746"/>
                  </a:lnTo>
                  <a:lnTo>
                    <a:pt x="745656" y="410287"/>
                  </a:lnTo>
                  <a:lnTo>
                    <a:pt x="754066" y="402827"/>
                  </a:lnTo>
                  <a:lnTo>
                    <a:pt x="762477" y="395367"/>
                  </a:lnTo>
                  <a:lnTo>
                    <a:pt x="770887" y="387907"/>
                  </a:lnTo>
                  <a:lnTo>
                    <a:pt x="779297" y="380448"/>
                  </a:lnTo>
                  <a:lnTo>
                    <a:pt x="787708" y="372988"/>
                  </a:lnTo>
                  <a:lnTo>
                    <a:pt x="796118" y="365528"/>
                  </a:lnTo>
                  <a:lnTo>
                    <a:pt x="804529" y="358068"/>
                  </a:lnTo>
                  <a:lnTo>
                    <a:pt x="812939" y="350609"/>
                  </a:lnTo>
                  <a:lnTo>
                    <a:pt x="821349" y="343149"/>
                  </a:lnTo>
                  <a:lnTo>
                    <a:pt x="829760" y="335689"/>
                  </a:lnTo>
                  <a:lnTo>
                    <a:pt x="838170" y="328229"/>
                  </a:lnTo>
                  <a:lnTo>
                    <a:pt x="846580" y="320769"/>
                  </a:lnTo>
                  <a:lnTo>
                    <a:pt x="854991" y="313310"/>
                  </a:lnTo>
                  <a:lnTo>
                    <a:pt x="863401" y="305850"/>
                  </a:lnTo>
                  <a:lnTo>
                    <a:pt x="871811" y="298390"/>
                  </a:lnTo>
                  <a:lnTo>
                    <a:pt x="880222" y="290930"/>
                  </a:lnTo>
                  <a:lnTo>
                    <a:pt x="888632" y="283471"/>
                  </a:lnTo>
                  <a:lnTo>
                    <a:pt x="897042" y="276011"/>
                  </a:lnTo>
                  <a:lnTo>
                    <a:pt x="905453" y="268551"/>
                  </a:lnTo>
                  <a:lnTo>
                    <a:pt x="913863" y="261091"/>
                  </a:lnTo>
                  <a:lnTo>
                    <a:pt x="922273" y="253632"/>
                  </a:lnTo>
                  <a:lnTo>
                    <a:pt x="930684" y="246172"/>
                  </a:lnTo>
                  <a:lnTo>
                    <a:pt x="939094" y="238712"/>
                  </a:lnTo>
                  <a:lnTo>
                    <a:pt x="947505" y="231252"/>
                  </a:lnTo>
                  <a:lnTo>
                    <a:pt x="955915" y="223793"/>
                  </a:lnTo>
                  <a:lnTo>
                    <a:pt x="964325" y="216333"/>
                  </a:lnTo>
                  <a:lnTo>
                    <a:pt x="972736" y="208873"/>
                  </a:lnTo>
                  <a:lnTo>
                    <a:pt x="981146" y="201413"/>
                  </a:lnTo>
                  <a:lnTo>
                    <a:pt x="989556" y="193953"/>
                  </a:lnTo>
                  <a:lnTo>
                    <a:pt x="997967" y="186494"/>
                  </a:lnTo>
                  <a:lnTo>
                    <a:pt x="1006377" y="179034"/>
                  </a:lnTo>
                  <a:lnTo>
                    <a:pt x="1014787" y="171574"/>
                  </a:lnTo>
                  <a:lnTo>
                    <a:pt x="1023198" y="164114"/>
                  </a:lnTo>
                  <a:lnTo>
                    <a:pt x="1031608" y="156655"/>
                  </a:lnTo>
                  <a:lnTo>
                    <a:pt x="1040018" y="149195"/>
                  </a:lnTo>
                  <a:lnTo>
                    <a:pt x="1048429" y="141735"/>
                  </a:lnTo>
                  <a:lnTo>
                    <a:pt x="1056839" y="134275"/>
                  </a:lnTo>
                  <a:lnTo>
                    <a:pt x="1065250" y="126816"/>
                  </a:lnTo>
                  <a:lnTo>
                    <a:pt x="1073660" y="119356"/>
                  </a:lnTo>
                  <a:lnTo>
                    <a:pt x="1082070" y="111896"/>
                  </a:lnTo>
                  <a:lnTo>
                    <a:pt x="1090481" y="104436"/>
                  </a:lnTo>
                  <a:lnTo>
                    <a:pt x="1098891" y="96976"/>
                  </a:lnTo>
                  <a:lnTo>
                    <a:pt x="1107301" y="89517"/>
                  </a:lnTo>
                  <a:lnTo>
                    <a:pt x="1115712" y="82057"/>
                  </a:lnTo>
                  <a:lnTo>
                    <a:pt x="1124122" y="74597"/>
                  </a:lnTo>
                  <a:lnTo>
                    <a:pt x="1132532" y="67137"/>
                  </a:lnTo>
                  <a:lnTo>
                    <a:pt x="1140943" y="59678"/>
                  </a:lnTo>
                  <a:lnTo>
                    <a:pt x="1149353" y="52218"/>
                  </a:lnTo>
                  <a:lnTo>
                    <a:pt x="1157763" y="44758"/>
                  </a:lnTo>
                  <a:lnTo>
                    <a:pt x="1166174" y="37298"/>
                  </a:lnTo>
                  <a:lnTo>
                    <a:pt x="1174584" y="29839"/>
                  </a:lnTo>
                  <a:lnTo>
                    <a:pt x="1182994" y="22379"/>
                  </a:lnTo>
                  <a:lnTo>
                    <a:pt x="1191405" y="14919"/>
                  </a:lnTo>
                  <a:lnTo>
                    <a:pt x="1199815" y="7459"/>
                  </a:lnTo>
                  <a:lnTo>
                    <a:pt x="1208226" y="0"/>
                  </a:lnTo>
                  <a:lnTo>
                    <a:pt x="1208226" y="0"/>
                  </a:lnTo>
                </a:path>
              </a:pathLst>
            </a:custGeom>
            <a:ln w="13550" cap="flat">
              <a:solidFill>
                <a:srgbClr val="D29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067606" y="2845063"/>
              <a:ext cx="70034" cy="70034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5118980" y="2837564"/>
              <a:ext cx="85031" cy="8503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5166125" y="2825837"/>
              <a:ext cx="108486" cy="108486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5226000" y="2826839"/>
              <a:ext cx="106481" cy="10648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5290837" y="2832804"/>
              <a:ext cx="94553" cy="94553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5350610" y="2833704"/>
              <a:ext cx="92752" cy="9275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5410263" y="2834484"/>
              <a:ext cx="91191" cy="9119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471796" y="2837145"/>
              <a:ext cx="85870" cy="85870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542848" y="2849324"/>
              <a:ext cx="61511" cy="6151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5624601" y="2872206"/>
              <a:ext cx="15748" cy="1574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5791248" y="2862234"/>
              <a:ext cx="35691" cy="3569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379006" y="2861268"/>
              <a:ext cx="37624" cy="37624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419164" y="2842554"/>
              <a:ext cx="75052" cy="7505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483231" y="2847748"/>
              <a:ext cx="64663" cy="64663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548625" y="2854270"/>
              <a:ext cx="51620" cy="51620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618648" y="2865420"/>
              <a:ext cx="29319" cy="2931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659136" y="2847036"/>
              <a:ext cx="66088" cy="6608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6715268" y="2844295"/>
              <a:ext cx="71569" cy="7156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768500" y="2838655"/>
              <a:ext cx="82849" cy="8284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823769" y="2835051"/>
              <a:ext cx="90058" cy="9005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878983" y="2610184"/>
              <a:ext cx="97374" cy="97374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940167" y="2468105"/>
              <a:ext cx="92752" cy="9275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990107" y="2349356"/>
              <a:ext cx="110615" cy="110615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7050086" y="2282799"/>
              <a:ext cx="108403" cy="108403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7114665" y="2215077"/>
              <a:ext cx="96990" cy="96990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7184002" y="2217404"/>
              <a:ext cx="76062" cy="7606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7244091" y="2209227"/>
              <a:ext cx="73627" cy="73627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7292747" y="2120520"/>
              <a:ext cx="94061" cy="9406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5973095" y="44833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5973095" y="429912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5973095" y="411426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5973095" y="3922498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5973095" y="374678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5973095" y="3571069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5973095" y="337930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5973095" y="319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845009" y="3194362"/>
              <a:ext cx="927901" cy="1288975"/>
            </a:xfrm>
            <a:custGeom>
              <a:avLst/>
              <a:pathLst>
                <a:path w="927901" h="1288975">
                  <a:moveTo>
                    <a:pt x="0" y="1288975"/>
                  </a:moveTo>
                  <a:lnTo>
                    <a:pt x="2762" y="1285639"/>
                  </a:lnTo>
                  <a:lnTo>
                    <a:pt x="11173" y="1275474"/>
                  </a:lnTo>
                  <a:lnTo>
                    <a:pt x="19583" y="1265299"/>
                  </a:lnTo>
                  <a:lnTo>
                    <a:pt x="27993" y="1255112"/>
                  </a:lnTo>
                  <a:lnTo>
                    <a:pt x="36404" y="1244915"/>
                  </a:lnTo>
                  <a:lnTo>
                    <a:pt x="44814" y="1234705"/>
                  </a:lnTo>
                  <a:lnTo>
                    <a:pt x="53224" y="1224482"/>
                  </a:lnTo>
                  <a:lnTo>
                    <a:pt x="61635" y="1214247"/>
                  </a:lnTo>
                  <a:lnTo>
                    <a:pt x="70045" y="1203997"/>
                  </a:lnTo>
                  <a:lnTo>
                    <a:pt x="78455" y="1193732"/>
                  </a:lnTo>
                  <a:lnTo>
                    <a:pt x="86866" y="1183452"/>
                  </a:lnTo>
                  <a:lnTo>
                    <a:pt x="95276" y="1173156"/>
                  </a:lnTo>
                  <a:lnTo>
                    <a:pt x="103686" y="1162842"/>
                  </a:lnTo>
                  <a:lnTo>
                    <a:pt x="112097" y="1152510"/>
                  </a:lnTo>
                  <a:lnTo>
                    <a:pt x="120507" y="1142159"/>
                  </a:lnTo>
                  <a:lnTo>
                    <a:pt x="128917" y="1131787"/>
                  </a:lnTo>
                  <a:lnTo>
                    <a:pt x="137328" y="1121394"/>
                  </a:lnTo>
                  <a:lnTo>
                    <a:pt x="145738" y="1110977"/>
                  </a:lnTo>
                  <a:lnTo>
                    <a:pt x="154149" y="1100537"/>
                  </a:lnTo>
                  <a:lnTo>
                    <a:pt x="162559" y="1090071"/>
                  </a:lnTo>
                  <a:lnTo>
                    <a:pt x="170969" y="1079578"/>
                  </a:lnTo>
                  <a:lnTo>
                    <a:pt x="179380" y="1069056"/>
                  </a:lnTo>
                  <a:lnTo>
                    <a:pt x="187790" y="1058504"/>
                  </a:lnTo>
                  <a:lnTo>
                    <a:pt x="196200" y="1047920"/>
                  </a:lnTo>
                  <a:lnTo>
                    <a:pt x="204611" y="1037302"/>
                  </a:lnTo>
                  <a:lnTo>
                    <a:pt x="213021" y="1026647"/>
                  </a:lnTo>
                  <a:lnTo>
                    <a:pt x="221431" y="1015954"/>
                  </a:lnTo>
                  <a:lnTo>
                    <a:pt x="229842" y="1005221"/>
                  </a:lnTo>
                  <a:lnTo>
                    <a:pt x="238252" y="994445"/>
                  </a:lnTo>
                  <a:lnTo>
                    <a:pt x="246662" y="983624"/>
                  </a:lnTo>
                  <a:lnTo>
                    <a:pt x="255073" y="972755"/>
                  </a:lnTo>
                  <a:lnTo>
                    <a:pt x="263483" y="961835"/>
                  </a:lnTo>
                  <a:lnTo>
                    <a:pt x="271893" y="950863"/>
                  </a:lnTo>
                  <a:lnTo>
                    <a:pt x="280304" y="939834"/>
                  </a:lnTo>
                  <a:lnTo>
                    <a:pt x="288714" y="928746"/>
                  </a:lnTo>
                  <a:lnTo>
                    <a:pt x="297125" y="917596"/>
                  </a:lnTo>
                  <a:lnTo>
                    <a:pt x="305535" y="906382"/>
                  </a:lnTo>
                  <a:lnTo>
                    <a:pt x="313945" y="895099"/>
                  </a:lnTo>
                  <a:lnTo>
                    <a:pt x="322356" y="883746"/>
                  </a:lnTo>
                  <a:lnTo>
                    <a:pt x="330766" y="872319"/>
                  </a:lnTo>
                  <a:lnTo>
                    <a:pt x="339176" y="860816"/>
                  </a:lnTo>
                  <a:lnTo>
                    <a:pt x="347587" y="849233"/>
                  </a:lnTo>
                  <a:lnTo>
                    <a:pt x="355997" y="837570"/>
                  </a:lnTo>
                  <a:lnTo>
                    <a:pt x="364407" y="825823"/>
                  </a:lnTo>
                  <a:lnTo>
                    <a:pt x="372818" y="813990"/>
                  </a:lnTo>
                  <a:lnTo>
                    <a:pt x="381228" y="802070"/>
                  </a:lnTo>
                  <a:lnTo>
                    <a:pt x="389638" y="790061"/>
                  </a:lnTo>
                  <a:lnTo>
                    <a:pt x="398049" y="777964"/>
                  </a:lnTo>
                  <a:lnTo>
                    <a:pt x="406459" y="765776"/>
                  </a:lnTo>
                  <a:lnTo>
                    <a:pt x="414869" y="753498"/>
                  </a:lnTo>
                  <a:lnTo>
                    <a:pt x="423280" y="741130"/>
                  </a:lnTo>
                  <a:lnTo>
                    <a:pt x="431690" y="728673"/>
                  </a:lnTo>
                  <a:lnTo>
                    <a:pt x="440101" y="716127"/>
                  </a:lnTo>
                  <a:lnTo>
                    <a:pt x="448511" y="703495"/>
                  </a:lnTo>
                  <a:lnTo>
                    <a:pt x="456921" y="690778"/>
                  </a:lnTo>
                  <a:lnTo>
                    <a:pt x="465332" y="677977"/>
                  </a:lnTo>
                  <a:lnTo>
                    <a:pt x="473742" y="665095"/>
                  </a:lnTo>
                  <a:lnTo>
                    <a:pt x="482152" y="652135"/>
                  </a:lnTo>
                  <a:lnTo>
                    <a:pt x="490563" y="639099"/>
                  </a:lnTo>
                  <a:lnTo>
                    <a:pt x="498973" y="625990"/>
                  </a:lnTo>
                  <a:lnTo>
                    <a:pt x="507383" y="612810"/>
                  </a:lnTo>
                  <a:lnTo>
                    <a:pt x="515794" y="599563"/>
                  </a:lnTo>
                  <a:lnTo>
                    <a:pt x="524204" y="586252"/>
                  </a:lnTo>
                  <a:lnTo>
                    <a:pt x="532614" y="572879"/>
                  </a:lnTo>
                  <a:lnTo>
                    <a:pt x="541025" y="559448"/>
                  </a:lnTo>
                  <a:lnTo>
                    <a:pt x="549435" y="545962"/>
                  </a:lnTo>
                  <a:lnTo>
                    <a:pt x="557845" y="532422"/>
                  </a:lnTo>
                  <a:lnTo>
                    <a:pt x="566256" y="518833"/>
                  </a:lnTo>
                  <a:lnTo>
                    <a:pt x="574666" y="505196"/>
                  </a:lnTo>
                  <a:lnTo>
                    <a:pt x="583077" y="491515"/>
                  </a:lnTo>
                  <a:lnTo>
                    <a:pt x="591487" y="477791"/>
                  </a:lnTo>
                  <a:lnTo>
                    <a:pt x="599897" y="464027"/>
                  </a:lnTo>
                  <a:lnTo>
                    <a:pt x="608308" y="450225"/>
                  </a:lnTo>
                  <a:lnTo>
                    <a:pt x="616718" y="436388"/>
                  </a:lnTo>
                  <a:lnTo>
                    <a:pt x="625128" y="422516"/>
                  </a:lnTo>
                  <a:lnTo>
                    <a:pt x="633539" y="408613"/>
                  </a:lnTo>
                  <a:lnTo>
                    <a:pt x="641949" y="394680"/>
                  </a:lnTo>
                  <a:lnTo>
                    <a:pt x="650359" y="380718"/>
                  </a:lnTo>
                  <a:lnTo>
                    <a:pt x="658770" y="366730"/>
                  </a:lnTo>
                  <a:lnTo>
                    <a:pt x="667180" y="352716"/>
                  </a:lnTo>
                  <a:lnTo>
                    <a:pt x="675590" y="338679"/>
                  </a:lnTo>
                  <a:lnTo>
                    <a:pt x="684001" y="324618"/>
                  </a:lnTo>
                  <a:lnTo>
                    <a:pt x="692411" y="310537"/>
                  </a:lnTo>
                  <a:lnTo>
                    <a:pt x="700821" y="296435"/>
                  </a:lnTo>
                  <a:lnTo>
                    <a:pt x="709232" y="282314"/>
                  </a:lnTo>
                  <a:lnTo>
                    <a:pt x="717642" y="268175"/>
                  </a:lnTo>
                  <a:lnTo>
                    <a:pt x="726053" y="254018"/>
                  </a:lnTo>
                  <a:lnTo>
                    <a:pt x="734463" y="239846"/>
                  </a:lnTo>
                  <a:lnTo>
                    <a:pt x="742873" y="225658"/>
                  </a:lnTo>
                  <a:lnTo>
                    <a:pt x="751284" y="211456"/>
                  </a:lnTo>
                  <a:lnTo>
                    <a:pt x="759694" y="197239"/>
                  </a:lnTo>
                  <a:lnTo>
                    <a:pt x="768104" y="183010"/>
                  </a:lnTo>
                  <a:lnTo>
                    <a:pt x="776515" y="168768"/>
                  </a:lnTo>
                  <a:lnTo>
                    <a:pt x="784925" y="154514"/>
                  </a:lnTo>
                  <a:lnTo>
                    <a:pt x="793335" y="140248"/>
                  </a:lnTo>
                  <a:lnTo>
                    <a:pt x="801746" y="125972"/>
                  </a:lnTo>
                  <a:lnTo>
                    <a:pt x="810156" y="111686"/>
                  </a:lnTo>
                  <a:lnTo>
                    <a:pt x="818566" y="97390"/>
                  </a:lnTo>
                  <a:lnTo>
                    <a:pt x="826977" y="83085"/>
                  </a:lnTo>
                  <a:lnTo>
                    <a:pt x="835387" y="68770"/>
                  </a:lnTo>
                  <a:lnTo>
                    <a:pt x="843798" y="54448"/>
                  </a:lnTo>
                  <a:lnTo>
                    <a:pt x="852208" y="40117"/>
                  </a:lnTo>
                  <a:lnTo>
                    <a:pt x="860618" y="25778"/>
                  </a:lnTo>
                  <a:lnTo>
                    <a:pt x="869029" y="11433"/>
                  </a:lnTo>
                  <a:lnTo>
                    <a:pt x="875728" y="0"/>
                  </a:lnTo>
                  <a:lnTo>
                    <a:pt x="927901" y="227397"/>
                  </a:lnTo>
                  <a:lnTo>
                    <a:pt x="919491" y="237457"/>
                  </a:lnTo>
                  <a:lnTo>
                    <a:pt x="911080" y="247523"/>
                  </a:lnTo>
                  <a:lnTo>
                    <a:pt x="902670" y="257595"/>
                  </a:lnTo>
                  <a:lnTo>
                    <a:pt x="894260" y="267672"/>
                  </a:lnTo>
                  <a:lnTo>
                    <a:pt x="885849" y="277755"/>
                  </a:lnTo>
                  <a:lnTo>
                    <a:pt x="877439" y="287845"/>
                  </a:lnTo>
                  <a:lnTo>
                    <a:pt x="869029" y="297942"/>
                  </a:lnTo>
                  <a:lnTo>
                    <a:pt x="860618" y="308046"/>
                  </a:lnTo>
                  <a:lnTo>
                    <a:pt x="852208" y="318157"/>
                  </a:lnTo>
                  <a:lnTo>
                    <a:pt x="843798" y="328276"/>
                  </a:lnTo>
                  <a:lnTo>
                    <a:pt x="835387" y="338403"/>
                  </a:lnTo>
                  <a:lnTo>
                    <a:pt x="826977" y="348539"/>
                  </a:lnTo>
                  <a:lnTo>
                    <a:pt x="818566" y="358683"/>
                  </a:lnTo>
                  <a:lnTo>
                    <a:pt x="810156" y="368837"/>
                  </a:lnTo>
                  <a:lnTo>
                    <a:pt x="801746" y="379000"/>
                  </a:lnTo>
                  <a:lnTo>
                    <a:pt x="793335" y="389174"/>
                  </a:lnTo>
                  <a:lnTo>
                    <a:pt x="784925" y="399358"/>
                  </a:lnTo>
                  <a:lnTo>
                    <a:pt x="776515" y="409554"/>
                  </a:lnTo>
                  <a:lnTo>
                    <a:pt x="768104" y="419762"/>
                  </a:lnTo>
                  <a:lnTo>
                    <a:pt x="759694" y="429982"/>
                  </a:lnTo>
                  <a:lnTo>
                    <a:pt x="751284" y="440215"/>
                  </a:lnTo>
                  <a:lnTo>
                    <a:pt x="742873" y="450462"/>
                  </a:lnTo>
                  <a:lnTo>
                    <a:pt x="734463" y="460724"/>
                  </a:lnTo>
                  <a:lnTo>
                    <a:pt x="726053" y="471001"/>
                  </a:lnTo>
                  <a:lnTo>
                    <a:pt x="717642" y="481295"/>
                  </a:lnTo>
                  <a:lnTo>
                    <a:pt x="709232" y="491605"/>
                  </a:lnTo>
                  <a:lnTo>
                    <a:pt x="700821" y="501934"/>
                  </a:lnTo>
                  <a:lnTo>
                    <a:pt x="692411" y="512282"/>
                  </a:lnTo>
                  <a:lnTo>
                    <a:pt x="684001" y="522650"/>
                  </a:lnTo>
                  <a:lnTo>
                    <a:pt x="675590" y="533039"/>
                  </a:lnTo>
                  <a:lnTo>
                    <a:pt x="667180" y="543451"/>
                  </a:lnTo>
                  <a:lnTo>
                    <a:pt x="658770" y="553887"/>
                  </a:lnTo>
                  <a:lnTo>
                    <a:pt x="650359" y="564349"/>
                  </a:lnTo>
                  <a:lnTo>
                    <a:pt x="641949" y="574837"/>
                  </a:lnTo>
                  <a:lnTo>
                    <a:pt x="633539" y="585353"/>
                  </a:lnTo>
                  <a:lnTo>
                    <a:pt x="625128" y="595900"/>
                  </a:lnTo>
                  <a:lnTo>
                    <a:pt x="616718" y="606478"/>
                  </a:lnTo>
                  <a:lnTo>
                    <a:pt x="608308" y="617090"/>
                  </a:lnTo>
                  <a:lnTo>
                    <a:pt x="599897" y="627738"/>
                  </a:lnTo>
                  <a:lnTo>
                    <a:pt x="591487" y="638424"/>
                  </a:lnTo>
                  <a:lnTo>
                    <a:pt x="583077" y="649150"/>
                  </a:lnTo>
                  <a:lnTo>
                    <a:pt x="574666" y="659918"/>
                  </a:lnTo>
                  <a:lnTo>
                    <a:pt x="566256" y="670731"/>
                  </a:lnTo>
                  <a:lnTo>
                    <a:pt x="557845" y="681591"/>
                  </a:lnTo>
                  <a:lnTo>
                    <a:pt x="549435" y="692501"/>
                  </a:lnTo>
                  <a:lnTo>
                    <a:pt x="541025" y="703465"/>
                  </a:lnTo>
                  <a:lnTo>
                    <a:pt x="532614" y="714483"/>
                  </a:lnTo>
                  <a:lnTo>
                    <a:pt x="524204" y="725560"/>
                  </a:lnTo>
                  <a:lnTo>
                    <a:pt x="515794" y="736699"/>
                  </a:lnTo>
                  <a:lnTo>
                    <a:pt x="507383" y="747902"/>
                  </a:lnTo>
                  <a:lnTo>
                    <a:pt x="498973" y="759172"/>
                  </a:lnTo>
                  <a:lnTo>
                    <a:pt x="490563" y="770512"/>
                  </a:lnTo>
                  <a:lnTo>
                    <a:pt x="482152" y="781926"/>
                  </a:lnTo>
                  <a:lnTo>
                    <a:pt x="473742" y="793415"/>
                  </a:lnTo>
                  <a:lnTo>
                    <a:pt x="465332" y="804983"/>
                  </a:lnTo>
                  <a:lnTo>
                    <a:pt x="456921" y="816632"/>
                  </a:lnTo>
                  <a:lnTo>
                    <a:pt x="448511" y="828364"/>
                  </a:lnTo>
                  <a:lnTo>
                    <a:pt x="440101" y="840182"/>
                  </a:lnTo>
                  <a:lnTo>
                    <a:pt x="431690" y="852086"/>
                  </a:lnTo>
                  <a:lnTo>
                    <a:pt x="423280" y="864079"/>
                  </a:lnTo>
                  <a:lnTo>
                    <a:pt x="414869" y="876161"/>
                  </a:lnTo>
                  <a:lnTo>
                    <a:pt x="406459" y="888332"/>
                  </a:lnTo>
                  <a:lnTo>
                    <a:pt x="398049" y="900594"/>
                  </a:lnTo>
                  <a:lnTo>
                    <a:pt x="389638" y="912946"/>
                  </a:lnTo>
                  <a:lnTo>
                    <a:pt x="381228" y="925387"/>
                  </a:lnTo>
                  <a:lnTo>
                    <a:pt x="372818" y="937917"/>
                  </a:lnTo>
                  <a:lnTo>
                    <a:pt x="364407" y="950534"/>
                  </a:lnTo>
                  <a:lnTo>
                    <a:pt x="355997" y="963236"/>
                  </a:lnTo>
                  <a:lnTo>
                    <a:pt x="347587" y="976023"/>
                  </a:lnTo>
                  <a:lnTo>
                    <a:pt x="339176" y="988890"/>
                  </a:lnTo>
                  <a:lnTo>
                    <a:pt x="330766" y="1001836"/>
                  </a:lnTo>
                  <a:lnTo>
                    <a:pt x="322356" y="1014859"/>
                  </a:lnTo>
                  <a:lnTo>
                    <a:pt x="313945" y="1027956"/>
                  </a:lnTo>
                  <a:lnTo>
                    <a:pt x="305535" y="1041123"/>
                  </a:lnTo>
                  <a:lnTo>
                    <a:pt x="297125" y="1054358"/>
                  </a:lnTo>
                  <a:lnTo>
                    <a:pt x="288714" y="1067658"/>
                  </a:lnTo>
                  <a:lnTo>
                    <a:pt x="280304" y="1081020"/>
                  </a:lnTo>
                  <a:lnTo>
                    <a:pt x="271893" y="1094441"/>
                  </a:lnTo>
                  <a:lnTo>
                    <a:pt x="263483" y="1107918"/>
                  </a:lnTo>
                  <a:lnTo>
                    <a:pt x="255073" y="1121448"/>
                  </a:lnTo>
                  <a:lnTo>
                    <a:pt x="246662" y="1135028"/>
                  </a:lnTo>
                  <a:lnTo>
                    <a:pt x="238252" y="1148657"/>
                  </a:lnTo>
                  <a:lnTo>
                    <a:pt x="229842" y="1162331"/>
                  </a:lnTo>
                  <a:lnTo>
                    <a:pt x="221431" y="1176047"/>
                  </a:lnTo>
                  <a:lnTo>
                    <a:pt x="213021" y="1189804"/>
                  </a:lnTo>
                  <a:lnTo>
                    <a:pt x="204611" y="1203599"/>
                  </a:lnTo>
                  <a:lnTo>
                    <a:pt x="196200" y="1217431"/>
                  </a:lnTo>
                  <a:lnTo>
                    <a:pt x="187790" y="1231296"/>
                  </a:lnTo>
                  <a:lnTo>
                    <a:pt x="179380" y="1245194"/>
                  </a:lnTo>
                  <a:lnTo>
                    <a:pt x="170969" y="1259122"/>
                  </a:lnTo>
                  <a:lnTo>
                    <a:pt x="162559" y="1273078"/>
                  </a:lnTo>
                  <a:lnTo>
                    <a:pt x="154149" y="1287062"/>
                  </a:lnTo>
                  <a:lnTo>
                    <a:pt x="153000" y="1288975"/>
                  </a:lnTo>
                  <a:close/>
                </a:path>
              </a:pathLst>
            </a:custGeom>
            <a:solidFill>
              <a:srgbClr val="00DCA1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6845009" y="3194362"/>
              <a:ext cx="875728" cy="1288975"/>
            </a:xfrm>
            <a:custGeom>
              <a:avLst/>
              <a:pathLst>
                <a:path w="875728" h="1288975">
                  <a:moveTo>
                    <a:pt x="0" y="1288975"/>
                  </a:moveTo>
                  <a:lnTo>
                    <a:pt x="2762" y="1285639"/>
                  </a:lnTo>
                  <a:lnTo>
                    <a:pt x="11173" y="1275474"/>
                  </a:lnTo>
                  <a:lnTo>
                    <a:pt x="19583" y="1265299"/>
                  </a:lnTo>
                  <a:lnTo>
                    <a:pt x="27993" y="1255112"/>
                  </a:lnTo>
                  <a:lnTo>
                    <a:pt x="36404" y="1244915"/>
                  </a:lnTo>
                  <a:lnTo>
                    <a:pt x="44814" y="1234705"/>
                  </a:lnTo>
                  <a:lnTo>
                    <a:pt x="53224" y="1224482"/>
                  </a:lnTo>
                  <a:lnTo>
                    <a:pt x="61635" y="1214247"/>
                  </a:lnTo>
                  <a:lnTo>
                    <a:pt x="70045" y="1203997"/>
                  </a:lnTo>
                  <a:lnTo>
                    <a:pt x="78455" y="1193732"/>
                  </a:lnTo>
                  <a:lnTo>
                    <a:pt x="86866" y="1183452"/>
                  </a:lnTo>
                  <a:lnTo>
                    <a:pt x="95276" y="1173156"/>
                  </a:lnTo>
                  <a:lnTo>
                    <a:pt x="103686" y="1162842"/>
                  </a:lnTo>
                  <a:lnTo>
                    <a:pt x="112097" y="1152510"/>
                  </a:lnTo>
                  <a:lnTo>
                    <a:pt x="120507" y="1142159"/>
                  </a:lnTo>
                  <a:lnTo>
                    <a:pt x="128917" y="1131787"/>
                  </a:lnTo>
                  <a:lnTo>
                    <a:pt x="137328" y="1121394"/>
                  </a:lnTo>
                  <a:lnTo>
                    <a:pt x="145738" y="1110977"/>
                  </a:lnTo>
                  <a:lnTo>
                    <a:pt x="154149" y="1100537"/>
                  </a:lnTo>
                  <a:lnTo>
                    <a:pt x="162559" y="1090071"/>
                  </a:lnTo>
                  <a:lnTo>
                    <a:pt x="170969" y="1079578"/>
                  </a:lnTo>
                  <a:lnTo>
                    <a:pt x="179380" y="1069056"/>
                  </a:lnTo>
                  <a:lnTo>
                    <a:pt x="187790" y="1058504"/>
                  </a:lnTo>
                  <a:lnTo>
                    <a:pt x="196200" y="1047920"/>
                  </a:lnTo>
                  <a:lnTo>
                    <a:pt x="204611" y="1037302"/>
                  </a:lnTo>
                  <a:lnTo>
                    <a:pt x="213021" y="1026647"/>
                  </a:lnTo>
                  <a:lnTo>
                    <a:pt x="221431" y="1015954"/>
                  </a:lnTo>
                  <a:lnTo>
                    <a:pt x="229842" y="1005221"/>
                  </a:lnTo>
                  <a:lnTo>
                    <a:pt x="238252" y="994445"/>
                  </a:lnTo>
                  <a:lnTo>
                    <a:pt x="246662" y="983624"/>
                  </a:lnTo>
                  <a:lnTo>
                    <a:pt x="255073" y="972755"/>
                  </a:lnTo>
                  <a:lnTo>
                    <a:pt x="263483" y="961835"/>
                  </a:lnTo>
                  <a:lnTo>
                    <a:pt x="271893" y="950863"/>
                  </a:lnTo>
                  <a:lnTo>
                    <a:pt x="280304" y="939834"/>
                  </a:lnTo>
                  <a:lnTo>
                    <a:pt x="288714" y="928746"/>
                  </a:lnTo>
                  <a:lnTo>
                    <a:pt x="297125" y="917596"/>
                  </a:lnTo>
                  <a:lnTo>
                    <a:pt x="305535" y="906382"/>
                  </a:lnTo>
                  <a:lnTo>
                    <a:pt x="313945" y="895099"/>
                  </a:lnTo>
                  <a:lnTo>
                    <a:pt x="322356" y="883746"/>
                  </a:lnTo>
                  <a:lnTo>
                    <a:pt x="330766" y="872319"/>
                  </a:lnTo>
                  <a:lnTo>
                    <a:pt x="339176" y="860816"/>
                  </a:lnTo>
                  <a:lnTo>
                    <a:pt x="347587" y="849233"/>
                  </a:lnTo>
                  <a:lnTo>
                    <a:pt x="355997" y="837570"/>
                  </a:lnTo>
                  <a:lnTo>
                    <a:pt x="364407" y="825823"/>
                  </a:lnTo>
                  <a:lnTo>
                    <a:pt x="372818" y="813990"/>
                  </a:lnTo>
                  <a:lnTo>
                    <a:pt x="381228" y="802070"/>
                  </a:lnTo>
                  <a:lnTo>
                    <a:pt x="389638" y="790061"/>
                  </a:lnTo>
                  <a:lnTo>
                    <a:pt x="398049" y="777964"/>
                  </a:lnTo>
                  <a:lnTo>
                    <a:pt x="406459" y="765776"/>
                  </a:lnTo>
                  <a:lnTo>
                    <a:pt x="414869" y="753498"/>
                  </a:lnTo>
                  <a:lnTo>
                    <a:pt x="423280" y="741130"/>
                  </a:lnTo>
                  <a:lnTo>
                    <a:pt x="431690" y="728673"/>
                  </a:lnTo>
                  <a:lnTo>
                    <a:pt x="440101" y="716127"/>
                  </a:lnTo>
                  <a:lnTo>
                    <a:pt x="448511" y="703495"/>
                  </a:lnTo>
                  <a:lnTo>
                    <a:pt x="456921" y="690778"/>
                  </a:lnTo>
                  <a:lnTo>
                    <a:pt x="465332" y="677977"/>
                  </a:lnTo>
                  <a:lnTo>
                    <a:pt x="473742" y="665095"/>
                  </a:lnTo>
                  <a:lnTo>
                    <a:pt x="482152" y="652135"/>
                  </a:lnTo>
                  <a:lnTo>
                    <a:pt x="490563" y="639099"/>
                  </a:lnTo>
                  <a:lnTo>
                    <a:pt x="498973" y="625990"/>
                  </a:lnTo>
                  <a:lnTo>
                    <a:pt x="507383" y="612810"/>
                  </a:lnTo>
                  <a:lnTo>
                    <a:pt x="515794" y="599563"/>
                  </a:lnTo>
                  <a:lnTo>
                    <a:pt x="524204" y="586252"/>
                  </a:lnTo>
                  <a:lnTo>
                    <a:pt x="532614" y="572879"/>
                  </a:lnTo>
                  <a:lnTo>
                    <a:pt x="541025" y="559448"/>
                  </a:lnTo>
                  <a:lnTo>
                    <a:pt x="549435" y="545962"/>
                  </a:lnTo>
                  <a:lnTo>
                    <a:pt x="557845" y="532422"/>
                  </a:lnTo>
                  <a:lnTo>
                    <a:pt x="566256" y="518833"/>
                  </a:lnTo>
                  <a:lnTo>
                    <a:pt x="574666" y="505196"/>
                  </a:lnTo>
                  <a:lnTo>
                    <a:pt x="583077" y="491515"/>
                  </a:lnTo>
                  <a:lnTo>
                    <a:pt x="591487" y="477791"/>
                  </a:lnTo>
                  <a:lnTo>
                    <a:pt x="599897" y="464027"/>
                  </a:lnTo>
                  <a:lnTo>
                    <a:pt x="608308" y="450225"/>
                  </a:lnTo>
                  <a:lnTo>
                    <a:pt x="616718" y="436388"/>
                  </a:lnTo>
                  <a:lnTo>
                    <a:pt x="625128" y="422516"/>
                  </a:lnTo>
                  <a:lnTo>
                    <a:pt x="633539" y="408613"/>
                  </a:lnTo>
                  <a:lnTo>
                    <a:pt x="641949" y="394680"/>
                  </a:lnTo>
                  <a:lnTo>
                    <a:pt x="650359" y="380718"/>
                  </a:lnTo>
                  <a:lnTo>
                    <a:pt x="658770" y="366730"/>
                  </a:lnTo>
                  <a:lnTo>
                    <a:pt x="667180" y="352716"/>
                  </a:lnTo>
                  <a:lnTo>
                    <a:pt x="675590" y="338679"/>
                  </a:lnTo>
                  <a:lnTo>
                    <a:pt x="684001" y="324618"/>
                  </a:lnTo>
                  <a:lnTo>
                    <a:pt x="692411" y="310537"/>
                  </a:lnTo>
                  <a:lnTo>
                    <a:pt x="700821" y="296435"/>
                  </a:lnTo>
                  <a:lnTo>
                    <a:pt x="709232" y="282314"/>
                  </a:lnTo>
                  <a:lnTo>
                    <a:pt x="717642" y="268175"/>
                  </a:lnTo>
                  <a:lnTo>
                    <a:pt x="726053" y="254018"/>
                  </a:lnTo>
                  <a:lnTo>
                    <a:pt x="734463" y="239846"/>
                  </a:lnTo>
                  <a:lnTo>
                    <a:pt x="742873" y="225658"/>
                  </a:lnTo>
                  <a:lnTo>
                    <a:pt x="751284" y="211456"/>
                  </a:lnTo>
                  <a:lnTo>
                    <a:pt x="759694" y="197239"/>
                  </a:lnTo>
                  <a:lnTo>
                    <a:pt x="768104" y="183010"/>
                  </a:lnTo>
                  <a:lnTo>
                    <a:pt x="776515" y="168768"/>
                  </a:lnTo>
                  <a:lnTo>
                    <a:pt x="784925" y="154514"/>
                  </a:lnTo>
                  <a:lnTo>
                    <a:pt x="793335" y="140248"/>
                  </a:lnTo>
                  <a:lnTo>
                    <a:pt x="801746" y="125972"/>
                  </a:lnTo>
                  <a:lnTo>
                    <a:pt x="810156" y="111686"/>
                  </a:lnTo>
                  <a:lnTo>
                    <a:pt x="818566" y="97390"/>
                  </a:lnTo>
                  <a:lnTo>
                    <a:pt x="826977" y="83085"/>
                  </a:lnTo>
                  <a:lnTo>
                    <a:pt x="835387" y="68770"/>
                  </a:lnTo>
                  <a:lnTo>
                    <a:pt x="843798" y="54448"/>
                  </a:lnTo>
                  <a:lnTo>
                    <a:pt x="852208" y="40117"/>
                  </a:lnTo>
                  <a:lnTo>
                    <a:pt x="860618" y="25778"/>
                  </a:lnTo>
                  <a:lnTo>
                    <a:pt x="869029" y="11433"/>
                  </a:lnTo>
                  <a:lnTo>
                    <a:pt x="8757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6998010" y="3421759"/>
              <a:ext cx="774901" cy="1061578"/>
            </a:xfrm>
            <a:custGeom>
              <a:avLst/>
              <a:pathLst>
                <a:path w="774901" h="1061578">
                  <a:moveTo>
                    <a:pt x="774901" y="0"/>
                  </a:moveTo>
                  <a:lnTo>
                    <a:pt x="774901" y="0"/>
                  </a:lnTo>
                  <a:lnTo>
                    <a:pt x="766490" y="10060"/>
                  </a:lnTo>
                  <a:lnTo>
                    <a:pt x="758080" y="20126"/>
                  </a:lnTo>
                  <a:lnTo>
                    <a:pt x="749670" y="30197"/>
                  </a:lnTo>
                  <a:lnTo>
                    <a:pt x="741259" y="40274"/>
                  </a:lnTo>
                  <a:lnTo>
                    <a:pt x="732849" y="50358"/>
                  </a:lnTo>
                  <a:lnTo>
                    <a:pt x="724439" y="60448"/>
                  </a:lnTo>
                  <a:lnTo>
                    <a:pt x="716028" y="70545"/>
                  </a:lnTo>
                  <a:lnTo>
                    <a:pt x="707618" y="80648"/>
                  </a:lnTo>
                  <a:lnTo>
                    <a:pt x="699207" y="90760"/>
                  </a:lnTo>
                  <a:lnTo>
                    <a:pt x="690797" y="100879"/>
                  </a:lnTo>
                  <a:lnTo>
                    <a:pt x="682387" y="111006"/>
                  </a:lnTo>
                  <a:lnTo>
                    <a:pt x="673976" y="121141"/>
                  </a:lnTo>
                  <a:lnTo>
                    <a:pt x="665566" y="131285"/>
                  </a:lnTo>
                  <a:lnTo>
                    <a:pt x="657156" y="141439"/>
                  </a:lnTo>
                  <a:lnTo>
                    <a:pt x="648745" y="151602"/>
                  </a:lnTo>
                  <a:lnTo>
                    <a:pt x="640335" y="161776"/>
                  </a:lnTo>
                  <a:lnTo>
                    <a:pt x="631925" y="171961"/>
                  </a:lnTo>
                  <a:lnTo>
                    <a:pt x="623514" y="182156"/>
                  </a:lnTo>
                  <a:lnTo>
                    <a:pt x="615104" y="192364"/>
                  </a:lnTo>
                  <a:lnTo>
                    <a:pt x="606694" y="202584"/>
                  </a:lnTo>
                  <a:lnTo>
                    <a:pt x="598283" y="212817"/>
                  </a:lnTo>
                  <a:lnTo>
                    <a:pt x="589873" y="223065"/>
                  </a:lnTo>
                  <a:lnTo>
                    <a:pt x="581463" y="233326"/>
                  </a:lnTo>
                  <a:lnTo>
                    <a:pt x="573052" y="243604"/>
                  </a:lnTo>
                  <a:lnTo>
                    <a:pt x="564642" y="253897"/>
                  </a:lnTo>
                  <a:lnTo>
                    <a:pt x="556231" y="264208"/>
                  </a:lnTo>
                  <a:lnTo>
                    <a:pt x="547821" y="274536"/>
                  </a:lnTo>
                  <a:lnTo>
                    <a:pt x="539411" y="284884"/>
                  </a:lnTo>
                  <a:lnTo>
                    <a:pt x="531000" y="295252"/>
                  </a:lnTo>
                  <a:lnTo>
                    <a:pt x="522590" y="305642"/>
                  </a:lnTo>
                  <a:lnTo>
                    <a:pt x="514180" y="316054"/>
                  </a:lnTo>
                  <a:lnTo>
                    <a:pt x="505769" y="326490"/>
                  </a:lnTo>
                  <a:lnTo>
                    <a:pt x="497359" y="336951"/>
                  </a:lnTo>
                  <a:lnTo>
                    <a:pt x="488949" y="347439"/>
                  </a:lnTo>
                  <a:lnTo>
                    <a:pt x="480538" y="357956"/>
                  </a:lnTo>
                  <a:lnTo>
                    <a:pt x="472128" y="368502"/>
                  </a:lnTo>
                  <a:lnTo>
                    <a:pt x="463718" y="379081"/>
                  </a:lnTo>
                  <a:lnTo>
                    <a:pt x="455307" y="389693"/>
                  </a:lnTo>
                  <a:lnTo>
                    <a:pt x="446897" y="400341"/>
                  </a:lnTo>
                  <a:lnTo>
                    <a:pt x="438487" y="411026"/>
                  </a:lnTo>
                  <a:lnTo>
                    <a:pt x="430076" y="421752"/>
                  </a:lnTo>
                  <a:lnTo>
                    <a:pt x="421666" y="432520"/>
                  </a:lnTo>
                  <a:lnTo>
                    <a:pt x="413255" y="443333"/>
                  </a:lnTo>
                  <a:lnTo>
                    <a:pt x="404845" y="454193"/>
                  </a:lnTo>
                  <a:lnTo>
                    <a:pt x="396435" y="465104"/>
                  </a:lnTo>
                  <a:lnTo>
                    <a:pt x="388024" y="476067"/>
                  </a:lnTo>
                  <a:lnTo>
                    <a:pt x="379614" y="487086"/>
                  </a:lnTo>
                  <a:lnTo>
                    <a:pt x="371204" y="498163"/>
                  </a:lnTo>
                  <a:lnTo>
                    <a:pt x="362793" y="509301"/>
                  </a:lnTo>
                  <a:lnTo>
                    <a:pt x="354383" y="520504"/>
                  </a:lnTo>
                  <a:lnTo>
                    <a:pt x="345973" y="531774"/>
                  </a:lnTo>
                  <a:lnTo>
                    <a:pt x="337562" y="543115"/>
                  </a:lnTo>
                  <a:lnTo>
                    <a:pt x="329152" y="554528"/>
                  </a:lnTo>
                  <a:lnTo>
                    <a:pt x="320742" y="566018"/>
                  </a:lnTo>
                  <a:lnTo>
                    <a:pt x="312331" y="577586"/>
                  </a:lnTo>
                  <a:lnTo>
                    <a:pt x="303921" y="589235"/>
                  </a:lnTo>
                  <a:lnTo>
                    <a:pt x="295511" y="600967"/>
                  </a:lnTo>
                  <a:lnTo>
                    <a:pt x="287100" y="612784"/>
                  </a:lnTo>
                  <a:lnTo>
                    <a:pt x="278690" y="624689"/>
                  </a:lnTo>
                  <a:lnTo>
                    <a:pt x="270279" y="636681"/>
                  </a:lnTo>
                  <a:lnTo>
                    <a:pt x="261869" y="648763"/>
                  </a:lnTo>
                  <a:lnTo>
                    <a:pt x="253459" y="660935"/>
                  </a:lnTo>
                  <a:lnTo>
                    <a:pt x="245048" y="673197"/>
                  </a:lnTo>
                  <a:lnTo>
                    <a:pt x="236638" y="685549"/>
                  </a:lnTo>
                  <a:lnTo>
                    <a:pt x="228228" y="697990"/>
                  </a:lnTo>
                  <a:lnTo>
                    <a:pt x="219817" y="710520"/>
                  </a:lnTo>
                  <a:lnTo>
                    <a:pt x="211407" y="723136"/>
                  </a:lnTo>
                  <a:lnTo>
                    <a:pt x="202997" y="735839"/>
                  </a:lnTo>
                  <a:lnTo>
                    <a:pt x="194586" y="748625"/>
                  </a:lnTo>
                  <a:lnTo>
                    <a:pt x="186176" y="761492"/>
                  </a:lnTo>
                  <a:lnTo>
                    <a:pt x="177766" y="774439"/>
                  </a:lnTo>
                  <a:lnTo>
                    <a:pt x="169355" y="787462"/>
                  </a:lnTo>
                  <a:lnTo>
                    <a:pt x="160945" y="800558"/>
                  </a:lnTo>
                  <a:lnTo>
                    <a:pt x="152534" y="813725"/>
                  </a:lnTo>
                  <a:lnTo>
                    <a:pt x="144124" y="826960"/>
                  </a:lnTo>
                  <a:lnTo>
                    <a:pt x="135714" y="840260"/>
                  </a:lnTo>
                  <a:lnTo>
                    <a:pt x="127303" y="853622"/>
                  </a:lnTo>
                  <a:lnTo>
                    <a:pt x="118893" y="867043"/>
                  </a:lnTo>
                  <a:lnTo>
                    <a:pt x="110483" y="880520"/>
                  </a:lnTo>
                  <a:lnTo>
                    <a:pt x="102072" y="894050"/>
                  </a:lnTo>
                  <a:lnTo>
                    <a:pt x="93662" y="907631"/>
                  </a:lnTo>
                  <a:lnTo>
                    <a:pt x="85252" y="921259"/>
                  </a:lnTo>
                  <a:lnTo>
                    <a:pt x="76841" y="934933"/>
                  </a:lnTo>
                  <a:lnTo>
                    <a:pt x="68431" y="948649"/>
                  </a:lnTo>
                  <a:lnTo>
                    <a:pt x="60021" y="962407"/>
                  </a:lnTo>
                  <a:lnTo>
                    <a:pt x="51610" y="976202"/>
                  </a:lnTo>
                  <a:lnTo>
                    <a:pt x="43200" y="990033"/>
                  </a:lnTo>
                  <a:lnTo>
                    <a:pt x="34790" y="1003898"/>
                  </a:lnTo>
                  <a:lnTo>
                    <a:pt x="26379" y="1017796"/>
                  </a:lnTo>
                  <a:lnTo>
                    <a:pt x="17969" y="1031724"/>
                  </a:lnTo>
                  <a:lnTo>
                    <a:pt x="9558" y="1045681"/>
                  </a:lnTo>
                  <a:lnTo>
                    <a:pt x="1148" y="1059664"/>
                  </a:lnTo>
                  <a:lnTo>
                    <a:pt x="0" y="106157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6933680" y="3263476"/>
              <a:ext cx="839230" cy="1219861"/>
            </a:xfrm>
            <a:custGeom>
              <a:avLst/>
              <a:pathLst>
                <a:path w="839230" h="1219861">
                  <a:moveTo>
                    <a:pt x="0" y="1219861"/>
                  </a:moveTo>
                  <a:lnTo>
                    <a:pt x="6605" y="1210260"/>
                  </a:lnTo>
                  <a:lnTo>
                    <a:pt x="15016" y="1198035"/>
                  </a:lnTo>
                  <a:lnTo>
                    <a:pt x="23426" y="1185810"/>
                  </a:lnTo>
                  <a:lnTo>
                    <a:pt x="31836" y="1173585"/>
                  </a:lnTo>
                  <a:lnTo>
                    <a:pt x="40247" y="1161360"/>
                  </a:lnTo>
                  <a:lnTo>
                    <a:pt x="48657" y="1149135"/>
                  </a:lnTo>
                  <a:lnTo>
                    <a:pt x="57067" y="1136910"/>
                  </a:lnTo>
                  <a:lnTo>
                    <a:pt x="65478" y="1124686"/>
                  </a:lnTo>
                  <a:lnTo>
                    <a:pt x="73888" y="1112461"/>
                  </a:lnTo>
                  <a:lnTo>
                    <a:pt x="82299" y="1100236"/>
                  </a:lnTo>
                  <a:lnTo>
                    <a:pt x="90709" y="1088011"/>
                  </a:lnTo>
                  <a:lnTo>
                    <a:pt x="99119" y="1075786"/>
                  </a:lnTo>
                  <a:lnTo>
                    <a:pt x="107530" y="1063561"/>
                  </a:lnTo>
                  <a:lnTo>
                    <a:pt x="115940" y="1051336"/>
                  </a:lnTo>
                  <a:lnTo>
                    <a:pt x="124350" y="1039112"/>
                  </a:lnTo>
                  <a:lnTo>
                    <a:pt x="132761" y="1026887"/>
                  </a:lnTo>
                  <a:lnTo>
                    <a:pt x="141171" y="1014662"/>
                  </a:lnTo>
                  <a:lnTo>
                    <a:pt x="149581" y="1002437"/>
                  </a:lnTo>
                  <a:lnTo>
                    <a:pt x="157992" y="990212"/>
                  </a:lnTo>
                  <a:lnTo>
                    <a:pt x="166402" y="977987"/>
                  </a:lnTo>
                  <a:lnTo>
                    <a:pt x="174812" y="965763"/>
                  </a:lnTo>
                  <a:lnTo>
                    <a:pt x="183223" y="953538"/>
                  </a:lnTo>
                  <a:lnTo>
                    <a:pt x="191633" y="941313"/>
                  </a:lnTo>
                  <a:lnTo>
                    <a:pt x="200043" y="929088"/>
                  </a:lnTo>
                  <a:lnTo>
                    <a:pt x="208454" y="916863"/>
                  </a:lnTo>
                  <a:lnTo>
                    <a:pt x="216864" y="904638"/>
                  </a:lnTo>
                  <a:lnTo>
                    <a:pt x="225275" y="892413"/>
                  </a:lnTo>
                  <a:lnTo>
                    <a:pt x="233685" y="880189"/>
                  </a:lnTo>
                  <a:lnTo>
                    <a:pt x="242095" y="867964"/>
                  </a:lnTo>
                  <a:lnTo>
                    <a:pt x="250506" y="855739"/>
                  </a:lnTo>
                  <a:lnTo>
                    <a:pt x="258916" y="843514"/>
                  </a:lnTo>
                  <a:lnTo>
                    <a:pt x="267326" y="831289"/>
                  </a:lnTo>
                  <a:lnTo>
                    <a:pt x="275737" y="819064"/>
                  </a:lnTo>
                  <a:lnTo>
                    <a:pt x="284147" y="806840"/>
                  </a:lnTo>
                  <a:lnTo>
                    <a:pt x="292557" y="794615"/>
                  </a:lnTo>
                  <a:lnTo>
                    <a:pt x="300968" y="782390"/>
                  </a:lnTo>
                  <a:lnTo>
                    <a:pt x="309378" y="770165"/>
                  </a:lnTo>
                  <a:lnTo>
                    <a:pt x="317788" y="757940"/>
                  </a:lnTo>
                  <a:lnTo>
                    <a:pt x="326199" y="745715"/>
                  </a:lnTo>
                  <a:lnTo>
                    <a:pt x="334609" y="733490"/>
                  </a:lnTo>
                  <a:lnTo>
                    <a:pt x="343019" y="721266"/>
                  </a:lnTo>
                  <a:lnTo>
                    <a:pt x="351430" y="709041"/>
                  </a:lnTo>
                  <a:lnTo>
                    <a:pt x="359840" y="696816"/>
                  </a:lnTo>
                  <a:lnTo>
                    <a:pt x="368251" y="684591"/>
                  </a:lnTo>
                  <a:lnTo>
                    <a:pt x="376661" y="672366"/>
                  </a:lnTo>
                  <a:lnTo>
                    <a:pt x="385071" y="660141"/>
                  </a:lnTo>
                  <a:lnTo>
                    <a:pt x="393482" y="647916"/>
                  </a:lnTo>
                  <a:lnTo>
                    <a:pt x="401892" y="635692"/>
                  </a:lnTo>
                  <a:lnTo>
                    <a:pt x="410302" y="623467"/>
                  </a:lnTo>
                  <a:lnTo>
                    <a:pt x="418713" y="611242"/>
                  </a:lnTo>
                  <a:lnTo>
                    <a:pt x="427123" y="599017"/>
                  </a:lnTo>
                  <a:lnTo>
                    <a:pt x="435533" y="586792"/>
                  </a:lnTo>
                  <a:lnTo>
                    <a:pt x="443944" y="574567"/>
                  </a:lnTo>
                  <a:lnTo>
                    <a:pt x="452354" y="562343"/>
                  </a:lnTo>
                  <a:lnTo>
                    <a:pt x="460764" y="550118"/>
                  </a:lnTo>
                  <a:lnTo>
                    <a:pt x="469175" y="537893"/>
                  </a:lnTo>
                  <a:lnTo>
                    <a:pt x="477585" y="525668"/>
                  </a:lnTo>
                  <a:lnTo>
                    <a:pt x="485995" y="513443"/>
                  </a:lnTo>
                  <a:lnTo>
                    <a:pt x="494406" y="501218"/>
                  </a:lnTo>
                  <a:lnTo>
                    <a:pt x="502816" y="488993"/>
                  </a:lnTo>
                  <a:lnTo>
                    <a:pt x="511227" y="476769"/>
                  </a:lnTo>
                  <a:lnTo>
                    <a:pt x="519637" y="464544"/>
                  </a:lnTo>
                  <a:lnTo>
                    <a:pt x="528047" y="452319"/>
                  </a:lnTo>
                  <a:lnTo>
                    <a:pt x="536458" y="440094"/>
                  </a:lnTo>
                  <a:lnTo>
                    <a:pt x="544868" y="427869"/>
                  </a:lnTo>
                  <a:lnTo>
                    <a:pt x="553278" y="415644"/>
                  </a:lnTo>
                  <a:lnTo>
                    <a:pt x="561689" y="403420"/>
                  </a:lnTo>
                  <a:lnTo>
                    <a:pt x="570099" y="391195"/>
                  </a:lnTo>
                  <a:lnTo>
                    <a:pt x="578509" y="378970"/>
                  </a:lnTo>
                  <a:lnTo>
                    <a:pt x="586920" y="366745"/>
                  </a:lnTo>
                  <a:lnTo>
                    <a:pt x="595330" y="354520"/>
                  </a:lnTo>
                  <a:lnTo>
                    <a:pt x="603740" y="342295"/>
                  </a:lnTo>
                  <a:lnTo>
                    <a:pt x="612151" y="330070"/>
                  </a:lnTo>
                  <a:lnTo>
                    <a:pt x="620561" y="317846"/>
                  </a:lnTo>
                  <a:lnTo>
                    <a:pt x="628971" y="305621"/>
                  </a:lnTo>
                  <a:lnTo>
                    <a:pt x="637382" y="293396"/>
                  </a:lnTo>
                  <a:lnTo>
                    <a:pt x="645792" y="281171"/>
                  </a:lnTo>
                  <a:lnTo>
                    <a:pt x="654203" y="268946"/>
                  </a:lnTo>
                  <a:lnTo>
                    <a:pt x="662613" y="256721"/>
                  </a:lnTo>
                  <a:lnTo>
                    <a:pt x="671023" y="244496"/>
                  </a:lnTo>
                  <a:lnTo>
                    <a:pt x="679434" y="232272"/>
                  </a:lnTo>
                  <a:lnTo>
                    <a:pt x="687844" y="220047"/>
                  </a:lnTo>
                  <a:lnTo>
                    <a:pt x="696254" y="207822"/>
                  </a:lnTo>
                  <a:lnTo>
                    <a:pt x="704665" y="195597"/>
                  </a:lnTo>
                  <a:lnTo>
                    <a:pt x="713075" y="183372"/>
                  </a:lnTo>
                  <a:lnTo>
                    <a:pt x="721485" y="171147"/>
                  </a:lnTo>
                  <a:lnTo>
                    <a:pt x="729896" y="158923"/>
                  </a:lnTo>
                  <a:lnTo>
                    <a:pt x="738306" y="146698"/>
                  </a:lnTo>
                  <a:lnTo>
                    <a:pt x="746716" y="134473"/>
                  </a:lnTo>
                  <a:lnTo>
                    <a:pt x="755127" y="122248"/>
                  </a:lnTo>
                  <a:lnTo>
                    <a:pt x="763537" y="110023"/>
                  </a:lnTo>
                  <a:lnTo>
                    <a:pt x="771948" y="97798"/>
                  </a:lnTo>
                  <a:lnTo>
                    <a:pt x="780358" y="85573"/>
                  </a:lnTo>
                  <a:lnTo>
                    <a:pt x="788768" y="73349"/>
                  </a:lnTo>
                  <a:lnTo>
                    <a:pt x="797179" y="61124"/>
                  </a:lnTo>
                  <a:lnTo>
                    <a:pt x="805589" y="48899"/>
                  </a:lnTo>
                  <a:lnTo>
                    <a:pt x="813999" y="36674"/>
                  </a:lnTo>
                  <a:lnTo>
                    <a:pt x="822410" y="24449"/>
                  </a:lnTo>
                  <a:lnTo>
                    <a:pt x="830820" y="12224"/>
                  </a:lnTo>
                  <a:lnTo>
                    <a:pt x="839230" y="0"/>
                  </a:lnTo>
                  <a:lnTo>
                    <a:pt x="839230" y="0"/>
                  </a:lnTo>
                </a:path>
              </a:pathLst>
            </a:custGeom>
            <a:ln w="13550" cap="flat">
              <a:solidFill>
                <a:srgbClr val="00DCA1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5066377" y="4447090"/>
              <a:ext cx="72494" cy="7249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5112008" y="4433850"/>
              <a:ext cx="98975" cy="9897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5173315" y="4436284"/>
              <a:ext cx="94107" cy="9410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5243256" y="4447352"/>
              <a:ext cx="71970" cy="7197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5301674" y="4446898"/>
              <a:ext cx="72878" cy="7287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5359575" y="4445927"/>
              <a:ext cx="74821" cy="74821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5418218" y="4445697"/>
              <a:ext cx="75280" cy="7528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5475607" y="4444213"/>
              <a:ext cx="78248" cy="7824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5537886" y="4447620"/>
              <a:ext cx="71434" cy="7143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5609207" y="4460069"/>
              <a:ext cx="46537" cy="4653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5676688" y="4468678"/>
              <a:ext cx="29319" cy="29319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5722198" y="4455314"/>
              <a:ext cx="56046" cy="56046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5757222" y="4431466"/>
              <a:ext cx="103743" cy="10374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5820258" y="4435630"/>
              <a:ext cx="95414" cy="9541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5889198" y="4445697"/>
              <a:ext cx="75280" cy="7528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5946938" y="4444565"/>
              <a:ext cx="77544" cy="7754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081480" y="4461362"/>
              <a:ext cx="43950" cy="4395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6149247" y="4470256"/>
              <a:ext cx="26163" cy="2616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250426" y="4453691"/>
              <a:ext cx="59293" cy="5929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300276" y="4444668"/>
              <a:ext cx="77338" cy="7733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373955" y="4459474"/>
              <a:ext cx="47726" cy="47726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6420379" y="4447026"/>
              <a:ext cx="72622" cy="72622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6473559" y="4441334"/>
              <a:ext cx="84007" cy="8400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524307" y="4433209"/>
              <a:ext cx="100255" cy="10025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6582430" y="4432460"/>
              <a:ext cx="101755" cy="10175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6635456" y="4426614"/>
              <a:ext cx="113447" cy="11344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6696841" y="4429125"/>
              <a:ext cx="108424" cy="10842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6753694" y="4427106"/>
              <a:ext cx="112462" cy="112462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6813758" y="4428298"/>
              <a:ext cx="110079" cy="110079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873615" y="4429282"/>
              <a:ext cx="108111" cy="108111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930782" y="4257490"/>
              <a:ext cx="111520" cy="11152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7046088" y="4186474"/>
              <a:ext cx="116400" cy="11640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7111493" y="4087298"/>
              <a:ext cx="103335" cy="10333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7172668" y="3979673"/>
              <a:ext cx="98730" cy="9873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7241732" y="3940405"/>
              <a:ext cx="78347" cy="7834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7307631" y="3865458"/>
              <a:ext cx="64292" cy="64292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5973095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5973095" y="590238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5973095" y="5717518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5973095" y="55257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5973095" y="535004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5973095" y="51743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5973095" y="498256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5973095" y="4797699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6778244" y="5099272"/>
              <a:ext cx="994666" cy="987322"/>
            </a:xfrm>
            <a:custGeom>
              <a:avLst/>
              <a:pathLst>
                <a:path w="994666" h="987322">
                  <a:moveTo>
                    <a:pt x="0" y="987322"/>
                  </a:moveTo>
                  <a:lnTo>
                    <a:pt x="2244" y="985736"/>
                  </a:lnTo>
                  <a:lnTo>
                    <a:pt x="10655" y="979788"/>
                  </a:lnTo>
                  <a:lnTo>
                    <a:pt x="19065" y="973835"/>
                  </a:lnTo>
                  <a:lnTo>
                    <a:pt x="27475" y="967876"/>
                  </a:lnTo>
                  <a:lnTo>
                    <a:pt x="35886" y="961912"/>
                  </a:lnTo>
                  <a:lnTo>
                    <a:pt x="44296" y="955942"/>
                  </a:lnTo>
                  <a:lnTo>
                    <a:pt x="52707" y="949965"/>
                  </a:lnTo>
                  <a:lnTo>
                    <a:pt x="61117" y="943981"/>
                  </a:lnTo>
                  <a:lnTo>
                    <a:pt x="69527" y="937991"/>
                  </a:lnTo>
                  <a:lnTo>
                    <a:pt x="77938" y="931993"/>
                  </a:lnTo>
                  <a:lnTo>
                    <a:pt x="86348" y="925987"/>
                  </a:lnTo>
                  <a:lnTo>
                    <a:pt x="94758" y="919973"/>
                  </a:lnTo>
                  <a:lnTo>
                    <a:pt x="103169" y="913950"/>
                  </a:lnTo>
                  <a:lnTo>
                    <a:pt x="111579" y="907918"/>
                  </a:lnTo>
                  <a:lnTo>
                    <a:pt x="119989" y="901877"/>
                  </a:lnTo>
                  <a:lnTo>
                    <a:pt x="128400" y="895825"/>
                  </a:lnTo>
                  <a:lnTo>
                    <a:pt x="136810" y="889762"/>
                  </a:lnTo>
                  <a:lnTo>
                    <a:pt x="145220" y="883688"/>
                  </a:lnTo>
                  <a:lnTo>
                    <a:pt x="153631" y="877602"/>
                  </a:lnTo>
                  <a:lnTo>
                    <a:pt x="162041" y="871502"/>
                  </a:lnTo>
                  <a:lnTo>
                    <a:pt x="170451" y="865389"/>
                  </a:lnTo>
                  <a:lnTo>
                    <a:pt x="178862" y="859261"/>
                  </a:lnTo>
                  <a:lnTo>
                    <a:pt x="187272" y="853118"/>
                  </a:lnTo>
                  <a:lnTo>
                    <a:pt x="195683" y="846958"/>
                  </a:lnTo>
                  <a:lnTo>
                    <a:pt x="204093" y="840781"/>
                  </a:lnTo>
                  <a:lnTo>
                    <a:pt x="212503" y="834585"/>
                  </a:lnTo>
                  <a:lnTo>
                    <a:pt x="220914" y="828369"/>
                  </a:lnTo>
                  <a:lnTo>
                    <a:pt x="229324" y="822131"/>
                  </a:lnTo>
                  <a:lnTo>
                    <a:pt x="237734" y="815870"/>
                  </a:lnTo>
                  <a:lnTo>
                    <a:pt x="246145" y="809585"/>
                  </a:lnTo>
                  <a:lnTo>
                    <a:pt x="254555" y="803274"/>
                  </a:lnTo>
                  <a:lnTo>
                    <a:pt x="262965" y="796934"/>
                  </a:lnTo>
                  <a:lnTo>
                    <a:pt x="271376" y="790565"/>
                  </a:lnTo>
                  <a:lnTo>
                    <a:pt x="279786" y="784163"/>
                  </a:lnTo>
                  <a:lnTo>
                    <a:pt x="288196" y="777727"/>
                  </a:lnTo>
                  <a:lnTo>
                    <a:pt x="296607" y="771253"/>
                  </a:lnTo>
                  <a:lnTo>
                    <a:pt x="305017" y="764740"/>
                  </a:lnTo>
                  <a:lnTo>
                    <a:pt x="313427" y="758183"/>
                  </a:lnTo>
                  <a:lnTo>
                    <a:pt x="321838" y="751581"/>
                  </a:lnTo>
                  <a:lnTo>
                    <a:pt x="330248" y="744929"/>
                  </a:lnTo>
                  <a:lnTo>
                    <a:pt x="338659" y="738225"/>
                  </a:lnTo>
                  <a:lnTo>
                    <a:pt x="347069" y="731464"/>
                  </a:lnTo>
                  <a:lnTo>
                    <a:pt x="355479" y="724642"/>
                  </a:lnTo>
                  <a:lnTo>
                    <a:pt x="363890" y="717755"/>
                  </a:lnTo>
                  <a:lnTo>
                    <a:pt x="372300" y="710799"/>
                  </a:lnTo>
                  <a:lnTo>
                    <a:pt x="380710" y="703769"/>
                  </a:lnTo>
                  <a:lnTo>
                    <a:pt x="389121" y="696660"/>
                  </a:lnTo>
                  <a:lnTo>
                    <a:pt x="397531" y="689469"/>
                  </a:lnTo>
                  <a:lnTo>
                    <a:pt x="405941" y="682189"/>
                  </a:lnTo>
                  <a:lnTo>
                    <a:pt x="414352" y="674817"/>
                  </a:lnTo>
                  <a:lnTo>
                    <a:pt x="422762" y="667348"/>
                  </a:lnTo>
                  <a:lnTo>
                    <a:pt x="431172" y="659777"/>
                  </a:lnTo>
                  <a:lnTo>
                    <a:pt x="439583" y="652101"/>
                  </a:lnTo>
                  <a:lnTo>
                    <a:pt x="447993" y="644316"/>
                  </a:lnTo>
                  <a:lnTo>
                    <a:pt x="456403" y="636420"/>
                  </a:lnTo>
                  <a:lnTo>
                    <a:pt x="464814" y="628409"/>
                  </a:lnTo>
                  <a:lnTo>
                    <a:pt x="473224" y="620283"/>
                  </a:lnTo>
                  <a:lnTo>
                    <a:pt x="481635" y="612040"/>
                  </a:lnTo>
                  <a:lnTo>
                    <a:pt x="490045" y="603681"/>
                  </a:lnTo>
                  <a:lnTo>
                    <a:pt x="498455" y="595205"/>
                  </a:lnTo>
                  <a:lnTo>
                    <a:pt x="506866" y="586615"/>
                  </a:lnTo>
                  <a:lnTo>
                    <a:pt x="515276" y="577912"/>
                  </a:lnTo>
                  <a:lnTo>
                    <a:pt x="523686" y="569100"/>
                  </a:lnTo>
                  <a:lnTo>
                    <a:pt x="532097" y="560181"/>
                  </a:lnTo>
                  <a:lnTo>
                    <a:pt x="540507" y="551159"/>
                  </a:lnTo>
                  <a:lnTo>
                    <a:pt x="548917" y="542039"/>
                  </a:lnTo>
                  <a:lnTo>
                    <a:pt x="557328" y="532825"/>
                  </a:lnTo>
                  <a:lnTo>
                    <a:pt x="565738" y="523522"/>
                  </a:lnTo>
                  <a:lnTo>
                    <a:pt x="574148" y="514133"/>
                  </a:lnTo>
                  <a:lnTo>
                    <a:pt x="582559" y="504665"/>
                  </a:lnTo>
                  <a:lnTo>
                    <a:pt x="590969" y="495121"/>
                  </a:lnTo>
                  <a:lnTo>
                    <a:pt x="599379" y="485507"/>
                  </a:lnTo>
                  <a:lnTo>
                    <a:pt x="607790" y="475826"/>
                  </a:lnTo>
                  <a:lnTo>
                    <a:pt x="616200" y="466084"/>
                  </a:lnTo>
                  <a:lnTo>
                    <a:pt x="624611" y="456283"/>
                  </a:lnTo>
                  <a:lnTo>
                    <a:pt x="633021" y="446428"/>
                  </a:lnTo>
                  <a:lnTo>
                    <a:pt x="641431" y="436523"/>
                  </a:lnTo>
                  <a:lnTo>
                    <a:pt x="649842" y="426571"/>
                  </a:lnTo>
                  <a:lnTo>
                    <a:pt x="658252" y="416575"/>
                  </a:lnTo>
                  <a:lnTo>
                    <a:pt x="666662" y="406538"/>
                  </a:lnTo>
                  <a:lnTo>
                    <a:pt x="675073" y="396464"/>
                  </a:lnTo>
                  <a:lnTo>
                    <a:pt x="683483" y="386353"/>
                  </a:lnTo>
                  <a:lnTo>
                    <a:pt x="691893" y="376210"/>
                  </a:lnTo>
                  <a:lnTo>
                    <a:pt x="700304" y="366036"/>
                  </a:lnTo>
                  <a:lnTo>
                    <a:pt x="708714" y="355834"/>
                  </a:lnTo>
                  <a:lnTo>
                    <a:pt x="717124" y="345604"/>
                  </a:lnTo>
                  <a:lnTo>
                    <a:pt x="725535" y="335349"/>
                  </a:lnTo>
                  <a:lnTo>
                    <a:pt x="733945" y="325071"/>
                  </a:lnTo>
                  <a:lnTo>
                    <a:pt x="742356" y="314772"/>
                  </a:lnTo>
                  <a:lnTo>
                    <a:pt x="750766" y="304451"/>
                  </a:lnTo>
                  <a:lnTo>
                    <a:pt x="759176" y="294112"/>
                  </a:lnTo>
                  <a:lnTo>
                    <a:pt x="767587" y="283754"/>
                  </a:lnTo>
                  <a:lnTo>
                    <a:pt x="775997" y="273380"/>
                  </a:lnTo>
                  <a:lnTo>
                    <a:pt x="784407" y="262990"/>
                  </a:lnTo>
                  <a:lnTo>
                    <a:pt x="792818" y="252585"/>
                  </a:lnTo>
                  <a:lnTo>
                    <a:pt x="801228" y="242165"/>
                  </a:lnTo>
                  <a:lnTo>
                    <a:pt x="809638" y="231733"/>
                  </a:lnTo>
                  <a:lnTo>
                    <a:pt x="818049" y="221288"/>
                  </a:lnTo>
                  <a:lnTo>
                    <a:pt x="826459" y="210832"/>
                  </a:lnTo>
                  <a:lnTo>
                    <a:pt x="834869" y="200364"/>
                  </a:lnTo>
                  <a:lnTo>
                    <a:pt x="843280" y="189886"/>
                  </a:lnTo>
                  <a:lnTo>
                    <a:pt x="851690" y="179399"/>
                  </a:lnTo>
                  <a:lnTo>
                    <a:pt x="860100" y="168901"/>
                  </a:lnTo>
                  <a:lnTo>
                    <a:pt x="868511" y="158395"/>
                  </a:lnTo>
                  <a:lnTo>
                    <a:pt x="876921" y="147881"/>
                  </a:lnTo>
                  <a:lnTo>
                    <a:pt x="885332" y="137359"/>
                  </a:lnTo>
                  <a:lnTo>
                    <a:pt x="893742" y="126829"/>
                  </a:lnTo>
                  <a:lnTo>
                    <a:pt x="902152" y="116292"/>
                  </a:lnTo>
                  <a:lnTo>
                    <a:pt x="910563" y="105748"/>
                  </a:lnTo>
                  <a:lnTo>
                    <a:pt x="918973" y="95198"/>
                  </a:lnTo>
                  <a:lnTo>
                    <a:pt x="927383" y="84641"/>
                  </a:lnTo>
                  <a:lnTo>
                    <a:pt x="935794" y="74079"/>
                  </a:lnTo>
                  <a:lnTo>
                    <a:pt x="944204" y="63511"/>
                  </a:lnTo>
                  <a:lnTo>
                    <a:pt x="952614" y="52938"/>
                  </a:lnTo>
                  <a:lnTo>
                    <a:pt x="961025" y="42359"/>
                  </a:lnTo>
                  <a:lnTo>
                    <a:pt x="969435" y="31776"/>
                  </a:lnTo>
                  <a:lnTo>
                    <a:pt x="977845" y="21188"/>
                  </a:lnTo>
                  <a:lnTo>
                    <a:pt x="986256" y="10596"/>
                  </a:lnTo>
                  <a:lnTo>
                    <a:pt x="994666" y="0"/>
                  </a:lnTo>
                  <a:lnTo>
                    <a:pt x="994666" y="320856"/>
                  </a:lnTo>
                  <a:lnTo>
                    <a:pt x="986256" y="326783"/>
                  </a:lnTo>
                  <a:lnTo>
                    <a:pt x="977845" y="332713"/>
                  </a:lnTo>
                  <a:lnTo>
                    <a:pt x="969435" y="338648"/>
                  </a:lnTo>
                  <a:lnTo>
                    <a:pt x="961025" y="344588"/>
                  </a:lnTo>
                  <a:lnTo>
                    <a:pt x="952614" y="350532"/>
                  </a:lnTo>
                  <a:lnTo>
                    <a:pt x="944204" y="356482"/>
                  </a:lnTo>
                  <a:lnTo>
                    <a:pt x="935794" y="362437"/>
                  </a:lnTo>
                  <a:lnTo>
                    <a:pt x="927383" y="368397"/>
                  </a:lnTo>
                  <a:lnTo>
                    <a:pt x="918973" y="374363"/>
                  </a:lnTo>
                  <a:lnTo>
                    <a:pt x="910563" y="380336"/>
                  </a:lnTo>
                  <a:lnTo>
                    <a:pt x="902152" y="386315"/>
                  </a:lnTo>
                  <a:lnTo>
                    <a:pt x="893742" y="392301"/>
                  </a:lnTo>
                  <a:lnTo>
                    <a:pt x="885332" y="398293"/>
                  </a:lnTo>
                  <a:lnTo>
                    <a:pt x="876921" y="404294"/>
                  </a:lnTo>
                  <a:lnTo>
                    <a:pt x="868511" y="410302"/>
                  </a:lnTo>
                  <a:lnTo>
                    <a:pt x="860100" y="416319"/>
                  </a:lnTo>
                  <a:lnTo>
                    <a:pt x="851690" y="422345"/>
                  </a:lnTo>
                  <a:lnTo>
                    <a:pt x="843280" y="428380"/>
                  </a:lnTo>
                  <a:lnTo>
                    <a:pt x="834869" y="434424"/>
                  </a:lnTo>
                  <a:lnTo>
                    <a:pt x="826459" y="440480"/>
                  </a:lnTo>
                  <a:lnTo>
                    <a:pt x="818049" y="446546"/>
                  </a:lnTo>
                  <a:lnTo>
                    <a:pt x="809638" y="452624"/>
                  </a:lnTo>
                  <a:lnTo>
                    <a:pt x="801228" y="458714"/>
                  </a:lnTo>
                  <a:lnTo>
                    <a:pt x="792818" y="464818"/>
                  </a:lnTo>
                  <a:lnTo>
                    <a:pt x="784407" y="470936"/>
                  </a:lnTo>
                  <a:lnTo>
                    <a:pt x="775997" y="477068"/>
                  </a:lnTo>
                  <a:lnTo>
                    <a:pt x="767587" y="483217"/>
                  </a:lnTo>
                  <a:lnTo>
                    <a:pt x="759176" y="489382"/>
                  </a:lnTo>
                  <a:lnTo>
                    <a:pt x="750766" y="495565"/>
                  </a:lnTo>
                  <a:lnTo>
                    <a:pt x="742356" y="501768"/>
                  </a:lnTo>
                  <a:lnTo>
                    <a:pt x="733945" y="507991"/>
                  </a:lnTo>
                  <a:lnTo>
                    <a:pt x="725535" y="514235"/>
                  </a:lnTo>
                  <a:lnTo>
                    <a:pt x="717124" y="520504"/>
                  </a:lnTo>
                  <a:lnTo>
                    <a:pt x="708714" y="526797"/>
                  </a:lnTo>
                  <a:lnTo>
                    <a:pt x="700304" y="533117"/>
                  </a:lnTo>
                  <a:lnTo>
                    <a:pt x="691893" y="539466"/>
                  </a:lnTo>
                  <a:lnTo>
                    <a:pt x="683483" y="545845"/>
                  </a:lnTo>
                  <a:lnTo>
                    <a:pt x="675073" y="552258"/>
                  </a:lnTo>
                  <a:lnTo>
                    <a:pt x="666662" y="558706"/>
                  </a:lnTo>
                  <a:lnTo>
                    <a:pt x="658252" y="565192"/>
                  </a:lnTo>
                  <a:lnTo>
                    <a:pt x="649842" y="571719"/>
                  </a:lnTo>
                  <a:lnTo>
                    <a:pt x="641431" y="578289"/>
                  </a:lnTo>
                  <a:lnTo>
                    <a:pt x="633021" y="584907"/>
                  </a:lnTo>
                  <a:lnTo>
                    <a:pt x="624611" y="591575"/>
                  </a:lnTo>
                  <a:lnTo>
                    <a:pt x="616200" y="598297"/>
                  </a:lnTo>
                  <a:lnTo>
                    <a:pt x="607790" y="605077"/>
                  </a:lnTo>
                  <a:lnTo>
                    <a:pt x="599379" y="611919"/>
                  </a:lnTo>
                  <a:lnTo>
                    <a:pt x="590969" y="618828"/>
                  </a:lnTo>
                  <a:lnTo>
                    <a:pt x="582559" y="625807"/>
                  </a:lnTo>
                  <a:lnTo>
                    <a:pt x="574148" y="632861"/>
                  </a:lnTo>
                  <a:lnTo>
                    <a:pt x="565738" y="639996"/>
                  </a:lnTo>
                  <a:lnTo>
                    <a:pt x="557328" y="647215"/>
                  </a:lnTo>
                  <a:lnTo>
                    <a:pt x="548917" y="654524"/>
                  </a:lnTo>
                  <a:lnTo>
                    <a:pt x="540507" y="661926"/>
                  </a:lnTo>
                  <a:lnTo>
                    <a:pt x="532097" y="669428"/>
                  </a:lnTo>
                  <a:lnTo>
                    <a:pt x="523686" y="677031"/>
                  </a:lnTo>
                  <a:lnTo>
                    <a:pt x="515276" y="684742"/>
                  </a:lnTo>
                  <a:lnTo>
                    <a:pt x="506866" y="692562"/>
                  </a:lnTo>
                  <a:lnTo>
                    <a:pt x="498455" y="700494"/>
                  </a:lnTo>
                  <a:lnTo>
                    <a:pt x="490045" y="708542"/>
                  </a:lnTo>
                  <a:lnTo>
                    <a:pt x="481635" y="716705"/>
                  </a:lnTo>
                  <a:lnTo>
                    <a:pt x="473224" y="724985"/>
                  </a:lnTo>
                  <a:lnTo>
                    <a:pt x="464814" y="733382"/>
                  </a:lnTo>
                  <a:lnTo>
                    <a:pt x="456403" y="741894"/>
                  </a:lnTo>
                  <a:lnTo>
                    <a:pt x="447993" y="750520"/>
                  </a:lnTo>
                  <a:lnTo>
                    <a:pt x="439583" y="759258"/>
                  </a:lnTo>
                  <a:lnTo>
                    <a:pt x="431172" y="768105"/>
                  </a:lnTo>
                  <a:lnTo>
                    <a:pt x="422762" y="777057"/>
                  </a:lnTo>
                  <a:lnTo>
                    <a:pt x="414352" y="786111"/>
                  </a:lnTo>
                  <a:lnTo>
                    <a:pt x="405941" y="795261"/>
                  </a:lnTo>
                  <a:lnTo>
                    <a:pt x="397531" y="804504"/>
                  </a:lnTo>
                  <a:lnTo>
                    <a:pt x="389121" y="813835"/>
                  </a:lnTo>
                  <a:lnTo>
                    <a:pt x="380710" y="823250"/>
                  </a:lnTo>
                  <a:lnTo>
                    <a:pt x="372300" y="832742"/>
                  </a:lnTo>
                  <a:lnTo>
                    <a:pt x="363890" y="842309"/>
                  </a:lnTo>
                  <a:lnTo>
                    <a:pt x="355479" y="851945"/>
                  </a:lnTo>
                  <a:lnTo>
                    <a:pt x="347069" y="861646"/>
                  </a:lnTo>
                  <a:lnTo>
                    <a:pt x="338659" y="871408"/>
                  </a:lnTo>
                  <a:lnTo>
                    <a:pt x="330248" y="881226"/>
                  </a:lnTo>
                  <a:lnTo>
                    <a:pt x="321838" y="891097"/>
                  </a:lnTo>
                  <a:lnTo>
                    <a:pt x="313427" y="901017"/>
                  </a:lnTo>
                  <a:lnTo>
                    <a:pt x="305017" y="910984"/>
                  </a:lnTo>
                  <a:lnTo>
                    <a:pt x="296607" y="920993"/>
                  </a:lnTo>
                  <a:lnTo>
                    <a:pt x="288196" y="931042"/>
                  </a:lnTo>
                  <a:lnTo>
                    <a:pt x="279786" y="941129"/>
                  </a:lnTo>
                  <a:lnTo>
                    <a:pt x="271376" y="951250"/>
                  </a:lnTo>
                  <a:lnTo>
                    <a:pt x="262965" y="961403"/>
                  </a:lnTo>
                  <a:lnTo>
                    <a:pt x="254555" y="971586"/>
                  </a:lnTo>
                  <a:lnTo>
                    <a:pt x="246145" y="981798"/>
                  </a:lnTo>
                  <a:lnTo>
                    <a:pt x="241606" y="987322"/>
                  </a:lnTo>
                  <a:close/>
                </a:path>
              </a:pathLst>
            </a:custGeom>
            <a:solidFill>
              <a:srgbClr val="E9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6778244" y="5099272"/>
              <a:ext cx="994666" cy="987322"/>
            </a:xfrm>
            <a:custGeom>
              <a:avLst/>
              <a:pathLst>
                <a:path w="994666" h="987322">
                  <a:moveTo>
                    <a:pt x="0" y="987322"/>
                  </a:moveTo>
                  <a:lnTo>
                    <a:pt x="2244" y="985736"/>
                  </a:lnTo>
                  <a:lnTo>
                    <a:pt x="10655" y="979788"/>
                  </a:lnTo>
                  <a:lnTo>
                    <a:pt x="19065" y="973835"/>
                  </a:lnTo>
                  <a:lnTo>
                    <a:pt x="27475" y="967876"/>
                  </a:lnTo>
                  <a:lnTo>
                    <a:pt x="35886" y="961912"/>
                  </a:lnTo>
                  <a:lnTo>
                    <a:pt x="44296" y="955942"/>
                  </a:lnTo>
                  <a:lnTo>
                    <a:pt x="52707" y="949965"/>
                  </a:lnTo>
                  <a:lnTo>
                    <a:pt x="61117" y="943981"/>
                  </a:lnTo>
                  <a:lnTo>
                    <a:pt x="69527" y="937991"/>
                  </a:lnTo>
                  <a:lnTo>
                    <a:pt x="77938" y="931993"/>
                  </a:lnTo>
                  <a:lnTo>
                    <a:pt x="86348" y="925987"/>
                  </a:lnTo>
                  <a:lnTo>
                    <a:pt x="94758" y="919973"/>
                  </a:lnTo>
                  <a:lnTo>
                    <a:pt x="103169" y="913950"/>
                  </a:lnTo>
                  <a:lnTo>
                    <a:pt x="111579" y="907918"/>
                  </a:lnTo>
                  <a:lnTo>
                    <a:pt x="119989" y="901877"/>
                  </a:lnTo>
                  <a:lnTo>
                    <a:pt x="128400" y="895825"/>
                  </a:lnTo>
                  <a:lnTo>
                    <a:pt x="136810" y="889762"/>
                  </a:lnTo>
                  <a:lnTo>
                    <a:pt x="145220" y="883688"/>
                  </a:lnTo>
                  <a:lnTo>
                    <a:pt x="153631" y="877602"/>
                  </a:lnTo>
                  <a:lnTo>
                    <a:pt x="162041" y="871502"/>
                  </a:lnTo>
                  <a:lnTo>
                    <a:pt x="170451" y="865389"/>
                  </a:lnTo>
                  <a:lnTo>
                    <a:pt x="178862" y="859261"/>
                  </a:lnTo>
                  <a:lnTo>
                    <a:pt x="187272" y="853118"/>
                  </a:lnTo>
                  <a:lnTo>
                    <a:pt x="195683" y="846958"/>
                  </a:lnTo>
                  <a:lnTo>
                    <a:pt x="204093" y="840781"/>
                  </a:lnTo>
                  <a:lnTo>
                    <a:pt x="212503" y="834585"/>
                  </a:lnTo>
                  <a:lnTo>
                    <a:pt x="220914" y="828369"/>
                  </a:lnTo>
                  <a:lnTo>
                    <a:pt x="229324" y="822131"/>
                  </a:lnTo>
                  <a:lnTo>
                    <a:pt x="237734" y="815870"/>
                  </a:lnTo>
                  <a:lnTo>
                    <a:pt x="246145" y="809585"/>
                  </a:lnTo>
                  <a:lnTo>
                    <a:pt x="254555" y="803274"/>
                  </a:lnTo>
                  <a:lnTo>
                    <a:pt x="262965" y="796934"/>
                  </a:lnTo>
                  <a:lnTo>
                    <a:pt x="271376" y="790565"/>
                  </a:lnTo>
                  <a:lnTo>
                    <a:pt x="279786" y="784163"/>
                  </a:lnTo>
                  <a:lnTo>
                    <a:pt x="288196" y="777727"/>
                  </a:lnTo>
                  <a:lnTo>
                    <a:pt x="296607" y="771253"/>
                  </a:lnTo>
                  <a:lnTo>
                    <a:pt x="305017" y="764740"/>
                  </a:lnTo>
                  <a:lnTo>
                    <a:pt x="313427" y="758183"/>
                  </a:lnTo>
                  <a:lnTo>
                    <a:pt x="321838" y="751581"/>
                  </a:lnTo>
                  <a:lnTo>
                    <a:pt x="330248" y="744929"/>
                  </a:lnTo>
                  <a:lnTo>
                    <a:pt x="338659" y="738225"/>
                  </a:lnTo>
                  <a:lnTo>
                    <a:pt x="347069" y="731464"/>
                  </a:lnTo>
                  <a:lnTo>
                    <a:pt x="355479" y="724642"/>
                  </a:lnTo>
                  <a:lnTo>
                    <a:pt x="363890" y="717755"/>
                  </a:lnTo>
                  <a:lnTo>
                    <a:pt x="372300" y="710799"/>
                  </a:lnTo>
                  <a:lnTo>
                    <a:pt x="380710" y="703769"/>
                  </a:lnTo>
                  <a:lnTo>
                    <a:pt x="389121" y="696660"/>
                  </a:lnTo>
                  <a:lnTo>
                    <a:pt x="397531" y="689469"/>
                  </a:lnTo>
                  <a:lnTo>
                    <a:pt x="405941" y="682189"/>
                  </a:lnTo>
                  <a:lnTo>
                    <a:pt x="414352" y="674817"/>
                  </a:lnTo>
                  <a:lnTo>
                    <a:pt x="422762" y="667348"/>
                  </a:lnTo>
                  <a:lnTo>
                    <a:pt x="431172" y="659777"/>
                  </a:lnTo>
                  <a:lnTo>
                    <a:pt x="439583" y="652101"/>
                  </a:lnTo>
                  <a:lnTo>
                    <a:pt x="447993" y="644316"/>
                  </a:lnTo>
                  <a:lnTo>
                    <a:pt x="456403" y="636420"/>
                  </a:lnTo>
                  <a:lnTo>
                    <a:pt x="464814" y="628409"/>
                  </a:lnTo>
                  <a:lnTo>
                    <a:pt x="473224" y="620283"/>
                  </a:lnTo>
                  <a:lnTo>
                    <a:pt x="481635" y="612040"/>
                  </a:lnTo>
                  <a:lnTo>
                    <a:pt x="490045" y="603681"/>
                  </a:lnTo>
                  <a:lnTo>
                    <a:pt x="498455" y="595205"/>
                  </a:lnTo>
                  <a:lnTo>
                    <a:pt x="506866" y="586615"/>
                  </a:lnTo>
                  <a:lnTo>
                    <a:pt x="515276" y="577912"/>
                  </a:lnTo>
                  <a:lnTo>
                    <a:pt x="523686" y="569100"/>
                  </a:lnTo>
                  <a:lnTo>
                    <a:pt x="532097" y="560181"/>
                  </a:lnTo>
                  <a:lnTo>
                    <a:pt x="540507" y="551159"/>
                  </a:lnTo>
                  <a:lnTo>
                    <a:pt x="548917" y="542039"/>
                  </a:lnTo>
                  <a:lnTo>
                    <a:pt x="557328" y="532825"/>
                  </a:lnTo>
                  <a:lnTo>
                    <a:pt x="565738" y="523522"/>
                  </a:lnTo>
                  <a:lnTo>
                    <a:pt x="574148" y="514133"/>
                  </a:lnTo>
                  <a:lnTo>
                    <a:pt x="582559" y="504665"/>
                  </a:lnTo>
                  <a:lnTo>
                    <a:pt x="590969" y="495121"/>
                  </a:lnTo>
                  <a:lnTo>
                    <a:pt x="599379" y="485507"/>
                  </a:lnTo>
                  <a:lnTo>
                    <a:pt x="607790" y="475826"/>
                  </a:lnTo>
                  <a:lnTo>
                    <a:pt x="616200" y="466084"/>
                  </a:lnTo>
                  <a:lnTo>
                    <a:pt x="624611" y="456283"/>
                  </a:lnTo>
                  <a:lnTo>
                    <a:pt x="633021" y="446428"/>
                  </a:lnTo>
                  <a:lnTo>
                    <a:pt x="641431" y="436523"/>
                  </a:lnTo>
                  <a:lnTo>
                    <a:pt x="649842" y="426571"/>
                  </a:lnTo>
                  <a:lnTo>
                    <a:pt x="658252" y="416575"/>
                  </a:lnTo>
                  <a:lnTo>
                    <a:pt x="666662" y="406538"/>
                  </a:lnTo>
                  <a:lnTo>
                    <a:pt x="675073" y="396464"/>
                  </a:lnTo>
                  <a:lnTo>
                    <a:pt x="683483" y="386353"/>
                  </a:lnTo>
                  <a:lnTo>
                    <a:pt x="691893" y="376210"/>
                  </a:lnTo>
                  <a:lnTo>
                    <a:pt x="700304" y="366036"/>
                  </a:lnTo>
                  <a:lnTo>
                    <a:pt x="708714" y="355834"/>
                  </a:lnTo>
                  <a:lnTo>
                    <a:pt x="717124" y="345604"/>
                  </a:lnTo>
                  <a:lnTo>
                    <a:pt x="725535" y="335349"/>
                  </a:lnTo>
                  <a:lnTo>
                    <a:pt x="733945" y="325071"/>
                  </a:lnTo>
                  <a:lnTo>
                    <a:pt x="742356" y="314772"/>
                  </a:lnTo>
                  <a:lnTo>
                    <a:pt x="750766" y="304451"/>
                  </a:lnTo>
                  <a:lnTo>
                    <a:pt x="759176" y="294112"/>
                  </a:lnTo>
                  <a:lnTo>
                    <a:pt x="767587" y="283754"/>
                  </a:lnTo>
                  <a:lnTo>
                    <a:pt x="775997" y="273380"/>
                  </a:lnTo>
                  <a:lnTo>
                    <a:pt x="784407" y="262990"/>
                  </a:lnTo>
                  <a:lnTo>
                    <a:pt x="792818" y="252585"/>
                  </a:lnTo>
                  <a:lnTo>
                    <a:pt x="801228" y="242165"/>
                  </a:lnTo>
                  <a:lnTo>
                    <a:pt x="809638" y="231733"/>
                  </a:lnTo>
                  <a:lnTo>
                    <a:pt x="818049" y="221288"/>
                  </a:lnTo>
                  <a:lnTo>
                    <a:pt x="826459" y="210832"/>
                  </a:lnTo>
                  <a:lnTo>
                    <a:pt x="834869" y="200364"/>
                  </a:lnTo>
                  <a:lnTo>
                    <a:pt x="843280" y="189886"/>
                  </a:lnTo>
                  <a:lnTo>
                    <a:pt x="851690" y="179399"/>
                  </a:lnTo>
                  <a:lnTo>
                    <a:pt x="860100" y="168901"/>
                  </a:lnTo>
                  <a:lnTo>
                    <a:pt x="868511" y="158395"/>
                  </a:lnTo>
                  <a:lnTo>
                    <a:pt x="876921" y="147881"/>
                  </a:lnTo>
                  <a:lnTo>
                    <a:pt x="885332" y="137359"/>
                  </a:lnTo>
                  <a:lnTo>
                    <a:pt x="893742" y="126829"/>
                  </a:lnTo>
                  <a:lnTo>
                    <a:pt x="902152" y="116292"/>
                  </a:lnTo>
                  <a:lnTo>
                    <a:pt x="910563" y="105748"/>
                  </a:lnTo>
                  <a:lnTo>
                    <a:pt x="918973" y="95198"/>
                  </a:lnTo>
                  <a:lnTo>
                    <a:pt x="927383" y="84641"/>
                  </a:lnTo>
                  <a:lnTo>
                    <a:pt x="935794" y="74079"/>
                  </a:lnTo>
                  <a:lnTo>
                    <a:pt x="944204" y="63511"/>
                  </a:lnTo>
                  <a:lnTo>
                    <a:pt x="952614" y="52938"/>
                  </a:lnTo>
                  <a:lnTo>
                    <a:pt x="961025" y="42359"/>
                  </a:lnTo>
                  <a:lnTo>
                    <a:pt x="969435" y="31776"/>
                  </a:lnTo>
                  <a:lnTo>
                    <a:pt x="977845" y="21188"/>
                  </a:lnTo>
                  <a:lnTo>
                    <a:pt x="986256" y="10596"/>
                  </a:lnTo>
                  <a:lnTo>
                    <a:pt x="994666" y="0"/>
                  </a:lnTo>
                  <a:lnTo>
                    <a:pt x="99466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7019851" y="5420129"/>
              <a:ext cx="753059" cy="666465"/>
            </a:xfrm>
            <a:custGeom>
              <a:avLst/>
              <a:pathLst>
                <a:path w="753059" h="666465">
                  <a:moveTo>
                    <a:pt x="753059" y="0"/>
                  </a:moveTo>
                  <a:lnTo>
                    <a:pt x="753059" y="0"/>
                  </a:lnTo>
                  <a:lnTo>
                    <a:pt x="744649" y="5926"/>
                  </a:lnTo>
                  <a:lnTo>
                    <a:pt x="736239" y="11856"/>
                  </a:lnTo>
                  <a:lnTo>
                    <a:pt x="727828" y="17791"/>
                  </a:lnTo>
                  <a:lnTo>
                    <a:pt x="719418" y="23731"/>
                  </a:lnTo>
                  <a:lnTo>
                    <a:pt x="711008" y="29675"/>
                  </a:lnTo>
                  <a:lnTo>
                    <a:pt x="702597" y="35625"/>
                  </a:lnTo>
                  <a:lnTo>
                    <a:pt x="694187" y="41580"/>
                  </a:lnTo>
                  <a:lnTo>
                    <a:pt x="685777" y="47540"/>
                  </a:lnTo>
                  <a:lnTo>
                    <a:pt x="677366" y="53506"/>
                  </a:lnTo>
                  <a:lnTo>
                    <a:pt x="668956" y="59479"/>
                  </a:lnTo>
                  <a:lnTo>
                    <a:pt x="660546" y="65458"/>
                  </a:lnTo>
                  <a:lnTo>
                    <a:pt x="652135" y="71444"/>
                  </a:lnTo>
                  <a:lnTo>
                    <a:pt x="643725" y="77436"/>
                  </a:lnTo>
                  <a:lnTo>
                    <a:pt x="635315" y="83437"/>
                  </a:lnTo>
                  <a:lnTo>
                    <a:pt x="626904" y="89445"/>
                  </a:lnTo>
                  <a:lnTo>
                    <a:pt x="618494" y="95462"/>
                  </a:lnTo>
                  <a:lnTo>
                    <a:pt x="610083" y="101488"/>
                  </a:lnTo>
                  <a:lnTo>
                    <a:pt x="601673" y="107523"/>
                  </a:lnTo>
                  <a:lnTo>
                    <a:pt x="593263" y="113567"/>
                  </a:lnTo>
                  <a:lnTo>
                    <a:pt x="584852" y="119623"/>
                  </a:lnTo>
                  <a:lnTo>
                    <a:pt x="576442" y="125689"/>
                  </a:lnTo>
                  <a:lnTo>
                    <a:pt x="568032" y="131767"/>
                  </a:lnTo>
                  <a:lnTo>
                    <a:pt x="559621" y="137857"/>
                  </a:lnTo>
                  <a:lnTo>
                    <a:pt x="551211" y="143961"/>
                  </a:lnTo>
                  <a:lnTo>
                    <a:pt x="542801" y="150079"/>
                  </a:lnTo>
                  <a:lnTo>
                    <a:pt x="534390" y="156211"/>
                  </a:lnTo>
                  <a:lnTo>
                    <a:pt x="525980" y="162360"/>
                  </a:lnTo>
                  <a:lnTo>
                    <a:pt x="517570" y="168525"/>
                  </a:lnTo>
                  <a:lnTo>
                    <a:pt x="509159" y="174708"/>
                  </a:lnTo>
                  <a:lnTo>
                    <a:pt x="500749" y="180911"/>
                  </a:lnTo>
                  <a:lnTo>
                    <a:pt x="492339" y="187134"/>
                  </a:lnTo>
                  <a:lnTo>
                    <a:pt x="483928" y="193378"/>
                  </a:lnTo>
                  <a:lnTo>
                    <a:pt x="475518" y="199647"/>
                  </a:lnTo>
                  <a:lnTo>
                    <a:pt x="467107" y="205940"/>
                  </a:lnTo>
                  <a:lnTo>
                    <a:pt x="458697" y="212260"/>
                  </a:lnTo>
                  <a:lnTo>
                    <a:pt x="450287" y="218609"/>
                  </a:lnTo>
                  <a:lnTo>
                    <a:pt x="441876" y="224988"/>
                  </a:lnTo>
                  <a:lnTo>
                    <a:pt x="433466" y="231401"/>
                  </a:lnTo>
                  <a:lnTo>
                    <a:pt x="425056" y="237849"/>
                  </a:lnTo>
                  <a:lnTo>
                    <a:pt x="416645" y="244335"/>
                  </a:lnTo>
                  <a:lnTo>
                    <a:pt x="408235" y="250862"/>
                  </a:lnTo>
                  <a:lnTo>
                    <a:pt x="399825" y="257432"/>
                  </a:lnTo>
                  <a:lnTo>
                    <a:pt x="391414" y="264050"/>
                  </a:lnTo>
                  <a:lnTo>
                    <a:pt x="383004" y="270718"/>
                  </a:lnTo>
                  <a:lnTo>
                    <a:pt x="374594" y="277440"/>
                  </a:lnTo>
                  <a:lnTo>
                    <a:pt x="366183" y="284220"/>
                  </a:lnTo>
                  <a:lnTo>
                    <a:pt x="357773" y="291062"/>
                  </a:lnTo>
                  <a:lnTo>
                    <a:pt x="349363" y="297971"/>
                  </a:lnTo>
                  <a:lnTo>
                    <a:pt x="340952" y="304950"/>
                  </a:lnTo>
                  <a:lnTo>
                    <a:pt x="332542" y="312004"/>
                  </a:lnTo>
                  <a:lnTo>
                    <a:pt x="324131" y="319139"/>
                  </a:lnTo>
                  <a:lnTo>
                    <a:pt x="315721" y="326358"/>
                  </a:lnTo>
                  <a:lnTo>
                    <a:pt x="307311" y="333667"/>
                  </a:lnTo>
                  <a:lnTo>
                    <a:pt x="298900" y="341069"/>
                  </a:lnTo>
                  <a:lnTo>
                    <a:pt x="290490" y="348571"/>
                  </a:lnTo>
                  <a:lnTo>
                    <a:pt x="282080" y="356174"/>
                  </a:lnTo>
                  <a:lnTo>
                    <a:pt x="273669" y="363885"/>
                  </a:lnTo>
                  <a:lnTo>
                    <a:pt x="265259" y="371705"/>
                  </a:lnTo>
                  <a:lnTo>
                    <a:pt x="256849" y="379637"/>
                  </a:lnTo>
                  <a:lnTo>
                    <a:pt x="248438" y="387685"/>
                  </a:lnTo>
                  <a:lnTo>
                    <a:pt x="240028" y="395848"/>
                  </a:lnTo>
                  <a:lnTo>
                    <a:pt x="231618" y="404128"/>
                  </a:lnTo>
                  <a:lnTo>
                    <a:pt x="223207" y="412525"/>
                  </a:lnTo>
                  <a:lnTo>
                    <a:pt x="214797" y="421037"/>
                  </a:lnTo>
                  <a:lnTo>
                    <a:pt x="206387" y="429663"/>
                  </a:lnTo>
                  <a:lnTo>
                    <a:pt x="197976" y="438401"/>
                  </a:lnTo>
                  <a:lnTo>
                    <a:pt x="189566" y="447248"/>
                  </a:lnTo>
                  <a:lnTo>
                    <a:pt x="181155" y="456200"/>
                  </a:lnTo>
                  <a:lnTo>
                    <a:pt x="172745" y="465254"/>
                  </a:lnTo>
                  <a:lnTo>
                    <a:pt x="164335" y="474404"/>
                  </a:lnTo>
                  <a:lnTo>
                    <a:pt x="155924" y="483647"/>
                  </a:lnTo>
                  <a:lnTo>
                    <a:pt x="147514" y="492978"/>
                  </a:lnTo>
                  <a:lnTo>
                    <a:pt x="139104" y="502393"/>
                  </a:lnTo>
                  <a:lnTo>
                    <a:pt x="130693" y="511885"/>
                  </a:lnTo>
                  <a:lnTo>
                    <a:pt x="122283" y="521452"/>
                  </a:lnTo>
                  <a:lnTo>
                    <a:pt x="113873" y="531088"/>
                  </a:lnTo>
                  <a:lnTo>
                    <a:pt x="105462" y="540789"/>
                  </a:lnTo>
                  <a:lnTo>
                    <a:pt x="97052" y="550551"/>
                  </a:lnTo>
                  <a:lnTo>
                    <a:pt x="88642" y="560369"/>
                  </a:lnTo>
                  <a:lnTo>
                    <a:pt x="80231" y="570240"/>
                  </a:lnTo>
                  <a:lnTo>
                    <a:pt x="71821" y="580160"/>
                  </a:lnTo>
                  <a:lnTo>
                    <a:pt x="63410" y="590127"/>
                  </a:lnTo>
                  <a:lnTo>
                    <a:pt x="55000" y="600136"/>
                  </a:lnTo>
                  <a:lnTo>
                    <a:pt x="46590" y="610185"/>
                  </a:lnTo>
                  <a:lnTo>
                    <a:pt x="38179" y="620272"/>
                  </a:lnTo>
                  <a:lnTo>
                    <a:pt x="29769" y="630393"/>
                  </a:lnTo>
                  <a:lnTo>
                    <a:pt x="21359" y="640546"/>
                  </a:lnTo>
                  <a:lnTo>
                    <a:pt x="12948" y="650729"/>
                  </a:lnTo>
                  <a:lnTo>
                    <a:pt x="4538" y="660941"/>
                  </a:lnTo>
                  <a:lnTo>
                    <a:pt x="0" y="66646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6931106" y="5259700"/>
              <a:ext cx="841804" cy="826894"/>
            </a:xfrm>
            <a:custGeom>
              <a:avLst/>
              <a:pathLst>
                <a:path w="841804" h="826894">
                  <a:moveTo>
                    <a:pt x="0" y="826894"/>
                  </a:moveTo>
                  <a:lnTo>
                    <a:pt x="769" y="826138"/>
                  </a:lnTo>
                  <a:lnTo>
                    <a:pt x="9179" y="817877"/>
                  </a:lnTo>
                  <a:lnTo>
                    <a:pt x="17590" y="809615"/>
                  </a:lnTo>
                  <a:lnTo>
                    <a:pt x="26000" y="801354"/>
                  </a:lnTo>
                  <a:lnTo>
                    <a:pt x="34410" y="793093"/>
                  </a:lnTo>
                  <a:lnTo>
                    <a:pt x="42821" y="784831"/>
                  </a:lnTo>
                  <a:lnTo>
                    <a:pt x="51231" y="776570"/>
                  </a:lnTo>
                  <a:lnTo>
                    <a:pt x="59641" y="768309"/>
                  </a:lnTo>
                  <a:lnTo>
                    <a:pt x="68052" y="760047"/>
                  </a:lnTo>
                  <a:lnTo>
                    <a:pt x="76462" y="751786"/>
                  </a:lnTo>
                  <a:lnTo>
                    <a:pt x="84872" y="743524"/>
                  </a:lnTo>
                  <a:lnTo>
                    <a:pt x="93283" y="735263"/>
                  </a:lnTo>
                  <a:lnTo>
                    <a:pt x="101693" y="727002"/>
                  </a:lnTo>
                  <a:lnTo>
                    <a:pt x="110103" y="718740"/>
                  </a:lnTo>
                  <a:lnTo>
                    <a:pt x="118514" y="710479"/>
                  </a:lnTo>
                  <a:lnTo>
                    <a:pt x="126924" y="702217"/>
                  </a:lnTo>
                  <a:lnTo>
                    <a:pt x="135334" y="693956"/>
                  </a:lnTo>
                  <a:lnTo>
                    <a:pt x="143745" y="685695"/>
                  </a:lnTo>
                  <a:lnTo>
                    <a:pt x="152155" y="677433"/>
                  </a:lnTo>
                  <a:lnTo>
                    <a:pt x="160566" y="669172"/>
                  </a:lnTo>
                  <a:lnTo>
                    <a:pt x="168976" y="660910"/>
                  </a:lnTo>
                  <a:lnTo>
                    <a:pt x="177386" y="652649"/>
                  </a:lnTo>
                  <a:lnTo>
                    <a:pt x="185797" y="644388"/>
                  </a:lnTo>
                  <a:lnTo>
                    <a:pt x="194207" y="636126"/>
                  </a:lnTo>
                  <a:lnTo>
                    <a:pt x="202617" y="627865"/>
                  </a:lnTo>
                  <a:lnTo>
                    <a:pt x="211028" y="619604"/>
                  </a:lnTo>
                  <a:lnTo>
                    <a:pt x="219438" y="611342"/>
                  </a:lnTo>
                  <a:lnTo>
                    <a:pt x="227848" y="603081"/>
                  </a:lnTo>
                  <a:lnTo>
                    <a:pt x="236259" y="594819"/>
                  </a:lnTo>
                  <a:lnTo>
                    <a:pt x="244669" y="586558"/>
                  </a:lnTo>
                  <a:lnTo>
                    <a:pt x="253079" y="578297"/>
                  </a:lnTo>
                  <a:lnTo>
                    <a:pt x="261490" y="570035"/>
                  </a:lnTo>
                  <a:lnTo>
                    <a:pt x="269900" y="561774"/>
                  </a:lnTo>
                  <a:lnTo>
                    <a:pt x="278310" y="553512"/>
                  </a:lnTo>
                  <a:lnTo>
                    <a:pt x="286721" y="545251"/>
                  </a:lnTo>
                  <a:lnTo>
                    <a:pt x="295131" y="536990"/>
                  </a:lnTo>
                  <a:lnTo>
                    <a:pt x="303542" y="528728"/>
                  </a:lnTo>
                  <a:lnTo>
                    <a:pt x="311952" y="520467"/>
                  </a:lnTo>
                  <a:lnTo>
                    <a:pt x="320362" y="512206"/>
                  </a:lnTo>
                  <a:lnTo>
                    <a:pt x="328773" y="503944"/>
                  </a:lnTo>
                  <a:lnTo>
                    <a:pt x="337183" y="495683"/>
                  </a:lnTo>
                  <a:lnTo>
                    <a:pt x="345593" y="487421"/>
                  </a:lnTo>
                  <a:lnTo>
                    <a:pt x="354004" y="479160"/>
                  </a:lnTo>
                  <a:lnTo>
                    <a:pt x="362414" y="470899"/>
                  </a:lnTo>
                  <a:lnTo>
                    <a:pt x="370824" y="462637"/>
                  </a:lnTo>
                  <a:lnTo>
                    <a:pt x="379235" y="454376"/>
                  </a:lnTo>
                  <a:lnTo>
                    <a:pt x="387645" y="446114"/>
                  </a:lnTo>
                  <a:lnTo>
                    <a:pt x="396055" y="437853"/>
                  </a:lnTo>
                  <a:lnTo>
                    <a:pt x="404466" y="429592"/>
                  </a:lnTo>
                  <a:lnTo>
                    <a:pt x="412876" y="421330"/>
                  </a:lnTo>
                  <a:lnTo>
                    <a:pt x="421286" y="413069"/>
                  </a:lnTo>
                  <a:lnTo>
                    <a:pt x="429697" y="404807"/>
                  </a:lnTo>
                  <a:lnTo>
                    <a:pt x="438107" y="396546"/>
                  </a:lnTo>
                  <a:lnTo>
                    <a:pt x="446518" y="388285"/>
                  </a:lnTo>
                  <a:lnTo>
                    <a:pt x="454928" y="380023"/>
                  </a:lnTo>
                  <a:lnTo>
                    <a:pt x="463338" y="371762"/>
                  </a:lnTo>
                  <a:lnTo>
                    <a:pt x="471749" y="363501"/>
                  </a:lnTo>
                  <a:lnTo>
                    <a:pt x="480159" y="355239"/>
                  </a:lnTo>
                  <a:lnTo>
                    <a:pt x="488569" y="346978"/>
                  </a:lnTo>
                  <a:lnTo>
                    <a:pt x="496980" y="338716"/>
                  </a:lnTo>
                  <a:lnTo>
                    <a:pt x="505390" y="330455"/>
                  </a:lnTo>
                  <a:lnTo>
                    <a:pt x="513800" y="322194"/>
                  </a:lnTo>
                  <a:lnTo>
                    <a:pt x="522211" y="313932"/>
                  </a:lnTo>
                  <a:lnTo>
                    <a:pt x="530621" y="305671"/>
                  </a:lnTo>
                  <a:lnTo>
                    <a:pt x="539031" y="297409"/>
                  </a:lnTo>
                  <a:lnTo>
                    <a:pt x="547442" y="289148"/>
                  </a:lnTo>
                  <a:lnTo>
                    <a:pt x="555852" y="280887"/>
                  </a:lnTo>
                  <a:lnTo>
                    <a:pt x="564262" y="272625"/>
                  </a:lnTo>
                  <a:lnTo>
                    <a:pt x="572673" y="264364"/>
                  </a:lnTo>
                  <a:lnTo>
                    <a:pt x="581083" y="256103"/>
                  </a:lnTo>
                  <a:lnTo>
                    <a:pt x="589494" y="247841"/>
                  </a:lnTo>
                  <a:lnTo>
                    <a:pt x="597904" y="239580"/>
                  </a:lnTo>
                  <a:lnTo>
                    <a:pt x="606314" y="231318"/>
                  </a:lnTo>
                  <a:lnTo>
                    <a:pt x="614725" y="223057"/>
                  </a:lnTo>
                  <a:lnTo>
                    <a:pt x="623135" y="214796"/>
                  </a:lnTo>
                  <a:lnTo>
                    <a:pt x="631545" y="206534"/>
                  </a:lnTo>
                  <a:lnTo>
                    <a:pt x="639956" y="198273"/>
                  </a:lnTo>
                  <a:lnTo>
                    <a:pt x="648366" y="190011"/>
                  </a:lnTo>
                  <a:lnTo>
                    <a:pt x="656776" y="181750"/>
                  </a:lnTo>
                  <a:lnTo>
                    <a:pt x="665187" y="173489"/>
                  </a:lnTo>
                  <a:lnTo>
                    <a:pt x="673597" y="165227"/>
                  </a:lnTo>
                  <a:lnTo>
                    <a:pt x="682007" y="156966"/>
                  </a:lnTo>
                  <a:lnTo>
                    <a:pt x="690418" y="148704"/>
                  </a:lnTo>
                  <a:lnTo>
                    <a:pt x="698828" y="140443"/>
                  </a:lnTo>
                  <a:lnTo>
                    <a:pt x="707239" y="132182"/>
                  </a:lnTo>
                  <a:lnTo>
                    <a:pt x="715649" y="123920"/>
                  </a:lnTo>
                  <a:lnTo>
                    <a:pt x="724059" y="115659"/>
                  </a:lnTo>
                  <a:lnTo>
                    <a:pt x="732470" y="107398"/>
                  </a:lnTo>
                  <a:lnTo>
                    <a:pt x="740880" y="99136"/>
                  </a:lnTo>
                  <a:lnTo>
                    <a:pt x="749290" y="90875"/>
                  </a:lnTo>
                  <a:lnTo>
                    <a:pt x="757701" y="82613"/>
                  </a:lnTo>
                  <a:lnTo>
                    <a:pt x="766111" y="74352"/>
                  </a:lnTo>
                  <a:lnTo>
                    <a:pt x="774521" y="66091"/>
                  </a:lnTo>
                  <a:lnTo>
                    <a:pt x="782932" y="57829"/>
                  </a:lnTo>
                  <a:lnTo>
                    <a:pt x="791342" y="49568"/>
                  </a:lnTo>
                  <a:lnTo>
                    <a:pt x="799752" y="41306"/>
                  </a:lnTo>
                  <a:lnTo>
                    <a:pt x="808163" y="33045"/>
                  </a:lnTo>
                  <a:lnTo>
                    <a:pt x="816573" y="24784"/>
                  </a:lnTo>
                  <a:lnTo>
                    <a:pt x="824983" y="16522"/>
                  </a:lnTo>
                  <a:lnTo>
                    <a:pt x="833394" y="8261"/>
                  </a:lnTo>
                  <a:lnTo>
                    <a:pt x="841804" y="0"/>
                  </a:lnTo>
                  <a:lnTo>
                    <a:pt x="841804" y="0"/>
                  </a:lnTo>
                </a:path>
              </a:pathLst>
            </a:custGeom>
            <a:ln w="13550" cap="flat">
              <a:solidFill>
                <a:srgbClr val="E9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5114740" y="6039839"/>
              <a:ext cx="93511" cy="9351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5167529" y="6033755"/>
              <a:ext cx="105678" cy="10567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5226621" y="6033975"/>
              <a:ext cx="105238" cy="10523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5291037" y="6039519"/>
              <a:ext cx="94152" cy="9415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5355210" y="6044819"/>
              <a:ext cx="83552" cy="8355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5414159" y="6044896"/>
              <a:ext cx="83398" cy="8339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5475656" y="6047520"/>
              <a:ext cx="78149" cy="7814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5534091" y="6047082"/>
              <a:ext cx="79025" cy="7902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5593962" y="6048081"/>
              <a:ext cx="77026" cy="7702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5657473" y="6052719"/>
              <a:ext cx="67751" cy="6775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5732043" y="6068417"/>
              <a:ext cx="36356" cy="3635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5781342" y="6058843"/>
              <a:ext cx="55503" cy="5550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5840777" y="6059406"/>
              <a:ext cx="54377" cy="5437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5906328" y="6066085"/>
              <a:ext cx="41020" cy="4102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439916" y="6069820"/>
              <a:ext cx="33549" cy="3354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6490597" y="6061628"/>
              <a:ext cx="49932" cy="4993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6535262" y="6047421"/>
              <a:ext cx="78347" cy="7834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6586120" y="6039407"/>
              <a:ext cx="94375" cy="9437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6643940" y="6038355"/>
              <a:ext cx="96479" cy="9647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6705431" y="6040973"/>
              <a:ext cx="91243" cy="9124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6757750" y="6034419"/>
              <a:ext cx="104351" cy="10435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6819756" y="6037553"/>
              <a:ext cx="98082" cy="9808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6872344" y="6031269"/>
              <a:ext cx="110652" cy="11065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930895" y="6030947"/>
              <a:ext cx="111294" cy="11129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6992083" y="5844775"/>
              <a:ext cx="106664" cy="10666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7052269" y="5780974"/>
              <a:ext cx="104036" cy="10403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7111465" y="5678299"/>
              <a:ext cx="103390" cy="10339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7169205" y="5697831"/>
              <a:ext cx="105654" cy="10565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7227527" y="5645415"/>
              <a:ext cx="106756" cy="10675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7289847" y="5582117"/>
              <a:ext cx="99861" cy="9986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rc358"/>
            <p:cNvSpPr/>
            <p:nvPr/>
          </p:nvSpPr>
          <p:spPr>
            <a:xfrm>
              <a:off x="2234286" y="4552926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tx359"/>
            <p:cNvSpPr/>
            <p:nvPr/>
          </p:nvSpPr>
          <p:spPr>
            <a:xfrm>
              <a:off x="2896962" y="4628660"/>
              <a:ext cx="47446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360" name="rc360"/>
            <p:cNvSpPr/>
            <p:nvPr/>
          </p:nvSpPr>
          <p:spPr>
            <a:xfrm>
              <a:off x="4103690" y="4552926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tx361"/>
            <p:cNvSpPr/>
            <p:nvPr/>
          </p:nvSpPr>
          <p:spPr>
            <a:xfrm>
              <a:off x="4698739" y="4630208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362" name="rc362"/>
            <p:cNvSpPr/>
            <p:nvPr/>
          </p:nvSpPr>
          <p:spPr>
            <a:xfrm>
              <a:off x="5973095" y="4552926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tx363"/>
            <p:cNvSpPr/>
            <p:nvPr/>
          </p:nvSpPr>
          <p:spPr>
            <a:xfrm>
              <a:off x="6703637" y="4630208"/>
              <a:ext cx="3387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  <p:sp>
          <p:nvSpPr>
            <p:cNvPr id="364" name="rc364"/>
            <p:cNvSpPr/>
            <p:nvPr/>
          </p:nvSpPr>
          <p:spPr>
            <a:xfrm>
              <a:off x="2234286" y="2949669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tx365"/>
            <p:cNvSpPr/>
            <p:nvPr/>
          </p:nvSpPr>
          <p:spPr>
            <a:xfrm>
              <a:off x="2819095" y="3025402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366" name="rc366"/>
            <p:cNvSpPr/>
            <p:nvPr/>
          </p:nvSpPr>
          <p:spPr>
            <a:xfrm>
              <a:off x="4103690" y="2949669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tx367"/>
            <p:cNvSpPr/>
            <p:nvPr/>
          </p:nvSpPr>
          <p:spPr>
            <a:xfrm>
              <a:off x="4759639" y="3026950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368" name="rc368"/>
            <p:cNvSpPr/>
            <p:nvPr/>
          </p:nvSpPr>
          <p:spPr>
            <a:xfrm>
              <a:off x="5973095" y="2949669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tx369"/>
            <p:cNvSpPr/>
            <p:nvPr/>
          </p:nvSpPr>
          <p:spPr>
            <a:xfrm>
              <a:off x="6191965" y="3026950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370" name="rc370"/>
            <p:cNvSpPr/>
            <p:nvPr/>
          </p:nvSpPr>
          <p:spPr>
            <a:xfrm>
              <a:off x="2234286" y="1346412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tx371"/>
            <p:cNvSpPr/>
            <p:nvPr/>
          </p:nvSpPr>
          <p:spPr>
            <a:xfrm>
              <a:off x="2835972" y="1422145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372" name="rc372"/>
            <p:cNvSpPr/>
            <p:nvPr/>
          </p:nvSpPr>
          <p:spPr>
            <a:xfrm>
              <a:off x="4103690" y="1346412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tx373"/>
            <p:cNvSpPr/>
            <p:nvPr/>
          </p:nvSpPr>
          <p:spPr>
            <a:xfrm>
              <a:off x="4800180" y="1423693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374" name="rc374"/>
            <p:cNvSpPr/>
            <p:nvPr/>
          </p:nvSpPr>
          <p:spPr>
            <a:xfrm>
              <a:off x="5973095" y="1346412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tx375"/>
            <p:cNvSpPr/>
            <p:nvPr/>
          </p:nvSpPr>
          <p:spPr>
            <a:xfrm>
              <a:off x="6442592" y="1397975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376" name="pl376"/>
            <p:cNvSpPr/>
            <p:nvPr/>
          </p:nvSpPr>
          <p:spPr>
            <a:xfrm>
              <a:off x="223428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2495007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275572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300803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3268759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352107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3781791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tx383"/>
            <p:cNvSpPr/>
            <p:nvPr/>
          </p:nvSpPr>
          <p:spPr>
            <a:xfrm>
              <a:off x="2203806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84" name="tx384"/>
            <p:cNvSpPr/>
            <p:nvPr/>
          </p:nvSpPr>
          <p:spPr>
            <a:xfrm>
              <a:off x="2454347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85" name="tx385"/>
            <p:cNvSpPr/>
            <p:nvPr/>
          </p:nvSpPr>
          <p:spPr>
            <a:xfrm>
              <a:off x="2715068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86" name="tx386"/>
            <p:cNvSpPr/>
            <p:nvPr/>
          </p:nvSpPr>
          <p:spPr>
            <a:xfrm>
              <a:off x="2960622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387" name="tx387"/>
            <p:cNvSpPr/>
            <p:nvPr/>
          </p:nvSpPr>
          <p:spPr>
            <a:xfrm>
              <a:off x="3224736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88" name="tx388"/>
            <p:cNvSpPr/>
            <p:nvPr/>
          </p:nvSpPr>
          <p:spPr>
            <a:xfrm>
              <a:off x="3477046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89" name="tx389"/>
            <p:cNvSpPr/>
            <p:nvPr/>
          </p:nvSpPr>
          <p:spPr>
            <a:xfrm>
              <a:off x="3751311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90" name="pl390"/>
            <p:cNvSpPr/>
            <p:nvPr/>
          </p:nvSpPr>
          <p:spPr>
            <a:xfrm>
              <a:off x="410369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4364411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4625132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4877443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5138164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539047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565119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tx397"/>
            <p:cNvSpPr/>
            <p:nvPr/>
          </p:nvSpPr>
          <p:spPr>
            <a:xfrm>
              <a:off x="4073210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98" name="tx398"/>
            <p:cNvSpPr/>
            <p:nvPr/>
          </p:nvSpPr>
          <p:spPr>
            <a:xfrm>
              <a:off x="4323752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99" name="tx399"/>
            <p:cNvSpPr/>
            <p:nvPr/>
          </p:nvSpPr>
          <p:spPr>
            <a:xfrm>
              <a:off x="4584472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400" name="tx400"/>
            <p:cNvSpPr/>
            <p:nvPr/>
          </p:nvSpPr>
          <p:spPr>
            <a:xfrm>
              <a:off x="4830026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401" name="tx401"/>
            <p:cNvSpPr/>
            <p:nvPr/>
          </p:nvSpPr>
          <p:spPr>
            <a:xfrm>
              <a:off x="5094141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402" name="tx402"/>
            <p:cNvSpPr/>
            <p:nvPr/>
          </p:nvSpPr>
          <p:spPr>
            <a:xfrm>
              <a:off x="5346451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403" name="tx403"/>
            <p:cNvSpPr/>
            <p:nvPr/>
          </p:nvSpPr>
          <p:spPr>
            <a:xfrm>
              <a:off x="5620715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404" name="pl404"/>
            <p:cNvSpPr/>
            <p:nvPr/>
          </p:nvSpPr>
          <p:spPr>
            <a:xfrm>
              <a:off x="597309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623381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6494537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674684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7007569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7259879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752060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tx411"/>
            <p:cNvSpPr/>
            <p:nvPr/>
          </p:nvSpPr>
          <p:spPr>
            <a:xfrm>
              <a:off x="5942615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412" name="tx412"/>
            <p:cNvSpPr/>
            <p:nvPr/>
          </p:nvSpPr>
          <p:spPr>
            <a:xfrm>
              <a:off x="6193156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13" name="tx413"/>
            <p:cNvSpPr/>
            <p:nvPr/>
          </p:nvSpPr>
          <p:spPr>
            <a:xfrm>
              <a:off x="6453877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414" name="tx414"/>
            <p:cNvSpPr/>
            <p:nvPr/>
          </p:nvSpPr>
          <p:spPr>
            <a:xfrm>
              <a:off x="6699431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415" name="tx415"/>
            <p:cNvSpPr/>
            <p:nvPr/>
          </p:nvSpPr>
          <p:spPr>
            <a:xfrm>
              <a:off x="6963545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416" name="tx416"/>
            <p:cNvSpPr/>
            <p:nvPr/>
          </p:nvSpPr>
          <p:spPr>
            <a:xfrm>
              <a:off x="7215856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417" name="tx417"/>
            <p:cNvSpPr/>
            <p:nvPr/>
          </p:nvSpPr>
          <p:spPr>
            <a:xfrm>
              <a:off x="7490120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418" name="tx418"/>
            <p:cNvSpPr/>
            <p:nvPr/>
          </p:nvSpPr>
          <p:spPr>
            <a:xfrm>
              <a:off x="1934364" y="2834598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419" name="tx419"/>
            <p:cNvSpPr/>
            <p:nvPr/>
          </p:nvSpPr>
          <p:spPr>
            <a:xfrm>
              <a:off x="2002170" y="2650386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420" name="tx420"/>
            <p:cNvSpPr/>
            <p:nvPr/>
          </p:nvSpPr>
          <p:spPr>
            <a:xfrm>
              <a:off x="2103849" y="2467010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21" name="tx421"/>
            <p:cNvSpPr/>
            <p:nvPr/>
          </p:nvSpPr>
          <p:spPr>
            <a:xfrm>
              <a:off x="2036043" y="227375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22" name="tx422"/>
            <p:cNvSpPr/>
            <p:nvPr/>
          </p:nvSpPr>
          <p:spPr>
            <a:xfrm>
              <a:off x="2036043" y="209804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23" name="tx423"/>
            <p:cNvSpPr/>
            <p:nvPr/>
          </p:nvSpPr>
          <p:spPr>
            <a:xfrm>
              <a:off x="2036043" y="192232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424" name="tx424"/>
            <p:cNvSpPr/>
            <p:nvPr/>
          </p:nvSpPr>
          <p:spPr>
            <a:xfrm>
              <a:off x="2036043" y="173056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425" name="tx425"/>
            <p:cNvSpPr/>
            <p:nvPr/>
          </p:nvSpPr>
          <p:spPr>
            <a:xfrm>
              <a:off x="1934364" y="154570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426" name="pl426"/>
            <p:cNvSpPr/>
            <p:nvPr/>
          </p:nvSpPr>
          <p:spPr>
            <a:xfrm>
              <a:off x="2199491" y="28800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2199491" y="26958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2199491" y="25110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2199491" y="2319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2199491" y="2143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2199491" y="1967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2199491" y="17760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2199491" y="15911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tx434"/>
            <p:cNvSpPr/>
            <p:nvPr/>
          </p:nvSpPr>
          <p:spPr>
            <a:xfrm>
              <a:off x="1934364" y="4437856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435" name="tx435"/>
            <p:cNvSpPr/>
            <p:nvPr/>
          </p:nvSpPr>
          <p:spPr>
            <a:xfrm>
              <a:off x="2002170" y="4253643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436" name="tx436"/>
            <p:cNvSpPr/>
            <p:nvPr/>
          </p:nvSpPr>
          <p:spPr>
            <a:xfrm>
              <a:off x="2103849" y="4070267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37" name="tx437"/>
            <p:cNvSpPr/>
            <p:nvPr/>
          </p:nvSpPr>
          <p:spPr>
            <a:xfrm>
              <a:off x="2036043" y="387701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38" name="tx438"/>
            <p:cNvSpPr/>
            <p:nvPr/>
          </p:nvSpPr>
          <p:spPr>
            <a:xfrm>
              <a:off x="2036043" y="370130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39" name="tx439"/>
            <p:cNvSpPr/>
            <p:nvPr/>
          </p:nvSpPr>
          <p:spPr>
            <a:xfrm>
              <a:off x="2036043" y="35255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440" name="tx440"/>
            <p:cNvSpPr/>
            <p:nvPr/>
          </p:nvSpPr>
          <p:spPr>
            <a:xfrm>
              <a:off x="2036043" y="333382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441" name="tx441"/>
            <p:cNvSpPr/>
            <p:nvPr/>
          </p:nvSpPr>
          <p:spPr>
            <a:xfrm>
              <a:off x="1934364" y="314896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442" name="pl442"/>
            <p:cNvSpPr/>
            <p:nvPr/>
          </p:nvSpPr>
          <p:spPr>
            <a:xfrm>
              <a:off x="2199491" y="44833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2199491" y="42991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2199491" y="41142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2199491" y="39224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2199491" y="37467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2199491" y="35710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2199491" y="33793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2199491" y="3194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tx450"/>
            <p:cNvSpPr/>
            <p:nvPr/>
          </p:nvSpPr>
          <p:spPr>
            <a:xfrm>
              <a:off x="1934364" y="604111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451" name="tx451"/>
            <p:cNvSpPr/>
            <p:nvPr/>
          </p:nvSpPr>
          <p:spPr>
            <a:xfrm>
              <a:off x="2002170" y="5856900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452" name="tx452"/>
            <p:cNvSpPr/>
            <p:nvPr/>
          </p:nvSpPr>
          <p:spPr>
            <a:xfrm>
              <a:off x="2103849" y="5673524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53" name="tx453"/>
            <p:cNvSpPr/>
            <p:nvPr/>
          </p:nvSpPr>
          <p:spPr>
            <a:xfrm>
              <a:off x="2036043" y="548027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4" name="tx454"/>
            <p:cNvSpPr/>
            <p:nvPr/>
          </p:nvSpPr>
          <p:spPr>
            <a:xfrm>
              <a:off x="2036043" y="530455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55" name="tx455"/>
            <p:cNvSpPr/>
            <p:nvPr/>
          </p:nvSpPr>
          <p:spPr>
            <a:xfrm>
              <a:off x="2036043" y="512884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456" name="tx456"/>
            <p:cNvSpPr/>
            <p:nvPr/>
          </p:nvSpPr>
          <p:spPr>
            <a:xfrm>
              <a:off x="2036043" y="493708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457" name="tx457"/>
            <p:cNvSpPr/>
            <p:nvPr/>
          </p:nvSpPr>
          <p:spPr>
            <a:xfrm>
              <a:off x="1934364" y="475221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458" name="pl458"/>
            <p:cNvSpPr/>
            <p:nvPr/>
          </p:nvSpPr>
          <p:spPr>
            <a:xfrm>
              <a:off x="2199491" y="6086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2199491" y="59023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2199491" y="57175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2199491" y="55257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2199491" y="53500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2199491" y="51743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2199491" y="49825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2199491" y="4797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tx466"/>
            <p:cNvSpPr/>
            <p:nvPr/>
          </p:nvSpPr>
          <p:spPr>
            <a:xfrm rot="-5400000">
              <a:off x="985378" y="3767338"/>
              <a:ext cx="162654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(%)</a:t>
              </a:r>
            </a:p>
          </p:txBody>
        </p:sp>
        <p:sp>
          <p:nvSpPr>
            <p:cNvPr id="467" name="rc467"/>
            <p:cNvSpPr/>
            <p:nvPr/>
          </p:nvSpPr>
          <p:spPr>
            <a:xfrm>
              <a:off x="7912089" y="2941871"/>
              <a:ext cx="1025003" cy="17939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tx468"/>
            <p:cNvSpPr/>
            <p:nvPr/>
          </p:nvSpPr>
          <p:spPr>
            <a:xfrm>
              <a:off x="7981678" y="3031328"/>
              <a:ext cx="84712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number</a:t>
              </a:r>
            </a:p>
          </p:txBody>
        </p:sp>
        <p:sp>
          <p:nvSpPr>
            <p:cNvPr id="469" name="tx469"/>
            <p:cNvSpPr/>
            <p:nvPr/>
          </p:nvSpPr>
          <p:spPr>
            <a:xfrm>
              <a:off x="7981678" y="3165559"/>
              <a:ext cx="90658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 sequences</a:t>
              </a:r>
            </a:p>
          </p:txBody>
        </p:sp>
        <p:sp>
          <p:nvSpPr>
            <p:cNvPr id="470" name="tx470"/>
            <p:cNvSpPr/>
            <p:nvPr/>
          </p:nvSpPr>
          <p:spPr>
            <a:xfrm>
              <a:off x="7981678" y="3332012"/>
              <a:ext cx="618380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 week</a:t>
              </a:r>
            </a:p>
          </p:txBody>
        </p:sp>
        <p:sp>
          <p:nvSpPr>
            <p:cNvPr id="471" name="rc471"/>
            <p:cNvSpPr/>
            <p:nvPr/>
          </p:nvSpPr>
          <p:spPr>
            <a:xfrm>
              <a:off x="7981678" y="356895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8086770" y="3674052"/>
              <a:ext cx="9271" cy="927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rc473"/>
            <p:cNvSpPr/>
            <p:nvPr/>
          </p:nvSpPr>
          <p:spPr>
            <a:xfrm>
              <a:off x="7981678" y="378841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8059737" y="3866474"/>
              <a:ext cx="63338" cy="63338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rc475"/>
            <p:cNvSpPr/>
            <p:nvPr/>
          </p:nvSpPr>
          <p:spPr>
            <a:xfrm>
              <a:off x="7981678" y="400787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8048539" y="4074733"/>
              <a:ext cx="85733" cy="8573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rc477"/>
            <p:cNvSpPr/>
            <p:nvPr/>
          </p:nvSpPr>
          <p:spPr>
            <a:xfrm>
              <a:off x="7981678" y="422732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8039947" y="4285596"/>
              <a:ext cx="102917" cy="102917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rc479"/>
            <p:cNvSpPr/>
            <p:nvPr/>
          </p:nvSpPr>
          <p:spPr>
            <a:xfrm>
              <a:off x="7981678" y="444678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8032703" y="4497809"/>
              <a:ext cx="117404" cy="117404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tx481"/>
            <p:cNvSpPr/>
            <p:nvPr/>
          </p:nvSpPr>
          <p:spPr>
            <a:xfrm>
              <a:off x="8277049" y="3633205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82" name="tx482"/>
            <p:cNvSpPr/>
            <p:nvPr/>
          </p:nvSpPr>
          <p:spPr>
            <a:xfrm>
              <a:off x="8277049" y="3852661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83" name="tx483"/>
            <p:cNvSpPr/>
            <p:nvPr/>
          </p:nvSpPr>
          <p:spPr>
            <a:xfrm>
              <a:off x="8277049" y="4072117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484" name="tx484"/>
            <p:cNvSpPr/>
            <p:nvPr/>
          </p:nvSpPr>
          <p:spPr>
            <a:xfrm>
              <a:off x="8277049" y="4291573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485" name="tx485"/>
            <p:cNvSpPr/>
            <p:nvPr/>
          </p:nvSpPr>
          <p:spPr>
            <a:xfrm>
              <a:off x="8277049" y="4511029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1600</a:t>
              </a:r>
            </a:p>
          </p:txBody>
        </p:sp>
        <p:sp>
          <p:nvSpPr>
            <p:cNvPr id="486" name="tx486"/>
            <p:cNvSpPr/>
            <p:nvPr/>
          </p:nvSpPr>
          <p:spPr>
            <a:xfrm>
              <a:off x="2234286" y="1103259"/>
              <a:ext cx="4217402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GROWTH OF VOC 20B.501Y.V1 BY NHS REGION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2021-01-07T20:15:47Z</dcterms:modified>
</cp:coreProperties>
</file>