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88008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69586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5110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3192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1435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96781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77604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59118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770962"/>
              <a:ext cx="1799815" cy="1007284"/>
            </a:xfrm>
            <a:custGeom>
              <a:avLst/>
              <a:pathLst>
                <a:path w="1799815" h="1007284">
                  <a:moveTo>
                    <a:pt x="0" y="819069"/>
                  </a:moveTo>
                  <a:lnTo>
                    <a:pt x="9889" y="815275"/>
                  </a:lnTo>
                  <a:lnTo>
                    <a:pt x="19778" y="811479"/>
                  </a:lnTo>
                  <a:lnTo>
                    <a:pt x="29667" y="807682"/>
                  </a:lnTo>
                  <a:lnTo>
                    <a:pt x="39556" y="803883"/>
                  </a:lnTo>
                  <a:lnTo>
                    <a:pt x="49445" y="800082"/>
                  </a:lnTo>
                  <a:lnTo>
                    <a:pt x="59334" y="796279"/>
                  </a:lnTo>
                  <a:lnTo>
                    <a:pt x="69223" y="792474"/>
                  </a:lnTo>
                  <a:lnTo>
                    <a:pt x="79112" y="788667"/>
                  </a:lnTo>
                  <a:lnTo>
                    <a:pt x="89001" y="784858"/>
                  </a:lnTo>
                  <a:lnTo>
                    <a:pt x="98890" y="781046"/>
                  </a:lnTo>
                  <a:lnTo>
                    <a:pt x="108780" y="777233"/>
                  </a:lnTo>
                  <a:lnTo>
                    <a:pt x="118669" y="773417"/>
                  </a:lnTo>
                  <a:lnTo>
                    <a:pt x="128558" y="769600"/>
                  </a:lnTo>
                  <a:lnTo>
                    <a:pt x="138447" y="765779"/>
                  </a:lnTo>
                  <a:lnTo>
                    <a:pt x="148336" y="761957"/>
                  </a:lnTo>
                  <a:lnTo>
                    <a:pt x="158225" y="758132"/>
                  </a:lnTo>
                  <a:lnTo>
                    <a:pt x="168114" y="754304"/>
                  </a:lnTo>
                  <a:lnTo>
                    <a:pt x="178003" y="750474"/>
                  </a:lnTo>
                  <a:lnTo>
                    <a:pt x="187892" y="746641"/>
                  </a:lnTo>
                  <a:lnTo>
                    <a:pt x="197781" y="742805"/>
                  </a:lnTo>
                  <a:lnTo>
                    <a:pt x="207671" y="738967"/>
                  </a:lnTo>
                  <a:lnTo>
                    <a:pt x="217560" y="735125"/>
                  </a:lnTo>
                  <a:lnTo>
                    <a:pt x="227449" y="731281"/>
                  </a:lnTo>
                  <a:lnTo>
                    <a:pt x="237338" y="727434"/>
                  </a:lnTo>
                  <a:lnTo>
                    <a:pt x="247227" y="723583"/>
                  </a:lnTo>
                  <a:lnTo>
                    <a:pt x="257116" y="719729"/>
                  </a:lnTo>
                  <a:lnTo>
                    <a:pt x="267005" y="715872"/>
                  </a:lnTo>
                  <a:lnTo>
                    <a:pt x="276894" y="712012"/>
                  </a:lnTo>
                  <a:lnTo>
                    <a:pt x="286783" y="708148"/>
                  </a:lnTo>
                  <a:lnTo>
                    <a:pt x="296672" y="704280"/>
                  </a:lnTo>
                  <a:lnTo>
                    <a:pt x="306562" y="700409"/>
                  </a:lnTo>
                  <a:lnTo>
                    <a:pt x="316451" y="696533"/>
                  </a:lnTo>
                  <a:lnTo>
                    <a:pt x="326340" y="692654"/>
                  </a:lnTo>
                  <a:lnTo>
                    <a:pt x="336229" y="688771"/>
                  </a:lnTo>
                  <a:lnTo>
                    <a:pt x="346118" y="684884"/>
                  </a:lnTo>
                  <a:lnTo>
                    <a:pt x="356007" y="680992"/>
                  </a:lnTo>
                  <a:lnTo>
                    <a:pt x="365896" y="677096"/>
                  </a:lnTo>
                  <a:lnTo>
                    <a:pt x="375785" y="673195"/>
                  </a:lnTo>
                  <a:lnTo>
                    <a:pt x="385674" y="669290"/>
                  </a:lnTo>
                  <a:lnTo>
                    <a:pt x="395563" y="665380"/>
                  </a:lnTo>
                  <a:lnTo>
                    <a:pt x="405452" y="661464"/>
                  </a:lnTo>
                  <a:lnTo>
                    <a:pt x="415342" y="657544"/>
                  </a:lnTo>
                  <a:lnTo>
                    <a:pt x="425231" y="653619"/>
                  </a:lnTo>
                  <a:lnTo>
                    <a:pt x="435120" y="649688"/>
                  </a:lnTo>
                  <a:lnTo>
                    <a:pt x="445009" y="645751"/>
                  </a:lnTo>
                  <a:lnTo>
                    <a:pt x="454898" y="641809"/>
                  </a:lnTo>
                  <a:lnTo>
                    <a:pt x="464787" y="637861"/>
                  </a:lnTo>
                  <a:lnTo>
                    <a:pt x="474676" y="633907"/>
                  </a:lnTo>
                  <a:lnTo>
                    <a:pt x="484565" y="629946"/>
                  </a:lnTo>
                  <a:lnTo>
                    <a:pt x="494454" y="625979"/>
                  </a:lnTo>
                  <a:lnTo>
                    <a:pt x="504343" y="622006"/>
                  </a:lnTo>
                  <a:lnTo>
                    <a:pt x="514233" y="618025"/>
                  </a:lnTo>
                  <a:lnTo>
                    <a:pt x="524122" y="614038"/>
                  </a:lnTo>
                  <a:lnTo>
                    <a:pt x="534011" y="610043"/>
                  </a:lnTo>
                  <a:lnTo>
                    <a:pt x="543900" y="606041"/>
                  </a:lnTo>
                  <a:lnTo>
                    <a:pt x="553789" y="602031"/>
                  </a:lnTo>
                  <a:lnTo>
                    <a:pt x="563678" y="598013"/>
                  </a:lnTo>
                  <a:lnTo>
                    <a:pt x="573567" y="593987"/>
                  </a:lnTo>
                  <a:lnTo>
                    <a:pt x="583456" y="589953"/>
                  </a:lnTo>
                  <a:lnTo>
                    <a:pt x="593345" y="585910"/>
                  </a:lnTo>
                  <a:lnTo>
                    <a:pt x="603234" y="581858"/>
                  </a:lnTo>
                  <a:lnTo>
                    <a:pt x="613124" y="577797"/>
                  </a:lnTo>
                  <a:lnTo>
                    <a:pt x="623013" y="573727"/>
                  </a:lnTo>
                  <a:lnTo>
                    <a:pt x="632902" y="569647"/>
                  </a:lnTo>
                  <a:lnTo>
                    <a:pt x="642791" y="565557"/>
                  </a:lnTo>
                  <a:lnTo>
                    <a:pt x="652680" y="561457"/>
                  </a:lnTo>
                  <a:lnTo>
                    <a:pt x="662569" y="557347"/>
                  </a:lnTo>
                  <a:lnTo>
                    <a:pt x="672458" y="553225"/>
                  </a:lnTo>
                  <a:lnTo>
                    <a:pt x="682347" y="549093"/>
                  </a:lnTo>
                  <a:lnTo>
                    <a:pt x="692236" y="544950"/>
                  </a:lnTo>
                  <a:lnTo>
                    <a:pt x="702125" y="540795"/>
                  </a:lnTo>
                  <a:lnTo>
                    <a:pt x="712014" y="536629"/>
                  </a:lnTo>
                  <a:lnTo>
                    <a:pt x="721904" y="532450"/>
                  </a:lnTo>
                  <a:lnTo>
                    <a:pt x="731793" y="528259"/>
                  </a:lnTo>
                  <a:lnTo>
                    <a:pt x="741682" y="524055"/>
                  </a:lnTo>
                  <a:lnTo>
                    <a:pt x="751571" y="519838"/>
                  </a:lnTo>
                  <a:lnTo>
                    <a:pt x="761460" y="515608"/>
                  </a:lnTo>
                  <a:lnTo>
                    <a:pt x="771349" y="511365"/>
                  </a:lnTo>
                  <a:lnTo>
                    <a:pt x="781238" y="507108"/>
                  </a:lnTo>
                  <a:lnTo>
                    <a:pt x="791127" y="502837"/>
                  </a:lnTo>
                  <a:lnTo>
                    <a:pt x="801016" y="498552"/>
                  </a:lnTo>
                  <a:lnTo>
                    <a:pt x="810905" y="494252"/>
                  </a:lnTo>
                  <a:lnTo>
                    <a:pt x="820795" y="489937"/>
                  </a:lnTo>
                  <a:lnTo>
                    <a:pt x="830684" y="485607"/>
                  </a:lnTo>
                  <a:lnTo>
                    <a:pt x="840573" y="481263"/>
                  </a:lnTo>
                  <a:lnTo>
                    <a:pt x="850462" y="476902"/>
                  </a:lnTo>
                  <a:lnTo>
                    <a:pt x="860351" y="472527"/>
                  </a:lnTo>
                  <a:lnTo>
                    <a:pt x="870240" y="468135"/>
                  </a:lnTo>
                  <a:lnTo>
                    <a:pt x="880129" y="463727"/>
                  </a:lnTo>
                  <a:lnTo>
                    <a:pt x="890018" y="459304"/>
                  </a:lnTo>
                  <a:lnTo>
                    <a:pt x="899907" y="454864"/>
                  </a:lnTo>
                  <a:lnTo>
                    <a:pt x="909796" y="450407"/>
                  </a:lnTo>
                  <a:lnTo>
                    <a:pt x="919686" y="445934"/>
                  </a:lnTo>
                  <a:lnTo>
                    <a:pt x="929575" y="441445"/>
                  </a:lnTo>
                  <a:lnTo>
                    <a:pt x="939464" y="436939"/>
                  </a:lnTo>
                  <a:lnTo>
                    <a:pt x="949353" y="432416"/>
                  </a:lnTo>
                  <a:lnTo>
                    <a:pt x="959242" y="427876"/>
                  </a:lnTo>
                  <a:lnTo>
                    <a:pt x="969131" y="423320"/>
                  </a:lnTo>
                  <a:lnTo>
                    <a:pt x="979020" y="418747"/>
                  </a:lnTo>
                  <a:lnTo>
                    <a:pt x="988909" y="414157"/>
                  </a:lnTo>
                  <a:lnTo>
                    <a:pt x="998798" y="409551"/>
                  </a:lnTo>
                  <a:lnTo>
                    <a:pt x="1008687" y="404928"/>
                  </a:lnTo>
                  <a:lnTo>
                    <a:pt x="1018576" y="400289"/>
                  </a:lnTo>
                  <a:lnTo>
                    <a:pt x="1028466" y="395633"/>
                  </a:lnTo>
                  <a:lnTo>
                    <a:pt x="1038355" y="390960"/>
                  </a:lnTo>
                  <a:lnTo>
                    <a:pt x="1048244" y="386272"/>
                  </a:lnTo>
                  <a:lnTo>
                    <a:pt x="1058133" y="381567"/>
                  </a:lnTo>
                  <a:lnTo>
                    <a:pt x="1068022" y="376847"/>
                  </a:lnTo>
                  <a:lnTo>
                    <a:pt x="1077911" y="372111"/>
                  </a:lnTo>
                  <a:lnTo>
                    <a:pt x="1087800" y="367359"/>
                  </a:lnTo>
                  <a:lnTo>
                    <a:pt x="1097689" y="362593"/>
                  </a:lnTo>
                  <a:lnTo>
                    <a:pt x="1107578" y="357811"/>
                  </a:lnTo>
                  <a:lnTo>
                    <a:pt x="1117467" y="353014"/>
                  </a:lnTo>
                  <a:lnTo>
                    <a:pt x="1127357" y="348203"/>
                  </a:lnTo>
                  <a:lnTo>
                    <a:pt x="1137246" y="343377"/>
                  </a:lnTo>
                  <a:lnTo>
                    <a:pt x="1147135" y="338537"/>
                  </a:lnTo>
                  <a:lnTo>
                    <a:pt x="1157024" y="333683"/>
                  </a:lnTo>
                  <a:lnTo>
                    <a:pt x="1166913" y="328816"/>
                  </a:lnTo>
                  <a:lnTo>
                    <a:pt x="1176802" y="323936"/>
                  </a:lnTo>
                  <a:lnTo>
                    <a:pt x="1186691" y="319042"/>
                  </a:lnTo>
                  <a:lnTo>
                    <a:pt x="1196580" y="314136"/>
                  </a:lnTo>
                  <a:lnTo>
                    <a:pt x="1206469" y="309217"/>
                  </a:lnTo>
                  <a:lnTo>
                    <a:pt x="1216358" y="304286"/>
                  </a:lnTo>
                  <a:lnTo>
                    <a:pt x="1226248" y="299343"/>
                  </a:lnTo>
                  <a:lnTo>
                    <a:pt x="1236137" y="294388"/>
                  </a:lnTo>
                  <a:lnTo>
                    <a:pt x="1246026" y="289422"/>
                  </a:lnTo>
                  <a:lnTo>
                    <a:pt x="1255915" y="284445"/>
                  </a:lnTo>
                  <a:lnTo>
                    <a:pt x="1265804" y="279457"/>
                  </a:lnTo>
                  <a:lnTo>
                    <a:pt x="1275693" y="274459"/>
                  </a:lnTo>
                  <a:lnTo>
                    <a:pt x="1285582" y="269450"/>
                  </a:lnTo>
                  <a:lnTo>
                    <a:pt x="1295471" y="264432"/>
                  </a:lnTo>
                  <a:lnTo>
                    <a:pt x="1305360" y="259403"/>
                  </a:lnTo>
                  <a:lnTo>
                    <a:pt x="1315249" y="254365"/>
                  </a:lnTo>
                  <a:lnTo>
                    <a:pt x="1325139" y="249318"/>
                  </a:lnTo>
                  <a:lnTo>
                    <a:pt x="1335028" y="244262"/>
                  </a:lnTo>
                  <a:lnTo>
                    <a:pt x="1344917" y="239198"/>
                  </a:lnTo>
                  <a:lnTo>
                    <a:pt x="1354806" y="234124"/>
                  </a:lnTo>
                  <a:lnTo>
                    <a:pt x="1364695" y="229043"/>
                  </a:lnTo>
                  <a:lnTo>
                    <a:pt x="1374584" y="223954"/>
                  </a:lnTo>
                  <a:lnTo>
                    <a:pt x="1384473" y="218856"/>
                  </a:lnTo>
                  <a:lnTo>
                    <a:pt x="1394362" y="213752"/>
                  </a:lnTo>
                  <a:lnTo>
                    <a:pt x="1404251" y="208639"/>
                  </a:lnTo>
                  <a:lnTo>
                    <a:pt x="1414140" y="203520"/>
                  </a:lnTo>
                  <a:lnTo>
                    <a:pt x="1424029" y="198394"/>
                  </a:lnTo>
                  <a:lnTo>
                    <a:pt x="1433919" y="193261"/>
                  </a:lnTo>
                  <a:lnTo>
                    <a:pt x="1443808" y="188122"/>
                  </a:lnTo>
                  <a:lnTo>
                    <a:pt x="1453697" y="182976"/>
                  </a:lnTo>
                  <a:lnTo>
                    <a:pt x="1463586" y="177824"/>
                  </a:lnTo>
                  <a:lnTo>
                    <a:pt x="1473475" y="172666"/>
                  </a:lnTo>
                  <a:lnTo>
                    <a:pt x="1483364" y="167502"/>
                  </a:lnTo>
                  <a:lnTo>
                    <a:pt x="1493253" y="162333"/>
                  </a:lnTo>
                  <a:lnTo>
                    <a:pt x="1503142" y="157158"/>
                  </a:lnTo>
                  <a:lnTo>
                    <a:pt x="1513031" y="151978"/>
                  </a:lnTo>
                  <a:lnTo>
                    <a:pt x="1522920" y="146793"/>
                  </a:lnTo>
                  <a:lnTo>
                    <a:pt x="1532810" y="141602"/>
                  </a:lnTo>
                  <a:lnTo>
                    <a:pt x="1542699" y="136407"/>
                  </a:lnTo>
                  <a:lnTo>
                    <a:pt x="1552588" y="131207"/>
                  </a:lnTo>
                  <a:lnTo>
                    <a:pt x="1562477" y="126003"/>
                  </a:lnTo>
                  <a:lnTo>
                    <a:pt x="1572366" y="120793"/>
                  </a:lnTo>
                  <a:lnTo>
                    <a:pt x="1582255" y="115580"/>
                  </a:lnTo>
                  <a:lnTo>
                    <a:pt x="1592144" y="110362"/>
                  </a:lnTo>
                  <a:lnTo>
                    <a:pt x="1602033" y="105141"/>
                  </a:lnTo>
                  <a:lnTo>
                    <a:pt x="1611922" y="99915"/>
                  </a:lnTo>
                  <a:lnTo>
                    <a:pt x="1621811" y="94686"/>
                  </a:lnTo>
                  <a:lnTo>
                    <a:pt x="1631701" y="89452"/>
                  </a:lnTo>
                  <a:lnTo>
                    <a:pt x="1641590" y="84215"/>
                  </a:lnTo>
                  <a:lnTo>
                    <a:pt x="1651479" y="78975"/>
                  </a:lnTo>
                  <a:lnTo>
                    <a:pt x="1661368" y="73731"/>
                  </a:lnTo>
                  <a:lnTo>
                    <a:pt x="1671257" y="68483"/>
                  </a:lnTo>
                  <a:lnTo>
                    <a:pt x="1681146" y="63233"/>
                  </a:lnTo>
                  <a:lnTo>
                    <a:pt x="1691035" y="57979"/>
                  </a:lnTo>
                  <a:lnTo>
                    <a:pt x="1700924" y="52722"/>
                  </a:lnTo>
                  <a:lnTo>
                    <a:pt x="1710813" y="47462"/>
                  </a:lnTo>
                  <a:lnTo>
                    <a:pt x="1720702" y="42199"/>
                  </a:lnTo>
                  <a:lnTo>
                    <a:pt x="1730591" y="36933"/>
                  </a:lnTo>
                  <a:lnTo>
                    <a:pt x="1740481" y="31665"/>
                  </a:lnTo>
                  <a:lnTo>
                    <a:pt x="1750370" y="26394"/>
                  </a:lnTo>
                  <a:lnTo>
                    <a:pt x="1760259" y="21120"/>
                  </a:lnTo>
                  <a:lnTo>
                    <a:pt x="1770148" y="15843"/>
                  </a:lnTo>
                  <a:lnTo>
                    <a:pt x="1780037" y="10565"/>
                  </a:lnTo>
                  <a:lnTo>
                    <a:pt x="1789926" y="5283"/>
                  </a:lnTo>
                  <a:lnTo>
                    <a:pt x="1799815" y="0"/>
                  </a:lnTo>
                  <a:lnTo>
                    <a:pt x="1799815" y="169702"/>
                  </a:lnTo>
                  <a:lnTo>
                    <a:pt x="1789926" y="173520"/>
                  </a:lnTo>
                  <a:lnTo>
                    <a:pt x="1780037" y="177342"/>
                  </a:lnTo>
                  <a:lnTo>
                    <a:pt x="1770148" y="181165"/>
                  </a:lnTo>
                  <a:lnTo>
                    <a:pt x="1760259" y="184991"/>
                  </a:lnTo>
                  <a:lnTo>
                    <a:pt x="1750370" y="188820"/>
                  </a:lnTo>
                  <a:lnTo>
                    <a:pt x="1740481" y="192651"/>
                  </a:lnTo>
                  <a:lnTo>
                    <a:pt x="1730591" y="196485"/>
                  </a:lnTo>
                  <a:lnTo>
                    <a:pt x="1720702" y="200322"/>
                  </a:lnTo>
                  <a:lnTo>
                    <a:pt x="1710813" y="204161"/>
                  </a:lnTo>
                  <a:lnTo>
                    <a:pt x="1700924" y="208004"/>
                  </a:lnTo>
                  <a:lnTo>
                    <a:pt x="1691035" y="211850"/>
                  </a:lnTo>
                  <a:lnTo>
                    <a:pt x="1681146" y="215698"/>
                  </a:lnTo>
                  <a:lnTo>
                    <a:pt x="1671257" y="219550"/>
                  </a:lnTo>
                  <a:lnTo>
                    <a:pt x="1661368" y="223405"/>
                  </a:lnTo>
                  <a:lnTo>
                    <a:pt x="1651479" y="227264"/>
                  </a:lnTo>
                  <a:lnTo>
                    <a:pt x="1641590" y="231126"/>
                  </a:lnTo>
                  <a:lnTo>
                    <a:pt x="1631701" y="234991"/>
                  </a:lnTo>
                  <a:lnTo>
                    <a:pt x="1621811" y="238860"/>
                  </a:lnTo>
                  <a:lnTo>
                    <a:pt x="1611922" y="242733"/>
                  </a:lnTo>
                  <a:lnTo>
                    <a:pt x="1602033" y="246610"/>
                  </a:lnTo>
                  <a:lnTo>
                    <a:pt x="1592144" y="250491"/>
                  </a:lnTo>
                  <a:lnTo>
                    <a:pt x="1582255" y="254376"/>
                  </a:lnTo>
                  <a:lnTo>
                    <a:pt x="1572366" y="258265"/>
                  </a:lnTo>
                  <a:lnTo>
                    <a:pt x="1562477" y="262158"/>
                  </a:lnTo>
                  <a:lnTo>
                    <a:pt x="1552588" y="266056"/>
                  </a:lnTo>
                  <a:lnTo>
                    <a:pt x="1542699" y="269959"/>
                  </a:lnTo>
                  <a:lnTo>
                    <a:pt x="1532810" y="273866"/>
                  </a:lnTo>
                  <a:lnTo>
                    <a:pt x="1522920" y="277778"/>
                  </a:lnTo>
                  <a:lnTo>
                    <a:pt x="1513031" y="281695"/>
                  </a:lnTo>
                  <a:lnTo>
                    <a:pt x="1503142" y="285617"/>
                  </a:lnTo>
                  <a:lnTo>
                    <a:pt x="1493253" y="289545"/>
                  </a:lnTo>
                  <a:lnTo>
                    <a:pt x="1483364" y="293478"/>
                  </a:lnTo>
                  <a:lnTo>
                    <a:pt x="1473475" y="297417"/>
                  </a:lnTo>
                  <a:lnTo>
                    <a:pt x="1463586" y="301362"/>
                  </a:lnTo>
                  <a:lnTo>
                    <a:pt x="1453697" y="305312"/>
                  </a:lnTo>
                  <a:lnTo>
                    <a:pt x="1443808" y="309269"/>
                  </a:lnTo>
                  <a:lnTo>
                    <a:pt x="1433919" y="313232"/>
                  </a:lnTo>
                  <a:lnTo>
                    <a:pt x="1424029" y="317201"/>
                  </a:lnTo>
                  <a:lnTo>
                    <a:pt x="1414140" y="321178"/>
                  </a:lnTo>
                  <a:lnTo>
                    <a:pt x="1404251" y="325161"/>
                  </a:lnTo>
                  <a:lnTo>
                    <a:pt x="1394362" y="329151"/>
                  </a:lnTo>
                  <a:lnTo>
                    <a:pt x="1384473" y="333149"/>
                  </a:lnTo>
                  <a:lnTo>
                    <a:pt x="1374584" y="337154"/>
                  </a:lnTo>
                  <a:lnTo>
                    <a:pt x="1364695" y="341167"/>
                  </a:lnTo>
                  <a:lnTo>
                    <a:pt x="1354806" y="345188"/>
                  </a:lnTo>
                  <a:lnTo>
                    <a:pt x="1344917" y="349218"/>
                  </a:lnTo>
                  <a:lnTo>
                    <a:pt x="1335028" y="353256"/>
                  </a:lnTo>
                  <a:lnTo>
                    <a:pt x="1325139" y="357302"/>
                  </a:lnTo>
                  <a:lnTo>
                    <a:pt x="1315249" y="361357"/>
                  </a:lnTo>
                  <a:lnTo>
                    <a:pt x="1305360" y="365422"/>
                  </a:lnTo>
                  <a:lnTo>
                    <a:pt x="1295471" y="369496"/>
                  </a:lnTo>
                  <a:lnTo>
                    <a:pt x="1285582" y="373580"/>
                  </a:lnTo>
                  <a:lnTo>
                    <a:pt x="1275693" y="377674"/>
                  </a:lnTo>
                  <a:lnTo>
                    <a:pt x="1265804" y="381778"/>
                  </a:lnTo>
                  <a:lnTo>
                    <a:pt x="1255915" y="385893"/>
                  </a:lnTo>
                  <a:lnTo>
                    <a:pt x="1246026" y="390018"/>
                  </a:lnTo>
                  <a:lnTo>
                    <a:pt x="1236137" y="394155"/>
                  </a:lnTo>
                  <a:lnTo>
                    <a:pt x="1226248" y="398302"/>
                  </a:lnTo>
                  <a:lnTo>
                    <a:pt x="1216358" y="402462"/>
                  </a:lnTo>
                  <a:lnTo>
                    <a:pt x="1206469" y="406633"/>
                  </a:lnTo>
                  <a:lnTo>
                    <a:pt x="1196580" y="410817"/>
                  </a:lnTo>
                  <a:lnTo>
                    <a:pt x="1186691" y="415013"/>
                  </a:lnTo>
                  <a:lnTo>
                    <a:pt x="1176802" y="419222"/>
                  </a:lnTo>
                  <a:lnTo>
                    <a:pt x="1166913" y="423444"/>
                  </a:lnTo>
                  <a:lnTo>
                    <a:pt x="1157024" y="427679"/>
                  </a:lnTo>
                  <a:lnTo>
                    <a:pt x="1147135" y="431928"/>
                  </a:lnTo>
                  <a:lnTo>
                    <a:pt x="1137246" y="436191"/>
                  </a:lnTo>
                  <a:lnTo>
                    <a:pt x="1127357" y="440467"/>
                  </a:lnTo>
                  <a:lnTo>
                    <a:pt x="1117467" y="444759"/>
                  </a:lnTo>
                  <a:lnTo>
                    <a:pt x="1107578" y="449064"/>
                  </a:lnTo>
                  <a:lnTo>
                    <a:pt x="1097689" y="453385"/>
                  </a:lnTo>
                  <a:lnTo>
                    <a:pt x="1087800" y="457721"/>
                  </a:lnTo>
                  <a:lnTo>
                    <a:pt x="1077911" y="462072"/>
                  </a:lnTo>
                  <a:lnTo>
                    <a:pt x="1068022" y="466438"/>
                  </a:lnTo>
                  <a:lnTo>
                    <a:pt x="1058133" y="470820"/>
                  </a:lnTo>
                  <a:lnTo>
                    <a:pt x="1048244" y="475218"/>
                  </a:lnTo>
                  <a:lnTo>
                    <a:pt x="1038355" y="479632"/>
                  </a:lnTo>
                  <a:lnTo>
                    <a:pt x="1028466" y="484062"/>
                  </a:lnTo>
                  <a:lnTo>
                    <a:pt x="1018576" y="488509"/>
                  </a:lnTo>
                  <a:lnTo>
                    <a:pt x="1008687" y="492972"/>
                  </a:lnTo>
                  <a:lnTo>
                    <a:pt x="998798" y="497451"/>
                  </a:lnTo>
                  <a:lnTo>
                    <a:pt x="988909" y="501947"/>
                  </a:lnTo>
                  <a:lnTo>
                    <a:pt x="979020" y="506460"/>
                  </a:lnTo>
                  <a:lnTo>
                    <a:pt x="969131" y="510990"/>
                  </a:lnTo>
                  <a:lnTo>
                    <a:pt x="959242" y="515536"/>
                  </a:lnTo>
                  <a:lnTo>
                    <a:pt x="949353" y="520099"/>
                  </a:lnTo>
                  <a:lnTo>
                    <a:pt x="939464" y="524679"/>
                  </a:lnTo>
                  <a:lnTo>
                    <a:pt x="929575" y="529275"/>
                  </a:lnTo>
                  <a:lnTo>
                    <a:pt x="919686" y="533888"/>
                  </a:lnTo>
                  <a:lnTo>
                    <a:pt x="909796" y="538518"/>
                  </a:lnTo>
                  <a:lnTo>
                    <a:pt x="899907" y="543164"/>
                  </a:lnTo>
                  <a:lnTo>
                    <a:pt x="890018" y="547826"/>
                  </a:lnTo>
                  <a:lnTo>
                    <a:pt x="880129" y="552505"/>
                  </a:lnTo>
                  <a:lnTo>
                    <a:pt x="870240" y="557200"/>
                  </a:lnTo>
                  <a:lnTo>
                    <a:pt x="860351" y="561911"/>
                  </a:lnTo>
                  <a:lnTo>
                    <a:pt x="850462" y="566637"/>
                  </a:lnTo>
                  <a:lnTo>
                    <a:pt x="840573" y="571380"/>
                  </a:lnTo>
                  <a:lnTo>
                    <a:pt x="830684" y="576137"/>
                  </a:lnTo>
                  <a:lnTo>
                    <a:pt x="820795" y="580910"/>
                  </a:lnTo>
                  <a:lnTo>
                    <a:pt x="810905" y="585698"/>
                  </a:lnTo>
                  <a:lnTo>
                    <a:pt x="801016" y="590501"/>
                  </a:lnTo>
                  <a:lnTo>
                    <a:pt x="791127" y="595318"/>
                  </a:lnTo>
                  <a:lnTo>
                    <a:pt x="781238" y="600149"/>
                  </a:lnTo>
                  <a:lnTo>
                    <a:pt x="771349" y="604994"/>
                  </a:lnTo>
                  <a:lnTo>
                    <a:pt x="761460" y="609854"/>
                  </a:lnTo>
                  <a:lnTo>
                    <a:pt x="751571" y="614726"/>
                  </a:lnTo>
                  <a:lnTo>
                    <a:pt x="741682" y="619612"/>
                  </a:lnTo>
                  <a:lnTo>
                    <a:pt x="731793" y="624511"/>
                  </a:lnTo>
                  <a:lnTo>
                    <a:pt x="721904" y="629422"/>
                  </a:lnTo>
                  <a:lnTo>
                    <a:pt x="712014" y="634346"/>
                  </a:lnTo>
                  <a:lnTo>
                    <a:pt x="702125" y="639282"/>
                  </a:lnTo>
                  <a:lnTo>
                    <a:pt x="692236" y="644229"/>
                  </a:lnTo>
                  <a:lnTo>
                    <a:pt x="682347" y="649188"/>
                  </a:lnTo>
                  <a:lnTo>
                    <a:pt x="672458" y="654159"/>
                  </a:lnTo>
                  <a:lnTo>
                    <a:pt x="662569" y="659140"/>
                  </a:lnTo>
                  <a:lnTo>
                    <a:pt x="652680" y="664132"/>
                  </a:lnTo>
                  <a:lnTo>
                    <a:pt x="642791" y="669135"/>
                  </a:lnTo>
                  <a:lnTo>
                    <a:pt x="632902" y="674148"/>
                  </a:lnTo>
                  <a:lnTo>
                    <a:pt x="623013" y="679170"/>
                  </a:lnTo>
                  <a:lnTo>
                    <a:pt x="613124" y="684202"/>
                  </a:lnTo>
                  <a:lnTo>
                    <a:pt x="603234" y="689244"/>
                  </a:lnTo>
                  <a:lnTo>
                    <a:pt x="593345" y="694295"/>
                  </a:lnTo>
                  <a:lnTo>
                    <a:pt x="583456" y="699354"/>
                  </a:lnTo>
                  <a:lnTo>
                    <a:pt x="573567" y="704422"/>
                  </a:lnTo>
                  <a:lnTo>
                    <a:pt x="563678" y="709499"/>
                  </a:lnTo>
                  <a:lnTo>
                    <a:pt x="553789" y="714583"/>
                  </a:lnTo>
                  <a:lnTo>
                    <a:pt x="543900" y="719676"/>
                  </a:lnTo>
                  <a:lnTo>
                    <a:pt x="534011" y="724776"/>
                  </a:lnTo>
                  <a:lnTo>
                    <a:pt x="524122" y="729884"/>
                  </a:lnTo>
                  <a:lnTo>
                    <a:pt x="514233" y="734999"/>
                  </a:lnTo>
                  <a:lnTo>
                    <a:pt x="504343" y="740121"/>
                  </a:lnTo>
                  <a:lnTo>
                    <a:pt x="494454" y="745250"/>
                  </a:lnTo>
                  <a:lnTo>
                    <a:pt x="484565" y="750385"/>
                  </a:lnTo>
                  <a:lnTo>
                    <a:pt x="474676" y="755527"/>
                  </a:lnTo>
                  <a:lnTo>
                    <a:pt x="464787" y="760676"/>
                  </a:lnTo>
                  <a:lnTo>
                    <a:pt x="454898" y="765830"/>
                  </a:lnTo>
                  <a:lnTo>
                    <a:pt x="445009" y="770990"/>
                  </a:lnTo>
                  <a:lnTo>
                    <a:pt x="435120" y="776156"/>
                  </a:lnTo>
                  <a:lnTo>
                    <a:pt x="425231" y="781328"/>
                  </a:lnTo>
                  <a:lnTo>
                    <a:pt x="415342" y="786505"/>
                  </a:lnTo>
                  <a:lnTo>
                    <a:pt x="405452" y="791687"/>
                  </a:lnTo>
                  <a:lnTo>
                    <a:pt x="395563" y="796874"/>
                  </a:lnTo>
                  <a:lnTo>
                    <a:pt x="385674" y="802067"/>
                  </a:lnTo>
                  <a:lnTo>
                    <a:pt x="375785" y="807264"/>
                  </a:lnTo>
                  <a:lnTo>
                    <a:pt x="365896" y="812466"/>
                  </a:lnTo>
                  <a:lnTo>
                    <a:pt x="356007" y="817672"/>
                  </a:lnTo>
                  <a:lnTo>
                    <a:pt x="346118" y="822883"/>
                  </a:lnTo>
                  <a:lnTo>
                    <a:pt x="336229" y="828098"/>
                  </a:lnTo>
                  <a:lnTo>
                    <a:pt x="326340" y="833317"/>
                  </a:lnTo>
                  <a:lnTo>
                    <a:pt x="316451" y="838541"/>
                  </a:lnTo>
                  <a:lnTo>
                    <a:pt x="306562" y="843768"/>
                  </a:lnTo>
                  <a:lnTo>
                    <a:pt x="296672" y="848999"/>
                  </a:lnTo>
                  <a:lnTo>
                    <a:pt x="286783" y="854234"/>
                  </a:lnTo>
                  <a:lnTo>
                    <a:pt x="276894" y="859472"/>
                  </a:lnTo>
                  <a:lnTo>
                    <a:pt x="267005" y="864714"/>
                  </a:lnTo>
                  <a:lnTo>
                    <a:pt x="257116" y="869959"/>
                  </a:lnTo>
                  <a:lnTo>
                    <a:pt x="247227" y="875208"/>
                  </a:lnTo>
                  <a:lnTo>
                    <a:pt x="237338" y="880460"/>
                  </a:lnTo>
                  <a:lnTo>
                    <a:pt x="227449" y="885715"/>
                  </a:lnTo>
                  <a:lnTo>
                    <a:pt x="217560" y="890973"/>
                  </a:lnTo>
                  <a:lnTo>
                    <a:pt x="207671" y="896234"/>
                  </a:lnTo>
                  <a:lnTo>
                    <a:pt x="197781" y="901498"/>
                  </a:lnTo>
                  <a:lnTo>
                    <a:pt x="187892" y="906765"/>
                  </a:lnTo>
                  <a:lnTo>
                    <a:pt x="178003" y="912035"/>
                  </a:lnTo>
                  <a:lnTo>
                    <a:pt x="168114" y="917307"/>
                  </a:lnTo>
                  <a:lnTo>
                    <a:pt x="158225" y="922582"/>
                  </a:lnTo>
                  <a:lnTo>
                    <a:pt x="148336" y="927859"/>
                  </a:lnTo>
                  <a:lnTo>
                    <a:pt x="138447" y="933139"/>
                  </a:lnTo>
                  <a:lnTo>
                    <a:pt x="128558" y="938421"/>
                  </a:lnTo>
                  <a:lnTo>
                    <a:pt x="118669" y="943706"/>
                  </a:lnTo>
                  <a:lnTo>
                    <a:pt x="108780" y="948993"/>
                  </a:lnTo>
                  <a:lnTo>
                    <a:pt x="98890" y="954282"/>
                  </a:lnTo>
                  <a:lnTo>
                    <a:pt x="89001" y="959573"/>
                  </a:lnTo>
                  <a:lnTo>
                    <a:pt x="79112" y="964867"/>
                  </a:lnTo>
                  <a:lnTo>
                    <a:pt x="69223" y="970162"/>
                  </a:lnTo>
                  <a:lnTo>
                    <a:pt x="59334" y="975460"/>
                  </a:lnTo>
                  <a:lnTo>
                    <a:pt x="49445" y="980759"/>
                  </a:lnTo>
                  <a:lnTo>
                    <a:pt x="39556" y="986061"/>
                  </a:lnTo>
                  <a:lnTo>
                    <a:pt x="29667" y="991364"/>
                  </a:lnTo>
                  <a:lnTo>
                    <a:pt x="19778" y="996669"/>
                  </a:lnTo>
                  <a:lnTo>
                    <a:pt x="9889" y="1001976"/>
                  </a:lnTo>
                  <a:lnTo>
                    <a:pt x="0" y="1007284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770962"/>
              <a:ext cx="1799815" cy="819069"/>
            </a:xfrm>
            <a:custGeom>
              <a:avLst/>
              <a:pathLst>
                <a:path w="1799815" h="819069">
                  <a:moveTo>
                    <a:pt x="0" y="819069"/>
                  </a:moveTo>
                  <a:lnTo>
                    <a:pt x="9889" y="815275"/>
                  </a:lnTo>
                  <a:lnTo>
                    <a:pt x="19778" y="811479"/>
                  </a:lnTo>
                  <a:lnTo>
                    <a:pt x="29667" y="807682"/>
                  </a:lnTo>
                  <a:lnTo>
                    <a:pt x="39556" y="803883"/>
                  </a:lnTo>
                  <a:lnTo>
                    <a:pt x="49445" y="800082"/>
                  </a:lnTo>
                  <a:lnTo>
                    <a:pt x="59334" y="796279"/>
                  </a:lnTo>
                  <a:lnTo>
                    <a:pt x="69223" y="792474"/>
                  </a:lnTo>
                  <a:lnTo>
                    <a:pt x="79112" y="788667"/>
                  </a:lnTo>
                  <a:lnTo>
                    <a:pt x="89001" y="784858"/>
                  </a:lnTo>
                  <a:lnTo>
                    <a:pt x="98890" y="781046"/>
                  </a:lnTo>
                  <a:lnTo>
                    <a:pt x="108780" y="777233"/>
                  </a:lnTo>
                  <a:lnTo>
                    <a:pt x="118669" y="773417"/>
                  </a:lnTo>
                  <a:lnTo>
                    <a:pt x="128558" y="769600"/>
                  </a:lnTo>
                  <a:lnTo>
                    <a:pt x="138447" y="765779"/>
                  </a:lnTo>
                  <a:lnTo>
                    <a:pt x="148336" y="761957"/>
                  </a:lnTo>
                  <a:lnTo>
                    <a:pt x="158225" y="758132"/>
                  </a:lnTo>
                  <a:lnTo>
                    <a:pt x="168114" y="754304"/>
                  </a:lnTo>
                  <a:lnTo>
                    <a:pt x="178003" y="750474"/>
                  </a:lnTo>
                  <a:lnTo>
                    <a:pt x="187892" y="746641"/>
                  </a:lnTo>
                  <a:lnTo>
                    <a:pt x="197781" y="742805"/>
                  </a:lnTo>
                  <a:lnTo>
                    <a:pt x="207671" y="738967"/>
                  </a:lnTo>
                  <a:lnTo>
                    <a:pt x="217560" y="735125"/>
                  </a:lnTo>
                  <a:lnTo>
                    <a:pt x="227449" y="731281"/>
                  </a:lnTo>
                  <a:lnTo>
                    <a:pt x="237338" y="727434"/>
                  </a:lnTo>
                  <a:lnTo>
                    <a:pt x="247227" y="723583"/>
                  </a:lnTo>
                  <a:lnTo>
                    <a:pt x="257116" y="719729"/>
                  </a:lnTo>
                  <a:lnTo>
                    <a:pt x="267005" y="715872"/>
                  </a:lnTo>
                  <a:lnTo>
                    <a:pt x="276894" y="712012"/>
                  </a:lnTo>
                  <a:lnTo>
                    <a:pt x="286783" y="708148"/>
                  </a:lnTo>
                  <a:lnTo>
                    <a:pt x="296672" y="704280"/>
                  </a:lnTo>
                  <a:lnTo>
                    <a:pt x="306562" y="700409"/>
                  </a:lnTo>
                  <a:lnTo>
                    <a:pt x="316451" y="696533"/>
                  </a:lnTo>
                  <a:lnTo>
                    <a:pt x="326340" y="692654"/>
                  </a:lnTo>
                  <a:lnTo>
                    <a:pt x="336229" y="688771"/>
                  </a:lnTo>
                  <a:lnTo>
                    <a:pt x="346118" y="684884"/>
                  </a:lnTo>
                  <a:lnTo>
                    <a:pt x="356007" y="680992"/>
                  </a:lnTo>
                  <a:lnTo>
                    <a:pt x="365896" y="677096"/>
                  </a:lnTo>
                  <a:lnTo>
                    <a:pt x="375785" y="673195"/>
                  </a:lnTo>
                  <a:lnTo>
                    <a:pt x="385674" y="669290"/>
                  </a:lnTo>
                  <a:lnTo>
                    <a:pt x="395563" y="665380"/>
                  </a:lnTo>
                  <a:lnTo>
                    <a:pt x="405452" y="661464"/>
                  </a:lnTo>
                  <a:lnTo>
                    <a:pt x="415342" y="657544"/>
                  </a:lnTo>
                  <a:lnTo>
                    <a:pt x="425231" y="653619"/>
                  </a:lnTo>
                  <a:lnTo>
                    <a:pt x="435120" y="649688"/>
                  </a:lnTo>
                  <a:lnTo>
                    <a:pt x="445009" y="645751"/>
                  </a:lnTo>
                  <a:lnTo>
                    <a:pt x="454898" y="641809"/>
                  </a:lnTo>
                  <a:lnTo>
                    <a:pt x="464787" y="637861"/>
                  </a:lnTo>
                  <a:lnTo>
                    <a:pt x="474676" y="633907"/>
                  </a:lnTo>
                  <a:lnTo>
                    <a:pt x="484565" y="629946"/>
                  </a:lnTo>
                  <a:lnTo>
                    <a:pt x="494454" y="625979"/>
                  </a:lnTo>
                  <a:lnTo>
                    <a:pt x="504343" y="622006"/>
                  </a:lnTo>
                  <a:lnTo>
                    <a:pt x="514233" y="618025"/>
                  </a:lnTo>
                  <a:lnTo>
                    <a:pt x="524122" y="614038"/>
                  </a:lnTo>
                  <a:lnTo>
                    <a:pt x="534011" y="610043"/>
                  </a:lnTo>
                  <a:lnTo>
                    <a:pt x="543900" y="606041"/>
                  </a:lnTo>
                  <a:lnTo>
                    <a:pt x="553789" y="602031"/>
                  </a:lnTo>
                  <a:lnTo>
                    <a:pt x="563678" y="598013"/>
                  </a:lnTo>
                  <a:lnTo>
                    <a:pt x="573567" y="593987"/>
                  </a:lnTo>
                  <a:lnTo>
                    <a:pt x="583456" y="589953"/>
                  </a:lnTo>
                  <a:lnTo>
                    <a:pt x="593345" y="585910"/>
                  </a:lnTo>
                  <a:lnTo>
                    <a:pt x="603234" y="581858"/>
                  </a:lnTo>
                  <a:lnTo>
                    <a:pt x="613124" y="577797"/>
                  </a:lnTo>
                  <a:lnTo>
                    <a:pt x="623013" y="573727"/>
                  </a:lnTo>
                  <a:lnTo>
                    <a:pt x="632902" y="569647"/>
                  </a:lnTo>
                  <a:lnTo>
                    <a:pt x="642791" y="565557"/>
                  </a:lnTo>
                  <a:lnTo>
                    <a:pt x="652680" y="561457"/>
                  </a:lnTo>
                  <a:lnTo>
                    <a:pt x="662569" y="557347"/>
                  </a:lnTo>
                  <a:lnTo>
                    <a:pt x="672458" y="553225"/>
                  </a:lnTo>
                  <a:lnTo>
                    <a:pt x="682347" y="549093"/>
                  </a:lnTo>
                  <a:lnTo>
                    <a:pt x="692236" y="544950"/>
                  </a:lnTo>
                  <a:lnTo>
                    <a:pt x="702125" y="540795"/>
                  </a:lnTo>
                  <a:lnTo>
                    <a:pt x="712014" y="536629"/>
                  </a:lnTo>
                  <a:lnTo>
                    <a:pt x="721904" y="532450"/>
                  </a:lnTo>
                  <a:lnTo>
                    <a:pt x="731793" y="528259"/>
                  </a:lnTo>
                  <a:lnTo>
                    <a:pt x="741682" y="524055"/>
                  </a:lnTo>
                  <a:lnTo>
                    <a:pt x="751571" y="519838"/>
                  </a:lnTo>
                  <a:lnTo>
                    <a:pt x="761460" y="515608"/>
                  </a:lnTo>
                  <a:lnTo>
                    <a:pt x="771349" y="511365"/>
                  </a:lnTo>
                  <a:lnTo>
                    <a:pt x="781238" y="507108"/>
                  </a:lnTo>
                  <a:lnTo>
                    <a:pt x="791127" y="502837"/>
                  </a:lnTo>
                  <a:lnTo>
                    <a:pt x="801016" y="498552"/>
                  </a:lnTo>
                  <a:lnTo>
                    <a:pt x="810905" y="494252"/>
                  </a:lnTo>
                  <a:lnTo>
                    <a:pt x="820795" y="489937"/>
                  </a:lnTo>
                  <a:lnTo>
                    <a:pt x="830684" y="485607"/>
                  </a:lnTo>
                  <a:lnTo>
                    <a:pt x="840573" y="481263"/>
                  </a:lnTo>
                  <a:lnTo>
                    <a:pt x="850462" y="476902"/>
                  </a:lnTo>
                  <a:lnTo>
                    <a:pt x="860351" y="472527"/>
                  </a:lnTo>
                  <a:lnTo>
                    <a:pt x="870240" y="468135"/>
                  </a:lnTo>
                  <a:lnTo>
                    <a:pt x="880129" y="463727"/>
                  </a:lnTo>
                  <a:lnTo>
                    <a:pt x="890018" y="459304"/>
                  </a:lnTo>
                  <a:lnTo>
                    <a:pt x="899907" y="454864"/>
                  </a:lnTo>
                  <a:lnTo>
                    <a:pt x="909796" y="450407"/>
                  </a:lnTo>
                  <a:lnTo>
                    <a:pt x="919686" y="445934"/>
                  </a:lnTo>
                  <a:lnTo>
                    <a:pt x="929575" y="441445"/>
                  </a:lnTo>
                  <a:lnTo>
                    <a:pt x="939464" y="436939"/>
                  </a:lnTo>
                  <a:lnTo>
                    <a:pt x="949353" y="432416"/>
                  </a:lnTo>
                  <a:lnTo>
                    <a:pt x="959242" y="427876"/>
                  </a:lnTo>
                  <a:lnTo>
                    <a:pt x="969131" y="423320"/>
                  </a:lnTo>
                  <a:lnTo>
                    <a:pt x="979020" y="418747"/>
                  </a:lnTo>
                  <a:lnTo>
                    <a:pt x="988909" y="414157"/>
                  </a:lnTo>
                  <a:lnTo>
                    <a:pt x="998798" y="409551"/>
                  </a:lnTo>
                  <a:lnTo>
                    <a:pt x="1008687" y="404928"/>
                  </a:lnTo>
                  <a:lnTo>
                    <a:pt x="1018576" y="400289"/>
                  </a:lnTo>
                  <a:lnTo>
                    <a:pt x="1028466" y="395633"/>
                  </a:lnTo>
                  <a:lnTo>
                    <a:pt x="1038355" y="390960"/>
                  </a:lnTo>
                  <a:lnTo>
                    <a:pt x="1048244" y="386272"/>
                  </a:lnTo>
                  <a:lnTo>
                    <a:pt x="1058133" y="381567"/>
                  </a:lnTo>
                  <a:lnTo>
                    <a:pt x="1068022" y="376847"/>
                  </a:lnTo>
                  <a:lnTo>
                    <a:pt x="1077911" y="372111"/>
                  </a:lnTo>
                  <a:lnTo>
                    <a:pt x="1087800" y="367359"/>
                  </a:lnTo>
                  <a:lnTo>
                    <a:pt x="1097689" y="362593"/>
                  </a:lnTo>
                  <a:lnTo>
                    <a:pt x="1107578" y="357811"/>
                  </a:lnTo>
                  <a:lnTo>
                    <a:pt x="1117467" y="353014"/>
                  </a:lnTo>
                  <a:lnTo>
                    <a:pt x="1127357" y="348203"/>
                  </a:lnTo>
                  <a:lnTo>
                    <a:pt x="1137246" y="343377"/>
                  </a:lnTo>
                  <a:lnTo>
                    <a:pt x="1147135" y="338537"/>
                  </a:lnTo>
                  <a:lnTo>
                    <a:pt x="1157024" y="333683"/>
                  </a:lnTo>
                  <a:lnTo>
                    <a:pt x="1166913" y="328816"/>
                  </a:lnTo>
                  <a:lnTo>
                    <a:pt x="1176802" y="323936"/>
                  </a:lnTo>
                  <a:lnTo>
                    <a:pt x="1186691" y="319042"/>
                  </a:lnTo>
                  <a:lnTo>
                    <a:pt x="1196580" y="314136"/>
                  </a:lnTo>
                  <a:lnTo>
                    <a:pt x="1206469" y="309217"/>
                  </a:lnTo>
                  <a:lnTo>
                    <a:pt x="1216358" y="304286"/>
                  </a:lnTo>
                  <a:lnTo>
                    <a:pt x="1226248" y="299343"/>
                  </a:lnTo>
                  <a:lnTo>
                    <a:pt x="1236137" y="294388"/>
                  </a:lnTo>
                  <a:lnTo>
                    <a:pt x="1246026" y="289422"/>
                  </a:lnTo>
                  <a:lnTo>
                    <a:pt x="1255915" y="284445"/>
                  </a:lnTo>
                  <a:lnTo>
                    <a:pt x="1265804" y="279457"/>
                  </a:lnTo>
                  <a:lnTo>
                    <a:pt x="1275693" y="274459"/>
                  </a:lnTo>
                  <a:lnTo>
                    <a:pt x="1285582" y="269450"/>
                  </a:lnTo>
                  <a:lnTo>
                    <a:pt x="1295471" y="264432"/>
                  </a:lnTo>
                  <a:lnTo>
                    <a:pt x="1305360" y="259403"/>
                  </a:lnTo>
                  <a:lnTo>
                    <a:pt x="1315249" y="254365"/>
                  </a:lnTo>
                  <a:lnTo>
                    <a:pt x="1325139" y="249318"/>
                  </a:lnTo>
                  <a:lnTo>
                    <a:pt x="1335028" y="244262"/>
                  </a:lnTo>
                  <a:lnTo>
                    <a:pt x="1344917" y="239198"/>
                  </a:lnTo>
                  <a:lnTo>
                    <a:pt x="1354806" y="234124"/>
                  </a:lnTo>
                  <a:lnTo>
                    <a:pt x="1364695" y="229043"/>
                  </a:lnTo>
                  <a:lnTo>
                    <a:pt x="1374584" y="223954"/>
                  </a:lnTo>
                  <a:lnTo>
                    <a:pt x="1384473" y="218856"/>
                  </a:lnTo>
                  <a:lnTo>
                    <a:pt x="1394362" y="213752"/>
                  </a:lnTo>
                  <a:lnTo>
                    <a:pt x="1404251" y="208639"/>
                  </a:lnTo>
                  <a:lnTo>
                    <a:pt x="1414140" y="203520"/>
                  </a:lnTo>
                  <a:lnTo>
                    <a:pt x="1424029" y="198394"/>
                  </a:lnTo>
                  <a:lnTo>
                    <a:pt x="1433919" y="193261"/>
                  </a:lnTo>
                  <a:lnTo>
                    <a:pt x="1443808" y="188122"/>
                  </a:lnTo>
                  <a:lnTo>
                    <a:pt x="1453697" y="182976"/>
                  </a:lnTo>
                  <a:lnTo>
                    <a:pt x="1463586" y="177824"/>
                  </a:lnTo>
                  <a:lnTo>
                    <a:pt x="1473475" y="172666"/>
                  </a:lnTo>
                  <a:lnTo>
                    <a:pt x="1483364" y="167502"/>
                  </a:lnTo>
                  <a:lnTo>
                    <a:pt x="1493253" y="162333"/>
                  </a:lnTo>
                  <a:lnTo>
                    <a:pt x="1503142" y="157158"/>
                  </a:lnTo>
                  <a:lnTo>
                    <a:pt x="1513031" y="151978"/>
                  </a:lnTo>
                  <a:lnTo>
                    <a:pt x="1522920" y="146793"/>
                  </a:lnTo>
                  <a:lnTo>
                    <a:pt x="1532810" y="141602"/>
                  </a:lnTo>
                  <a:lnTo>
                    <a:pt x="1542699" y="136407"/>
                  </a:lnTo>
                  <a:lnTo>
                    <a:pt x="1552588" y="131207"/>
                  </a:lnTo>
                  <a:lnTo>
                    <a:pt x="1562477" y="126003"/>
                  </a:lnTo>
                  <a:lnTo>
                    <a:pt x="1572366" y="120793"/>
                  </a:lnTo>
                  <a:lnTo>
                    <a:pt x="1582255" y="115580"/>
                  </a:lnTo>
                  <a:lnTo>
                    <a:pt x="1592144" y="110362"/>
                  </a:lnTo>
                  <a:lnTo>
                    <a:pt x="1602033" y="105141"/>
                  </a:lnTo>
                  <a:lnTo>
                    <a:pt x="1611922" y="99915"/>
                  </a:lnTo>
                  <a:lnTo>
                    <a:pt x="1621811" y="94686"/>
                  </a:lnTo>
                  <a:lnTo>
                    <a:pt x="1631701" y="89452"/>
                  </a:lnTo>
                  <a:lnTo>
                    <a:pt x="1641590" y="84215"/>
                  </a:lnTo>
                  <a:lnTo>
                    <a:pt x="1651479" y="78975"/>
                  </a:lnTo>
                  <a:lnTo>
                    <a:pt x="1661368" y="73731"/>
                  </a:lnTo>
                  <a:lnTo>
                    <a:pt x="1671257" y="68483"/>
                  </a:lnTo>
                  <a:lnTo>
                    <a:pt x="1681146" y="63233"/>
                  </a:lnTo>
                  <a:lnTo>
                    <a:pt x="1691035" y="57979"/>
                  </a:lnTo>
                  <a:lnTo>
                    <a:pt x="1700924" y="52722"/>
                  </a:lnTo>
                  <a:lnTo>
                    <a:pt x="1710813" y="47462"/>
                  </a:lnTo>
                  <a:lnTo>
                    <a:pt x="1720702" y="42199"/>
                  </a:lnTo>
                  <a:lnTo>
                    <a:pt x="1730591" y="36933"/>
                  </a:lnTo>
                  <a:lnTo>
                    <a:pt x="1740481" y="31665"/>
                  </a:lnTo>
                  <a:lnTo>
                    <a:pt x="1750370" y="26394"/>
                  </a:lnTo>
                  <a:lnTo>
                    <a:pt x="1760259" y="21120"/>
                  </a:lnTo>
                  <a:lnTo>
                    <a:pt x="1770148" y="15843"/>
                  </a:lnTo>
                  <a:lnTo>
                    <a:pt x="1780037" y="10565"/>
                  </a:lnTo>
                  <a:lnTo>
                    <a:pt x="1789926" y="528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940664"/>
              <a:ext cx="1799815" cy="837582"/>
            </a:xfrm>
            <a:custGeom>
              <a:avLst/>
              <a:pathLst>
                <a:path w="1799815" h="837582">
                  <a:moveTo>
                    <a:pt x="1799815" y="0"/>
                  </a:moveTo>
                  <a:lnTo>
                    <a:pt x="1799815" y="0"/>
                  </a:lnTo>
                  <a:lnTo>
                    <a:pt x="1789926" y="3818"/>
                  </a:lnTo>
                  <a:lnTo>
                    <a:pt x="1780037" y="7639"/>
                  </a:lnTo>
                  <a:lnTo>
                    <a:pt x="1770148" y="11463"/>
                  </a:lnTo>
                  <a:lnTo>
                    <a:pt x="1760259" y="15289"/>
                  </a:lnTo>
                  <a:lnTo>
                    <a:pt x="1750370" y="19118"/>
                  </a:lnTo>
                  <a:lnTo>
                    <a:pt x="1740481" y="22949"/>
                  </a:lnTo>
                  <a:lnTo>
                    <a:pt x="1730591" y="26783"/>
                  </a:lnTo>
                  <a:lnTo>
                    <a:pt x="1720702" y="30620"/>
                  </a:lnTo>
                  <a:lnTo>
                    <a:pt x="1710813" y="34459"/>
                  </a:lnTo>
                  <a:lnTo>
                    <a:pt x="1700924" y="38302"/>
                  </a:lnTo>
                  <a:lnTo>
                    <a:pt x="1691035" y="42148"/>
                  </a:lnTo>
                  <a:lnTo>
                    <a:pt x="1681146" y="45996"/>
                  </a:lnTo>
                  <a:lnTo>
                    <a:pt x="1671257" y="49848"/>
                  </a:lnTo>
                  <a:lnTo>
                    <a:pt x="1661368" y="53703"/>
                  </a:lnTo>
                  <a:lnTo>
                    <a:pt x="1651479" y="57562"/>
                  </a:lnTo>
                  <a:lnTo>
                    <a:pt x="1641590" y="61424"/>
                  </a:lnTo>
                  <a:lnTo>
                    <a:pt x="1631701" y="65289"/>
                  </a:lnTo>
                  <a:lnTo>
                    <a:pt x="1621811" y="69158"/>
                  </a:lnTo>
                  <a:lnTo>
                    <a:pt x="1611922" y="73031"/>
                  </a:lnTo>
                  <a:lnTo>
                    <a:pt x="1602033" y="76908"/>
                  </a:lnTo>
                  <a:lnTo>
                    <a:pt x="1592144" y="80789"/>
                  </a:lnTo>
                  <a:lnTo>
                    <a:pt x="1582255" y="84674"/>
                  </a:lnTo>
                  <a:lnTo>
                    <a:pt x="1572366" y="88563"/>
                  </a:lnTo>
                  <a:lnTo>
                    <a:pt x="1562477" y="92456"/>
                  </a:lnTo>
                  <a:lnTo>
                    <a:pt x="1552588" y="96354"/>
                  </a:lnTo>
                  <a:lnTo>
                    <a:pt x="1542699" y="100257"/>
                  </a:lnTo>
                  <a:lnTo>
                    <a:pt x="1532810" y="104164"/>
                  </a:lnTo>
                  <a:lnTo>
                    <a:pt x="1522920" y="108076"/>
                  </a:lnTo>
                  <a:lnTo>
                    <a:pt x="1513031" y="111993"/>
                  </a:lnTo>
                  <a:lnTo>
                    <a:pt x="1503142" y="115915"/>
                  </a:lnTo>
                  <a:lnTo>
                    <a:pt x="1493253" y="119843"/>
                  </a:lnTo>
                  <a:lnTo>
                    <a:pt x="1483364" y="123776"/>
                  </a:lnTo>
                  <a:lnTo>
                    <a:pt x="1473475" y="127715"/>
                  </a:lnTo>
                  <a:lnTo>
                    <a:pt x="1463586" y="131659"/>
                  </a:lnTo>
                  <a:lnTo>
                    <a:pt x="1453697" y="135610"/>
                  </a:lnTo>
                  <a:lnTo>
                    <a:pt x="1443808" y="139567"/>
                  </a:lnTo>
                  <a:lnTo>
                    <a:pt x="1433919" y="143530"/>
                  </a:lnTo>
                  <a:lnTo>
                    <a:pt x="1424029" y="147499"/>
                  </a:lnTo>
                  <a:lnTo>
                    <a:pt x="1414140" y="151476"/>
                  </a:lnTo>
                  <a:lnTo>
                    <a:pt x="1404251" y="155459"/>
                  </a:lnTo>
                  <a:lnTo>
                    <a:pt x="1394362" y="159449"/>
                  </a:lnTo>
                  <a:lnTo>
                    <a:pt x="1384473" y="163447"/>
                  </a:lnTo>
                  <a:lnTo>
                    <a:pt x="1374584" y="167452"/>
                  </a:lnTo>
                  <a:lnTo>
                    <a:pt x="1364695" y="171465"/>
                  </a:lnTo>
                  <a:lnTo>
                    <a:pt x="1354806" y="175486"/>
                  </a:lnTo>
                  <a:lnTo>
                    <a:pt x="1344917" y="179516"/>
                  </a:lnTo>
                  <a:lnTo>
                    <a:pt x="1335028" y="183553"/>
                  </a:lnTo>
                  <a:lnTo>
                    <a:pt x="1325139" y="187600"/>
                  </a:lnTo>
                  <a:lnTo>
                    <a:pt x="1315249" y="191655"/>
                  </a:lnTo>
                  <a:lnTo>
                    <a:pt x="1305360" y="195720"/>
                  </a:lnTo>
                  <a:lnTo>
                    <a:pt x="1295471" y="199794"/>
                  </a:lnTo>
                  <a:lnTo>
                    <a:pt x="1285582" y="203878"/>
                  </a:lnTo>
                  <a:lnTo>
                    <a:pt x="1275693" y="207972"/>
                  </a:lnTo>
                  <a:lnTo>
                    <a:pt x="1265804" y="212076"/>
                  </a:lnTo>
                  <a:lnTo>
                    <a:pt x="1255915" y="216191"/>
                  </a:lnTo>
                  <a:lnTo>
                    <a:pt x="1246026" y="220316"/>
                  </a:lnTo>
                  <a:lnTo>
                    <a:pt x="1236137" y="224452"/>
                  </a:lnTo>
                  <a:lnTo>
                    <a:pt x="1226248" y="228600"/>
                  </a:lnTo>
                  <a:lnTo>
                    <a:pt x="1216358" y="232760"/>
                  </a:lnTo>
                  <a:lnTo>
                    <a:pt x="1206469" y="236931"/>
                  </a:lnTo>
                  <a:lnTo>
                    <a:pt x="1196580" y="241115"/>
                  </a:lnTo>
                  <a:lnTo>
                    <a:pt x="1186691" y="245311"/>
                  </a:lnTo>
                  <a:lnTo>
                    <a:pt x="1176802" y="249520"/>
                  </a:lnTo>
                  <a:lnTo>
                    <a:pt x="1166913" y="253742"/>
                  </a:lnTo>
                  <a:lnTo>
                    <a:pt x="1157024" y="257977"/>
                  </a:lnTo>
                  <a:lnTo>
                    <a:pt x="1147135" y="262226"/>
                  </a:lnTo>
                  <a:lnTo>
                    <a:pt x="1137246" y="266489"/>
                  </a:lnTo>
                  <a:lnTo>
                    <a:pt x="1127357" y="270765"/>
                  </a:lnTo>
                  <a:lnTo>
                    <a:pt x="1117467" y="275057"/>
                  </a:lnTo>
                  <a:lnTo>
                    <a:pt x="1107578" y="279362"/>
                  </a:lnTo>
                  <a:lnTo>
                    <a:pt x="1097689" y="283683"/>
                  </a:lnTo>
                  <a:lnTo>
                    <a:pt x="1087800" y="288019"/>
                  </a:lnTo>
                  <a:lnTo>
                    <a:pt x="1077911" y="292369"/>
                  </a:lnTo>
                  <a:lnTo>
                    <a:pt x="1068022" y="296736"/>
                  </a:lnTo>
                  <a:lnTo>
                    <a:pt x="1058133" y="301118"/>
                  </a:lnTo>
                  <a:lnTo>
                    <a:pt x="1048244" y="305516"/>
                  </a:lnTo>
                  <a:lnTo>
                    <a:pt x="1038355" y="309930"/>
                  </a:lnTo>
                  <a:lnTo>
                    <a:pt x="1028466" y="314360"/>
                  </a:lnTo>
                  <a:lnTo>
                    <a:pt x="1018576" y="318807"/>
                  </a:lnTo>
                  <a:lnTo>
                    <a:pt x="1008687" y="323270"/>
                  </a:lnTo>
                  <a:lnTo>
                    <a:pt x="998798" y="327749"/>
                  </a:lnTo>
                  <a:lnTo>
                    <a:pt x="988909" y="332245"/>
                  </a:lnTo>
                  <a:lnTo>
                    <a:pt x="979020" y="336758"/>
                  </a:lnTo>
                  <a:lnTo>
                    <a:pt x="969131" y="341288"/>
                  </a:lnTo>
                  <a:lnTo>
                    <a:pt x="959242" y="345834"/>
                  </a:lnTo>
                  <a:lnTo>
                    <a:pt x="949353" y="350397"/>
                  </a:lnTo>
                  <a:lnTo>
                    <a:pt x="939464" y="354976"/>
                  </a:lnTo>
                  <a:lnTo>
                    <a:pt x="929575" y="359573"/>
                  </a:lnTo>
                  <a:lnTo>
                    <a:pt x="919686" y="364186"/>
                  </a:lnTo>
                  <a:lnTo>
                    <a:pt x="909796" y="368815"/>
                  </a:lnTo>
                  <a:lnTo>
                    <a:pt x="899907" y="373462"/>
                  </a:lnTo>
                  <a:lnTo>
                    <a:pt x="890018" y="378124"/>
                  </a:lnTo>
                  <a:lnTo>
                    <a:pt x="880129" y="382803"/>
                  </a:lnTo>
                  <a:lnTo>
                    <a:pt x="870240" y="387498"/>
                  </a:lnTo>
                  <a:lnTo>
                    <a:pt x="860351" y="392209"/>
                  </a:lnTo>
                  <a:lnTo>
                    <a:pt x="850462" y="396935"/>
                  </a:lnTo>
                  <a:lnTo>
                    <a:pt x="840573" y="401677"/>
                  </a:lnTo>
                  <a:lnTo>
                    <a:pt x="830684" y="406435"/>
                  </a:lnTo>
                  <a:lnTo>
                    <a:pt x="820795" y="411208"/>
                  </a:lnTo>
                  <a:lnTo>
                    <a:pt x="810905" y="415996"/>
                  </a:lnTo>
                  <a:lnTo>
                    <a:pt x="801016" y="420798"/>
                  </a:lnTo>
                  <a:lnTo>
                    <a:pt x="791127" y="425616"/>
                  </a:lnTo>
                  <a:lnTo>
                    <a:pt x="781238" y="430447"/>
                  </a:lnTo>
                  <a:lnTo>
                    <a:pt x="771349" y="435292"/>
                  </a:lnTo>
                  <a:lnTo>
                    <a:pt x="761460" y="440151"/>
                  </a:lnTo>
                  <a:lnTo>
                    <a:pt x="751571" y="445024"/>
                  </a:lnTo>
                  <a:lnTo>
                    <a:pt x="741682" y="449910"/>
                  </a:lnTo>
                  <a:lnTo>
                    <a:pt x="731793" y="454809"/>
                  </a:lnTo>
                  <a:lnTo>
                    <a:pt x="721904" y="459720"/>
                  </a:lnTo>
                  <a:lnTo>
                    <a:pt x="712014" y="464644"/>
                  </a:lnTo>
                  <a:lnTo>
                    <a:pt x="702125" y="469580"/>
                  </a:lnTo>
                  <a:lnTo>
                    <a:pt x="692236" y="474527"/>
                  </a:lnTo>
                  <a:lnTo>
                    <a:pt x="682347" y="479486"/>
                  </a:lnTo>
                  <a:lnTo>
                    <a:pt x="672458" y="484457"/>
                  </a:lnTo>
                  <a:lnTo>
                    <a:pt x="662569" y="489438"/>
                  </a:lnTo>
                  <a:lnTo>
                    <a:pt x="652680" y="494430"/>
                  </a:lnTo>
                  <a:lnTo>
                    <a:pt x="642791" y="499433"/>
                  </a:lnTo>
                  <a:lnTo>
                    <a:pt x="632902" y="504446"/>
                  </a:lnTo>
                  <a:lnTo>
                    <a:pt x="623013" y="509468"/>
                  </a:lnTo>
                  <a:lnTo>
                    <a:pt x="613124" y="514500"/>
                  </a:lnTo>
                  <a:lnTo>
                    <a:pt x="603234" y="519542"/>
                  </a:lnTo>
                  <a:lnTo>
                    <a:pt x="593345" y="524592"/>
                  </a:lnTo>
                  <a:lnTo>
                    <a:pt x="583456" y="529652"/>
                  </a:lnTo>
                  <a:lnTo>
                    <a:pt x="573567" y="534720"/>
                  </a:lnTo>
                  <a:lnTo>
                    <a:pt x="563678" y="539797"/>
                  </a:lnTo>
                  <a:lnTo>
                    <a:pt x="553789" y="544881"/>
                  </a:lnTo>
                  <a:lnTo>
                    <a:pt x="543900" y="549974"/>
                  </a:lnTo>
                  <a:lnTo>
                    <a:pt x="534011" y="555074"/>
                  </a:lnTo>
                  <a:lnTo>
                    <a:pt x="524122" y="560182"/>
                  </a:lnTo>
                  <a:lnTo>
                    <a:pt x="514233" y="565297"/>
                  </a:lnTo>
                  <a:lnTo>
                    <a:pt x="504343" y="570419"/>
                  </a:lnTo>
                  <a:lnTo>
                    <a:pt x="494454" y="575548"/>
                  </a:lnTo>
                  <a:lnTo>
                    <a:pt x="484565" y="580683"/>
                  </a:lnTo>
                  <a:lnTo>
                    <a:pt x="474676" y="585825"/>
                  </a:lnTo>
                  <a:lnTo>
                    <a:pt x="464787" y="590973"/>
                  </a:lnTo>
                  <a:lnTo>
                    <a:pt x="454898" y="596128"/>
                  </a:lnTo>
                  <a:lnTo>
                    <a:pt x="445009" y="601288"/>
                  </a:lnTo>
                  <a:lnTo>
                    <a:pt x="435120" y="606454"/>
                  </a:lnTo>
                  <a:lnTo>
                    <a:pt x="425231" y="611626"/>
                  </a:lnTo>
                  <a:lnTo>
                    <a:pt x="415342" y="616803"/>
                  </a:lnTo>
                  <a:lnTo>
                    <a:pt x="405452" y="621985"/>
                  </a:lnTo>
                  <a:lnTo>
                    <a:pt x="395563" y="627172"/>
                  </a:lnTo>
                  <a:lnTo>
                    <a:pt x="385674" y="632365"/>
                  </a:lnTo>
                  <a:lnTo>
                    <a:pt x="375785" y="637562"/>
                  </a:lnTo>
                  <a:lnTo>
                    <a:pt x="365896" y="642764"/>
                  </a:lnTo>
                  <a:lnTo>
                    <a:pt x="356007" y="647970"/>
                  </a:lnTo>
                  <a:lnTo>
                    <a:pt x="346118" y="653181"/>
                  </a:lnTo>
                  <a:lnTo>
                    <a:pt x="336229" y="658396"/>
                  </a:lnTo>
                  <a:lnTo>
                    <a:pt x="326340" y="663615"/>
                  </a:lnTo>
                  <a:lnTo>
                    <a:pt x="316451" y="668838"/>
                  </a:lnTo>
                  <a:lnTo>
                    <a:pt x="306562" y="674066"/>
                  </a:lnTo>
                  <a:lnTo>
                    <a:pt x="296672" y="679297"/>
                  </a:lnTo>
                  <a:lnTo>
                    <a:pt x="286783" y="684532"/>
                  </a:lnTo>
                  <a:lnTo>
                    <a:pt x="276894" y="689770"/>
                  </a:lnTo>
                  <a:lnTo>
                    <a:pt x="267005" y="695012"/>
                  </a:lnTo>
                  <a:lnTo>
                    <a:pt x="257116" y="700257"/>
                  </a:lnTo>
                  <a:lnTo>
                    <a:pt x="247227" y="705506"/>
                  </a:lnTo>
                  <a:lnTo>
                    <a:pt x="237338" y="710758"/>
                  </a:lnTo>
                  <a:lnTo>
                    <a:pt x="227449" y="716013"/>
                  </a:lnTo>
                  <a:lnTo>
                    <a:pt x="217560" y="721271"/>
                  </a:lnTo>
                  <a:lnTo>
                    <a:pt x="207671" y="726532"/>
                  </a:lnTo>
                  <a:lnTo>
                    <a:pt x="197781" y="731796"/>
                  </a:lnTo>
                  <a:lnTo>
                    <a:pt x="187892" y="737063"/>
                  </a:lnTo>
                  <a:lnTo>
                    <a:pt x="178003" y="742333"/>
                  </a:lnTo>
                  <a:lnTo>
                    <a:pt x="168114" y="747605"/>
                  </a:lnTo>
                  <a:lnTo>
                    <a:pt x="158225" y="752880"/>
                  </a:lnTo>
                  <a:lnTo>
                    <a:pt x="148336" y="758157"/>
                  </a:lnTo>
                  <a:lnTo>
                    <a:pt x="138447" y="763437"/>
                  </a:lnTo>
                  <a:lnTo>
                    <a:pt x="128558" y="768719"/>
                  </a:lnTo>
                  <a:lnTo>
                    <a:pt x="118669" y="774004"/>
                  </a:lnTo>
                  <a:lnTo>
                    <a:pt x="108780" y="779291"/>
                  </a:lnTo>
                  <a:lnTo>
                    <a:pt x="98890" y="784580"/>
                  </a:lnTo>
                  <a:lnTo>
                    <a:pt x="89001" y="789871"/>
                  </a:lnTo>
                  <a:lnTo>
                    <a:pt x="79112" y="795165"/>
                  </a:lnTo>
                  <a:lnTo>
                    <a:pt x="69223" y="800460"/>
                  </a:lnTo>
                  <a:lnTo>
                    <a:pt x="59334" y="805758"/>
                  </a:lnTo>
                  <a:lnTo>
                    <a:pt x="49445" y="811057"/>
                  </a:lnTo>
                  <a:lnTo>
                    <a:pt x="39556" y="816359"/>
                  </a:lnTo>
                  <a:lnTo>
                    <a:pt x="29667" y="821662"/>
                  </a:lnTo>
                  <a:lnTo>
                    <a:pt x="19778" y="826967"/>
                  </a:lnTo>
                  <a:lnTo>
                    <a:pt x="9889" y="832274"/>
                  </a:lnTo>
                  <a:lnTo>
                    <a:pt x="0" y="837582"/>
                  </a:lnTo>
                  <a:lnTo>
                    <a:pt x="0" y="8375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855813"/>
              <a:ext cx="1799815" cy="828326"/>
            </a:xfrm>
            <a:custGeom>
              <a:avLst/>
              <a:pathLst>
                <a:path w="1799815" h="828326">
                  <a:moveTo>
                    <a:pt x="0" y="828326"/>
                  </a:moveTo>
                  <a:lnTo>
                    <a:pt x="9889" y="823774"/>
                  </a:lnTo>
                  <a:lnTo>
                    <a:pt x="19778" y="819223"/>
                  </a:lnTo>
                  <a:lnTo>
                    <a:pt x="29667" y="814672"/>
                  </a:lnTo>
                  <a:lnTo>
                    <a:pt x="39556" y="810121"/>
                  </a:lnTo>
                  <a:lnTo>
                    <a:pt x="49445" y="805569"/>
                  </a:lnTo>
                  <a:lnTo>
                    <a:pt x="59334" y="801018"/>
                  </a:lnTo>
                  <a:lnTo>
                    <a:pt x="69223" y="796467"/>
                  </a:lnTo>
                  <a:lnTo>
                    <a:pt x="79112" y="791916"/>
                  </a:lnTo>
                  <a:lnTo>
                    <a:pt x="89001" y="787364"/>
                  </a:lnTo>
                  <a:lnTo>
                    <a:pt x="98890" y="782813"/>
                  </a:lnTo>
                  <a:lnTo>
                    <a:pt x="108780" y="778262"/>
                  </a:lnTo>
                  <a:lnTo>
                    <a:pt x="118669" y="773711"/>
                  </a:lnTo>
                  <a:lnTo>
                    <a:pt x="128558" y="769159"/>
                  </a:lnTo>
                  <a:lnTo>
                    <a:pt x="138447" y="764608"/>
                  </a:lnTo>
                  <a:lnTo>
                    <a:pt x="148336" y="760057"/>
                  </a:lnTo>
                  <a:lnTo>
                    <a:pt x="158225" y="755506"/>
                  </a:lnTo>
                  <a:lnTo>
                    <a:pt x="168114" y="750955"/>
                  </a:lnTo>
                  <a:lnTo>
                    <a:pt x="178003" y="746403"/>
                  </a:lnTo>
                  <a:lnTo>
                    <a:pt x="187892" y="741852"/>
                  </a:lnTo>
                  <a:lnTo>
                    <a:pt x="197781" y="737301"/>
                  </a:lnTo>
                  <a:lnTo>
                    <a:pt x="207671" y="732750"/>
                  </a:lnTo>
                  <a:lnTo>
                    <a:pt x="217560" y="728198"/>
                  </a:lnTo>
                  <a:lnTo>
                    <a:pt x="227449" y="723647"/>
                  </a:lnTo>
                  <a:lnTo>
                    <a:pt x="237338" y="719096"/>
                  </a:lnTo>
                  <a:lnTo>
                    <a:pt x="247227" y="714545"/>
                  </a:lnTo>
                  <a:lnTo>
                    <a:pt x="257116" y="709993"/>
                  </a:lnTo>
                  <a:lnTo>
                    <a:pt x="267005" y="705442"/>
                  </a:lnTo>
                  <a:lnTo>
                    <a:pt x="276894" y="700891"/>
                  </a:lnTo>
                  <a:lnTo>
                    <a:pt x="286783" y="696340"/>
                  </a:lnTo>
                  <a:lnTo>
                    <a:pt x="296672" y="691788"/>
                  </a:lnTo>
                  <a:lnTo>
                    <a:pt x="306562" y="687237"/>
                  </a:lnTo>
                  <a:lnTo>
                    <a:pt x="316451" y="682686"/>
                  </a:lnTo>
                  <a:lnTo>
                    <a:pt x="326340" y="678135"/>
                  </a:lnTo>
                  <a:lnTo>
                    <a:pt x="336229" y="673583"/>
                  </a:lnTo>
                  <a:lnTo>
                    <a:pt x="346118" y="669032"/>
                  </a:lnTo>
                  <a:lnTo>
                    <a:pt x="356007" y="664481"/>
                  </a:lnTo>
                  <a:lnTo>
                    <a:pt x="365896" y="659930"/>
                  </a:lnTo>
                  <a:lnTo>
                    <a:pt x="375785" y="655378"/>
                  </a:lnTo>
                  <a:lnTo>
                    <a:pt x="385674" y="650827"/>
                  </a:lnTo>
                  <a:lnTo>
                    <a:pt x="395563" y="646276"/>
                  </a:lnTo>
                  <a:lnTo>
                    <a:pt x="405452" y="641725"/>
                  </a:lnTo>
                  <a:lnTo>
                    <a:pt x="415342" y="637173"/>
                  </a:lnTo>
                  <a:lnTo>
                    <a:pt x="425231" y="632622"/>
                  </a:lnTo>
                  <a:lnTo>
                    <a:pt x="435120" y="628071"/>
                  </a:lnTo>
                  <a:lnTo>
                    <a:pt x="445009" y="623520"/>
                  </a:lnTo>
                  <a:lnTo>
                    <a:pt x="454898" y="618968"/>
                  </a:lnTo>
                  <a:lnTo>
                    <a:pt x="464787" y="614417"/>
                  </a:lnTo>
                  <a:lnTo>
                    <a:pt x="474676" y="609866"/>
                  </a:lnTo>
                  <a:lnTo>
                    <a:pt x="484565" y="605315"/>
                  </a:lnTo>
                  <a:lnTo>
                    <a:pt x="494454" y="600764"/>
                  </a:lnTo>
                  <a:lnTo>
                    <a:pt x="504343" y="596212"/>
                  </a:lnTo>
                  <a:lnTo>
                    <a:pt x="514233" y="591661"/>
                  </a:lnTo>
                  <a:lnTo>
                    <a:pt x="524122" y="587110"/>
                  </a:lnTo>
                  <a:lnTo>
                    <a:pt x="534011" y="582559"/>
                  </a:lnTo>
                  <a:lnTo>
                    <a:pt x="543900" y="578007"/>
                  </a:lnTo>
                  <a:lnTo>
                    <a:pt x="553789" y="573456"/>
                  </a:lnTo>
                  <a:lnTo>
                    <a:pt x="563678" y="568905"/>
                  </a:lnTo>
                  <a:lnTo>
                    <a:pt x="573567" y="564354"/>
                  </a:lnTo>
                  <a:lnTo>
                    <a:pt x="583456" y="559802"/>
                  </a:lnTo>
                  <a:lnTo>
                    <a:pt x="593345" y="555251"/>
                  </a:lnTo>
                  <a:lnTo>
                    <a:pt x="603234" y="550700"/>
                  </a:lnTo>
                  <a:lnTo>
                    <a:pt x="613124" y="546149"/>
                  </a:lnTo>
                  <a:lnTo>
                    <a:pt x="623013" y="541597"/>
                  </a:lnTo>
                  <a:lnTo>
                    <a:pt x="632902" y="537046"/>
                  </a:lnTo>
                  <a:lnTo>
                    <a:pt x="642791" y="532495"/>
                  </a:lnTo>
                  <a:lnTo>
                    <a:pt x="652680" y="527944"/>
                  </a:lnTo>
                  <a:lnTo>
                    <a:pt x="662569" y="523392"/>
                  </a:lnTo>
                  <a:lnTo>
                    <a:pt x="672458" y="518841"/>
                  </a:lnTo>
                  <a:lnTo>
                    <a:pt x="682347" y="514290"/>
                  </a:lnTo>
                  <a:lnTo>
                    <a:pt x="692236" y="509739"/>
                  </a:lnTo>
                  <a:lnTo>
                    <a:pt x="702125" y="505187"/>
                  </a:lnTo>
                  <a:lnTo>
                    <a:pt x="712014" y="500636"/>
                  </a:lnTo>
                  <a:lnTo>
                    <a:pt x="721904" y="496085"/>
                  </a:lnTo>
                  <a:lnTo>
                    <a:pt x="731793" y="491534"/>
                  </a:lnTo>
                  <a:lnTo>
                    <a:pt x="741682" y="486982"/>
                  </a:lnTo>
                  <a:lnTo>
                    <a:pt x="751571" y="482431"/>
                  </a:lnTo>
                  <a:lnTo>
                    <a:pt x="761460" y="477880"/>
                  </a:lnTo>
                  <a:lnTo>
                    <a:pt x="771349" y="473329"/>
                  </a:lnTo>
                  <a:lnTo>
                    <a:pt x="781238" y="468777"/>
                  </a:lnTo>
                  <a:lnTo>
                    <a:pt x="791127" y="464226"/>
                  </a:lnTo>
                  <a:lnTo>
                    <a:pt x="801016" y="459675"/>
                  </a:lnTo>
                  <a:lnTo>
                    <a:pt x="810905" y="455124"/>
                  </a:lnTo>
                  <a:lnTo>
                    <a:pt x="820795" y="450573"/>
                  </a:lnTo>
                  <a:lnTo>
                    <a:pt x="830684" y="446021"/>
                  </a:lnTo>
                  <a:lnTo>
                    <a:pt x="840573" y="441470"/>
                  </a:lnTo>
                  <a:lnTo>
                    <a:pt x="850462" y="436919"/>
                  </a:lnTo>
                  <a:lnTo>
                    <a:pt x="860351" y="432368"/>
                  </a:lnTo>
                  <a:lnTo>
                    <a:pt x="870240" y="427816"/>
                  </a:lnTo>
                  <a:lnTo>
                    <a:pt x="880129" y="423265"/>
                  </a:lnTo>
                  <a:lnTo>
                    <a:pt x="890018" y="418714"/>
                  </a:lnTo>
                  <a:lnTo>
                    <a:pt x="899907" y="414163"/>
                  </a:lnTo>
                  <a:lnTo>
                    <a:pt x="909796" y="409611"/>
                  </a:lnTo>
                  <a:lnTo>
                    <a:pt x="919686" y="405060"/>
                  </a:lnTo>
                  <a:lnTo>
                    <a:pt x="929575" y="400509"/>
                  </a:lnTo>
                  <a:lnTo>
                    <a:pt x="939464" y="395958"/>
                  </a:lnTo>
                  <a:lnTo>
                    <a:pt x="949353" y="391406"/>
                  </a:lnTo>
                  <a:lnTo>
                    <a:pt x="959242" y="386855"/>
                  </a:lnTo>
                  <a:lnTo>
                    <a:pt x="969131" y="382304"/>
                  </a:lnTo>
                  <a:lnTo>
                    <a:pt x="979020" y="377753"/>
                  </a:lnTo>
                  <a:lnTo>
                    <a:pt x="988909" y="373201"/>
                  </a:lnTo>
                  <a:lnTo>
                    <a:pt x="998798" y="368650"/>
                  </a:lnTo>
                  <a:lnTo>
                    <a:pt x="1008687" y="364099"/>
                  </a:lnTo>
                  <a:lnTo>
                    <a:pt x="1018576" y="359548"/>
                  </a:lnTo>
                  <a:lnTo>
                    <a:pt x="1028466" y="354996"/>
                  </a:lnTo>
                  <a:lnTo>
                    <a:pt x="1038355" y="350445"/>
                  </a:lnTo>
                  <a:lnTo>
                    <a:pt x="1048244" y="345894"/>
                  </a:lnTo>
                  <a:lnTo>
                    <a:pt x="1058133" y="341343"/>
                  </a:lnTo>
                  <a:lnTo>
                    <a:pt x="1068022" y="336791"/>
                  </a:lnTo>
                  <a:lnTo>
                    <a:pt x="1077911" y="332240"/>
                  </a:lnTo>
                  <a:lnTo>
                    <a:pt x="1087800" y="327689"/>
                  </a:lnTo>
                  <a:lnTo>
                    <a:pt x="1097689" y="323138"/>
                  </a:lnTo>
                  <a:lnTo>
                    <a:pt x="1107578" y="318586"/>
                  </a:lnTo>
                  <a:lnTo>
                    <a:pt x="1117467" y="314035"/>
                  </a:lnTo>
                  <a:lnTo>
                    <a:pt x="1127357" y="309484"/>
                  </a:lnTo>
                  <a:lnTo>
                    <a:pt x="1137246" y="304933"/>
                  </a:lnTo>
                  <a:lnTo>
                    <a:pt x="1147135" y="300382"/>
                  </a:lnTo>
                  <a:lnTo>
                    <a:pt x="1157024" y="295830"/>
                  </a:lnTo>
                  <a:lnTo>
                    <a:pt x="1166913" y="291279"/>
                  </a:lnTo>
                  <a:lnTo>
                    <a:pt x="1176802" y="286728"/>
                  </a:lnTo>
                  <a:lnTo>
                    <a:pt x="1186691" y="282177"/>
                  </a:lnTo>
                  <a:lnTo>
                    <a:pt x="1196580" y="277625"/>
                  </a:lnTo>
                  <a:lnTo>
                    <a:pt x="1206469" y="273074"/>
                  </a:lnTo>
                  <a:lnTo>
                    <a:pt x="1216358" y="268523"/>
                  </a:lnTo>
                  <a:lnTo>
                    <a:pt x="1226248" y="263972"/>
                  </a:lnTo>
                  <a:lnTo>
                    <a:pt x="1236137" y="259420"/>
                  </a:lnTo>
                  <a:lnTo>
                    <a:pt x="1246026" y="254869"/>
                  </a:lnTo>
                  <a:lnTo>
                    <a:pt x="1255915" y="250318"/>
                  </a:lnTo>
                  <a:lnTo>
                    <a:pt x="1265804" y="245767"/>
                  </a:lnTo>
                  <a:lnTo>
                    <a:pt x="1275693" y="241215"/>
                  </a:lnTo>
                  <a:lnTo>
                    <a:pt x="1285582" y="236664"/>
                  </a:lnTo>
                  <a:lnTo>
                    <a:pt x="1295471" y="232113"/>
                  </a:lnTo>
                  <a:lnTo>
                    <a:pt x="1305360" y="227562"/>
                  </a:lnTo>
                  <a:lnTo>
                    <a:pt x="1315249" y="223010"/>
                  </a:lnTo>
                  <a:lnTo>
                    <a:pt x="1325139" y="218459"/>
                  </a:lnTo>
                  <a:lnTo>
                    <a:pt x="1335028" y="213908"/>
                  </a:lnTo>
                  <a:lnTo>
                    <a:pt x="1344917" y="209357"/>
                  </a:lnTo>
                  <a:lnTo>
                    <a:pt x="1354806" y="204805"/>
                  </a:lnTo>
                  <a:lnTo>
                    <a:pt x="1364695" y="200254"/>
                  </a:lnTo>
                  <a:lnTo>
                    <a:pt x="1374584" y="195703"/>
                  </a:lnTo>
                  <a:lnTo>
                    <a:pt x="1384473" y="191152"/>
                  </a:lnTo>
                  <a:lnTo>
                    <a:pt x="1394362" y="186600"/>
                  </a:lnTo>
                  <a:lnTo>
                    <a:pt x="1404251" y="182049"/>
                  </a:lnTo>
                  <a:lnTo>
                    <a:pt x="1414140" y="177498"/>
                  </a:lnTo>
                  <a:lnTo>
                    <a:pt x="1424029" y="172947"/>
                  </a:lnTo>
                  <a:lnTo>
                    <a:pt x="1433919" y="168395"/>
                  </a:lnTo>
                  <a:lnTo>
                    <a:pt x="1443808" y="163844"/>
                  </a:lnTo>
                  <a:lnTo>
                    <a:pt x="1453697" y="159293"/>
                  </a:lnTo>
                  <a:lnTo>
                    <a:pt x="1463586" y="154742"/>
                  </a:lnTo>
                  <a:lnTo>
                    <a:pt x="1473475" y="150191"/>
                  </a:lnTo>
                  <a:lnTo>
                    <a:pt x="1483364" y="145639"/>
                  </a:lnTo>
                  <a:lnTo>
                    <a:pt x="1493253" y="141088"/>
                  </a:lnTo>
                  <a:lnTo>
                    <a:pt x="1503142" y="136537"/>
                  </a:lnTo>
                  <a:lnTo>
                    <a:pt x="1513031" y="131986"/>
                  </a:lnTo>
                  <a:lnTo>
                    <a:pt x="1522920" y="127434"/>
                  </a:lnTo>
                  <a:lnTo>
                    <a:pt x="1532810" y="122883"/>
                  </a:lnTo>
                  <a:lnTo>
                    <a:pt x="1542699" y="118332"/>
                  </a:lnTo>
                  <a:lnTo>
                    <a:pt x="1552588" y="113781"/>
                  </a:lnTo>
                  <a:lnTo>
                    <a:pt x="1562477" y="109229"/>
                  </a:lnTo>
                  <a:lnTo>
                    <a:pt x="1572366" y="104678"/>
                  </a:lnTo>
                  <a:lnTo>
                    <a:pt x="1582255" y="100127"/>
                  </a:lnTo>
                  <a:lnTo>
                    <a:pt x="1592144" y="95576"/>
                  </a:lnTo>
                  <a:lnTo>
                    <a:pt x="1602033" y="91024"/>
                  </a:lnTo>
                  <a:lnTo>
                    <a:pt x="1611922" y="86473"/>
                  </a:lnTo>
                  <a:lnTo>
                    <a:pt x="1621811" y="81922"/>
                  </a:lnTo>
                  <a:lnTo>
                    <a:pt x="1631701" y="77371"/>
                  </a:lnTo>
                  <a:lnTo>
                    <a:pt x="1641590" y="72819"/>
                  </a:lnTo>
                  <a:lnTo>
                    <a:pt x="1651479" y="68268"/>
                  </a:lnTo>
                  <a:lnTo>
                    <a:pt x="1661368" y="63717"/>
                  </a:lnTo>
                  <a:lnTo>
                    <a:pt x="1671257" y="59166"/>
                  </a:lnTo>
                  <a:lnTo>
                    <a:pt x="1681146" y="54614"/>
                  </a:lnTo>
                  <a:lnTo>
                    <a:pt x="1691035" y="50063"/>
                  </a:lnTo>
                  <a:lnTo>
                    <a:pt x="1700924" y="45512"/>
                  </a:lnTo>
                  <a:lnTo>
                    <a:pt x="1710813" y="40961"/>
                  </a:lnTo>
                  <a:lnTo>
                    <a:pt x="1720702" y="36409"/>
                  </a:lnTo>
                  <a:lnTo>
                    <a:pt x="1730591" y="31858"/>
                  </a:lnTo>
                  <a:lnTo>
                    <a:pt x="1740481" y="27307"/>
                  </a:lnTo>
                  <a:lnTo>
                    <a:pt x="1750370" y="22756"/>
                  </a:lnTo>
                  <a:lnTo>
                    <a:pt x="1760259" y="18204"/>
                  </a:lnTo>
                  <a:lnTo>
                    <a:pt x="1770148" y="13653"/>
                  </a:lnTo>
                  <a:lnTo>
                    <a:pt x="1780037" y="9102"/>
                  </a:lnTo>
                  <a:lnTo>
                    <a:pt x="1789926" y="455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30247" y="2872206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335" y="2219408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0165" y="2253799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36474" y="2218249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7273" y="2191400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85277" y="2159528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43176" y="2129393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4286" y="44833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4286" y="429912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4286" y="411426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4286" y="392249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4286" y="374678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357106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33793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319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34286" y="3411344"/>
              <a:ext cx="1799815" cy="922702"/>
            </a:xfrm>
            <a:custGeom>
              <a:avLst/>
              <a:pathLst>
                <a:path w="1799815" h="922702">
                  <a:moveTo>
                    <a:pt x="0" y="685364"/>
                  </a:moveTo>
                  <a:lnTo>
                    <a:pt x="9889" y="682498"/>
                  </a:lnTo>
                  <a:lnTo>
                    <a:pt x="19778" y="679630"/>
                  </a:lnTo>
                  <a:lnTo>
                    <a:pt x="29667" y="676761"/>
                  </a:lnTo>
                  <a:lnTo>
                    <a:pt x="39556" y="673890"/>
                  </a:lnTo>
                  <a:lnTo>
                    <a:pt x="49445" y="671016"/>
                  </a:lnTo>
                  <a:lnTo>
                    <a:pt x="59334" y="668141"/>
                  </a:lnTo>
                  <a:lnTo>
                    <a:pt x="69223" y="665264"/>
                  </a:lnTo>
                  <a:lnTo>
                    <a:pt x="79112" y="662384"/>
                  </a:lnTo>
                  <a:lnTo>
                    <a:pt x="89001" y="659503"/>
                  </a:lnTo>
                  <a:lnTo>
                    <a:pt x="98890" y="656619"/>
                  </a:lnTo>
                  <a:lnTo>
                    <a:pt x="108780" y="653733"/>
                  </a:lnTo>
                  <a:lnTo>
                    <a:pt x="118669" y="650844"/>
                  </a:lnTo>
                  <a:lnTo>
                    <a:pt x="128558" y="647954"/>
                  </a:lnTo>
                  <a:lnTo>
                    <a:pt x="138447" y="645060"/>
                  </a:lnTo>
                  <a:lnTo>
                    <a:pt x="148336" y="642165"/>
                  </a:lnTo>
                  <a:lnTo>
                    <a:pt x="158225" y="639266"/>
                  </a:lnTo>
                  <a:lnTo>
                    <a:pt x="168114" y="636365"/>
                  </a:lnTo>
                  <a:lnTo>
                    <a:pt x="178003" y="633461"/>
                  </a:lnTo>
                  <a:lnTo>
                    <a:pt x="187892" y="630555"/>
                  </a:lnTo>
                  <a:lnTo>
                    <a:pt x="197781" y="627645"/>
                  </a:lnTo>
                  <a:lnTo>
                    <a:pt x="207671" y="624732"/>
                  </a:lnTo>
                  <a:lnTo>
                    <a:pt x="217560" y="621817"/>
                  </a:lnTo>
                  <a:lnTo>
                    <a:pt x="227449" y="618898"/>
                  </a:lnTo>
                  <a:lnTo>
                    <a:pt x="237338" y="615976"/>
                  </a:lnTo>
                  <a:lnTo>
                    <a:pt x="247227" y="613050"/>
                  </a:lnTo>
                  <a:lnTo>
                    <a:pt x="257116" y="610122"/>
                  </a:lnTo>
                  <a:lnTo>
                    <a:pt x="267005" y="607189"/>
                  </a:lnTo>
                  <a:lnTo>
                    <a:pt x="276894" y="604253"/>
                  </a:lnTo>
                  <a:lnTo>
                    <a:pt x="286783" y="601313"/>
                  </a:lnTo>
                  <a:lnTo>
                    <a:pt x="296672" y="598369"/>
                  </a:lnTo>
                  <a:lnTo>
                    <a:pt x="306562" y="595422"/>
                  </a:lnTo>
                  <a:lnTo>
                    <a:pt x="316451" y="592470"/>
                  </a:lnTo>
                  <a:lnTo>
                    <a:pt x="326340" y="589513"/>
                  </a:lnTo>
                  <a:lnTo>
                    <a:pt x="336229" y="586553"/>
                  </a:lnTo>
                  <a:lnTo>
                    <a:pt x="346118" y="583588"/>
                  </a:lnTo>
                  <a:lnTo>
                    <a:pt x="356007" y="580618"/>
                  </a:lnTo>
                  <a:lnTo>
                    <a:pt x="365896" y="577643"/>
                  </a:lnTo>
                  <a:lnTo>
                    <a:pt x="375785" y="574664"/>
                  </a:lnTo>
                  <a:lnTo>
                    <a:pt x="385674" y="571679"/>
                  </a:lnTo>
                  <a:lnTo>
                    <a:pt x="395563" y="568689"/>
                  </a:lnTo>
                  <a:lnTo>
                    <a:pt x="405452" y="565693"/>
                  </a:lnTo>
                  <a:lnTo>
                    <a:pt x="415342" y="562692"/>
                  </a:lnTo>
                  <a:lnTo>
                    <a:pt x="425231" y="559685"/>
                  </a:lnTo>
                  <a:lnTo>
                    <a:pt x="435120" y="556672"/>
                  </a:lnTo>
                  <a:lnTo>
                    <a:pt x="445009" y="553653"/>
                  </a:lnTo>
                  <a:lnTo>
                    <a:pt x="454898" y="550628"/>
                  </a:lnTo>
                  <a:lnTo>
                    <a:pt x="464787" y="547595"/>
                  </a:lnTo>
                  <a:lnTo>
                    <a:pt x="474676" y="544556"/>
                  </a:lnTo>
                  <a:lnTo>
                    <a:pt x="484565" y="541510"/>
                  </a:lnTo>
                  <a:lnTo>
                    <a:pt x="494454" y="538457"/>
                  </a:lnTo>
                  <a:lnTo>
                    <a:pt x="504343" y="535396"/>
                  </a:lnTo>
                  <a:lnTo>
                    <a:pt x="514233" y="532327"/>
                  </a:lnTo>
                  <a:lnTo>
                    <a:pt x="524122" y="529250"/>
                  </a:lnTo>
                  <a:lnTo>
                    <a:pt x="534011" y="526165"/>
                  </a:lnTo>
                  <a:lnTo>
                    <a:pt x="543900" y="523071"/>
                  </a:lnTo>
                  <a:lnTo>
                    <a:pt x="553789" y="519968"/>
                  </a:lnTo>
                  <a:lnTo>
                    <a:pt x="563678" y="516856"/>
                  </a:lnTo>
                  <a:lnTo>
                    <a:pt x="573567" y="513735"/>
                  </a:lnTo>
                  <a:lnTo>
                    <a:pt x="583456" y="510604"/>
                  </a:lnTo>
                  <a:lnTo>
                    <a:pt x="593345" y="507463"/>
                  </a:lnTo>
                  <a:lnTo>
                    <a:pt x="603234" y="504311"/>
                  </a:lnTo>
                  <a:lnTo>
                    <a:pt x="613124" y="501148"/>
                  </a:lnTo>
                  <a:lnTo>
                    <a:pt x="623013" y="497975"/>
                  </a:lnTo>
                  <a:lnTo>
                    <a:pt x="632902" y="494789"/>
                  </a:lnTo>
                  <a:lnTo>
                    <a:pt x="642791" y="491592"/>
                  </a:lnTo>
                  <a:lnTo>
                    <a:pt x="652680" y="488383"/>
                  </a:lnTo>
                  <a:lnTo>
                    <a:pt x="662569" y="485161"/>
                  </a:lnTo>
                  <a:lnTo>
                    <a:pt x="672458" y="481926"/>
                  </a:lnTo>
                  <a:lnTo>
                    <a:pt x="682347" y="478677"/>
                  </a:lnTo>
                  <a:lnTo>
                    <a:pt x="692236" y="475415"/>
                  </a:lnTo>
                  <a:lnTo>
                    <a:pt x="702125" y="472138"/>
                  </a:lnTo>
                  <a:lnTo>
                    <a:pt x="712014" y="468847"/>
                  </a:lnTo>
                  <a:lnTo>
                    <a:pt x="721904" y="465540"/>
                  </a:lnTo>
                  <a:lnTo>
                    <a:pt x="731793" y="462218"/>
                  </a:lnTo>
                  <a:lnTo>
                    <a:pt x="741682" y="458880"/>
                  </a:lnTo>
                  <a:lnTo>
                    <a:pt x="751571" y="455525"/>
                  </a:lnTo>
                  <a:lnTo>
                    <a:pt x="761460" y="452153"/>
                  </a:lnTo>
                  <a:lnTo>
                    <a:pt x="771349" y="448765"/>
                  </a:lnTo>
                  <a:lnTo>
                    <a:pt x="781238" y="445358"/>
                  </a:lnTo>
                  <a:lnTo>
                    <a:pt x="791127" y="441933"/>
                  </a:lnTo>
                  <a:lnTo>
                    <a:pt x="801016" y="438489"/>
                  </a:lnTo>
                  <a:lnTo>
                    <a:pt x="810905" y="435026"/>
                  </a:lnTo>
                  <a:lnTo>
                    <a:pt x="820795" y="431544"/>
                  </a:lnTo>
                  <a:lnTo>
                    <a:pt x="830684" y="428042"/>
                  </a:lnTo>
                  <a:lnTo>
                    <a:pt x="840573" y="424519"/>
                  </a:lnTo>
                  <a:lnTo>
                    <a:pt x="850462" y="420976"/>
                  </a:lnTo>
                  <a:lnTo>
                    <a:pt x="860351" y="417412"/>
                  </a:lnTo>
                  <a:lnTo>
                    <a:pt x="870240" y="413826"/>
                  </a:lnTo>
                  <a:lnTo>
                    <a:pt x="880129" y="410218"/>
                  </a:lnTo>
                  <a:lnTo>
                    <a:pt x="890018" y="406589"/>
                  </a:lnTo>
                  <a:lnTo>
                    <a:pt x="899907" y="402936"/>
                  </a:lnTo>
                  <a:lnTo>
                    <a:pt x="909796" y="399262"/>
                  </a:lnTo>
                  <a:lnTo>
                    <a:pt x="919686" y="395564"/>
                  </a:lnTo>
                  <a:lnTo>
                    <a:pt x="929575" y="391843"/>
                  </a:lnTo>
                  <a:lnTo>
                    <a:pt x="939464" y="388099"/>
                  </a:lnTo>
                  <a:lnTo>
                    <a:pt x="949353" y="384332"/>
                  </a:lnTo>
                  <a:lnTo>
                    <a:pt x="959242" y="380540"/>
                  </a:lnTo>
                  <a:lnTo>
                    <a:pt x="969131" y="376726"/>
                  </a:lnTo>
                  <a:lnTo>
                    <a:pt x="979020" y="372887"/>
                  </a:lnTo>
                  <a:lnTo>
                    <a:pt x="988909" y="369025"/>
                  </a:lnTo>
                  <a:lnTo>
                    <a:pt x="998798" y="365139"/>
                  </a:lnTo>
                  <a:lnTo>
                    <a:pt x="1008687" y="361230"/>
                  </a:lnTo>
                  <a:lnTo>
                    <a:pt x="1018576" y="357297"/>
                  </a:lnTo>
                  <a:lnTo>
                    <a:pt x="1028466" y="353340"/>
                  </a:lnTo>
                  <a:lnTo>
                    <a:pt x="1038355" y="349360"/>
                  </a:lnTo>
                  <a:lnTo>
                    <a:pt x="1048244" y="345357"/>
                  </a:lnTo>
                  <a:lnTo>
                    <a:pt x="1058133" y="341331"/>
                  </a:lnTo>
                  <a:lnTo>
                    <a:pt x="1068022" y="337283"/>
                  </a:lnTo>
                  <a:lnTo>
                    <a:pt x="1077911" y="333212"/>
                  </a:lnTo>
                  <a:lnTo>
                    <a:pt x="1087800" y="329118"/>
                  </a:lnTo>
                  <a:lnTo>
                    <a:pt x="1097689" y="325003"/>
                  </a:lnTo>
                  <a:lnTo>
                    <a:pt x="1107578" y="320867"/>
                  </a:lnTo>
                  <a:lnTo>
                    <a:pt x="1117467" y="316709"/>
                  </a:lnTo>
                  <a:lnTo>
                    <a:pt x="1127357" y="312531"/>
                  </a:lnTo>
                  <a:lnTo>
                    <a:pt x="1137246" y="308332"/>
                  </a:lnTo>
                  <a:lnTo>
                    <a:pt x="1147135" y="304113"/>
                  </a:lnTo>
                  <a:lnTo>
                    <a:pt x="1157024" y="299875"/>
                  </a:lnTo>
                  <a:lnTo>
                    <a:pt x="1166913" y="295617"/>
                  </a:lnTo>
                  <a:lnTo>
                    <a:pt x="1176802" y="291341"/>
                  </a:lnTo>
                  <a:lnTo>
                    <a:pt x="1186691" y="287047"/>
                  </a:lnTo>
                  <a:lnTo>
                    <a:pt x="1196580" y="282734"/>
                  </a:lnTo>
                  <a:lnTo>
                    <a:pt x="1206469" y="278404"/>
                  </a:lnTo>
                  <a:lnTo>
                    <a:pt x="1216358" y="274058"/>
                  </a:lnTo>
                  <a:lnTo>
                    <a:pt x="1226248" y="269694"/>
                  </a:lnTo>
                  <a:lnTo>
                    <a:pt x="1236137" y="265315"/>
                  </a:lnTo>
                  <a:lnTo>
                    <a:pt x="1246026" y="260920"/>
                  </a:lnTo>
                  <a:lnTo>
                    <a:pt x="1255915" y="256510"/>
                  </a:lnTo>
                  <a:lnTo>
                    <a:pt x="1265804" y="252085"/>
                  </a:lnTo>
                  <a:lnTo>
                    <a:pt x="1275693" y="247646"/>
                  </a:lnTo>
                  <a:lnTo>
                    <a:pt x="1285582" y="243192"/>
                  </a:lnTo>
                  <a:lnTo>
                    <a:pt x="1295471" y="238726"/>
                  </a:lnTo>
                  <a:lnTo>
                    <a:pt x="1305360" y="234246"/>
                  </a:lnTo>
                  <a:lnTo>
                    <a:pt x="1315249" y="229753"/>
                  </a:lnTo>
                  <a:lnTo>
                    <a:pt x="1325139" y="225249"/>
                  </a:lnTo>
                  <a:lnTo>
                    <a:pt x="1335028" y="220732"/>
                  </a:lnTo>
                  <a:lnTo>
                    <a:pt x="1344917" y="216204"/>
                  </a:lnTo>
                  <a:lnTo>
                    <a:pt x="1354806" y="211664"/>
                  </a:lnTo>
                  <a:lnTo>
                    <a:pt x="1364695" y="207114"/>
                  </a:lnTo>
                  <a:lnTo>
                    <a:pt x="1374584" y="202553"/>
                  </a:lnTo>
                  <a:lnTo>
                    <a:pt x="1384473" y="197982"/>
                  </a:lnTo>
                  <a:lnTo>
                    <a:pt x="1394362" y="193401"/>
                  </a:lnTo>
                  <a:lnTo>
                    <a:pt x="1404251" y="188811"/>
                  </a:lnTo>
                  <a:lnTo>
                    <a:pt x="1414140" y="184211"/>
                  </a:lnTo>
                  <a:lnTo>
                    <a:pt x="1424029" y="179602"/>
                  </a:lnTo>
                  <a:lnTo>
                    <a:pt x="1433919" y="174985"/>
                  </a:lnTo>
                  <a:lnTo>
                    <a:pt x="1443808" y="170360"/>
                  </a:lnTo>
                  <a:lnTo>
                    <a:pt x="1453697" y="165726"/>
                  </a:lnTo>
                  <a:lnTo>
                    <a:pt x="1463586" y="161085"/>
                  </a:lnTo>
                  <a:lnTo>
                    <a:pt x="1473475" y="156436"/>
                  </a:lnTo>
                  <a:lnTo>
                    <a:pt x="1483364" y="151779"/>
                  </a:lnTo>
                  <a:lnTo>
                    <a:pt x="1493253" y="147116"/>
                  </a:lnTo>
                  <a:lnTo>
                    <a:pt x="1503142" y="142446"/>
                  </a:lnTo>
                  <a:lnTo>
                    <a:pt x="1513031" y="137769"/>
                  </a:lnTo>
                  <a:lnTo>
                    <a:pt x="1522920" y="133085"/>
                  </a:lnTo>
                  <a:lnTo>
                    <a:pt x="1532810" y="128396"/>
                  </a:lnTo>
                  <a:lnTo>
                    <a:pt x="1542699" y="123700"/>
                  </a:lnTo>
                  <a:lnTo>
                    <a:pt x="1552588" y="118998"/>
                  </a:lnTo>
                  <a:lnTo>
                    <a:pt x="1562477" y="114291"/>
                  </a:lnTo>
                  <a:lnTo>
                    <a:pt x="1572366" y="109579"/>
                  </a:lnTo>
                  <a:lnTo>
                    <a:pt x="1582255" y="104861"/>
                  </a:lnTo>
                  <a:lnTo>
                    <a:pt x="1592144" y="100137"/>
                  </a:lnTo>
                  <a:lnTo>
                    <a:pt x="1602033" y="95409"/>
                  </a:lnTo>
                  <a:lnTo>
                    <a:pt x="1611922" y="90676"/>
                  </a:lnTo>
                  <a:lnTo>
                    <a:pt x="1621811" y="85939"/>
                  </a:lnTo>
                  <a:lnTo>
                    <a:pt x="1631701" y="81196"/>
                  </a:lnTo>
                  <a:lnTo>
                    <a:pt x="1641590" y="76450"/>
                  </a:lnTo>
                  <a:lnTo>
                    <a:pt x="1651479" y="71699"/>
                  </a:lnTo>
                  <a:lnTo>
                    <a:pt x="1661368" y="66944"/>
                  </a:lnTo>
                  <a:lnTo>
                    <a:pt x="1671257" y="62185"/>
                  </a:lnTo>
                  <a:lnTo>
                    <a:pt x="1681146" y="57422"/>
                  </a:lnTo>
                  <a:lnTo>
                    <a:pt x="1691035" y="52655"/>
                  </a:lnTo>
                  <a:lnTo>
                    <a:pt x="1700924" y="47885"/>
                  </a:lnTo>
                  <a:lnTo>
                    <a:pt x="1710813" y="43111"/>
                  </a:lnTo>
                  <a:lnTo>
                    <a:pt x="1720702" y="38333"/>
                  </a:lnTo>
                  <a:lnTo>
                    <a:pt x="1730591" y="33552"/>
                  </a:lnTo>
                  <a:lnTo>
                    <a:pt x="1740481" y="28768"/>
                  </a:lnTo>
                  <a:lnTo>
                    <a:pt x="1750370" y="23981"/>
                  </a:lnTo>
                  <a:lnTo>
                    <a:pt x="1760259" y="19190"/>
                  </a:lnTo>
                  <a:lnTo>
                    <a:pt x="1770148" y="14397"/>
                  </a:lnTo>
                  <a:lnTo>
                    <a:pt x="1780037" y="9601"/>
                  </a:lnTo>
                  <a:lnTo>
                    <a:pt x="1789926" y="4801"/>
                  </a:lnTo>
                  <a:lnTo>
                    <a:pt x="1799815" y="0"/>
                  </a:lnTo>
                  <a:lnTo>
                    <a:pt x="1799815" y="206063"/>
                  </a:lnTo>
                  <a:lnTo>
                    <a:pt x="1789926" y="208964"/>
                  </a:lnTo>
                  <a:lnTo>
                    <a:pt x="1780037" y="211868"/>
                  </a:lnTo>
                  <a:lnTo>
                    <a:pt x="1770148" y="214775"/>
                  </a:lnTo>
                  <a:lnTo>
                    <a:pt x="1760259" y="217685"/>
                  </a:lnTo>
                  <a:lnTo>
                    <a:pt x="1750370" y="220598"/>
                  </a:lnTo>
                  <a:lnTo>
                    <a:pt x="1740481" y="223514"/>
                  </a:lnTo>
                  <a:lnTo>
                    <a:pt x="1730591" y="226433"/>
                  </a:lnTo>
                  <a:lnTo>
                    <a:pt x="1720702" y="229356"/>
                  </a:lnTo>
                  <a:lnTo>
                    <a:pt x="1710813" y="232281"/>
                  </a:lnTo>
                  <a:lnTo>
                    <a:pt x="1700924" y="235211"/>
                  </a:lnTo>
                  <a:lnTo>
                    <a:pt x="1691035" y="238144"/>
                  </a:lnTo>
                  <a:lnTo>
                    <a:pt x="1681146" y="241080"/>
                  </a:lnTo>
                  <a:lnTo>
                    <a:pt x="1671257" y="244020"/>
                  </a:lnTo>
                  <a:lnTo>
                    <a:pt x="1661368" y="246965"/>
                  </a:lnTo>
                  <a:lnTo>
                    <a:pt x="1651479" y="249913"/>
                  </a:lnTo>
                  <a:lnTo>
                    <a:pt x="1641590" y="252865"/>
                  </a:lnTo>
                  <a:lnTo>
                    <a:pt x="1631701" y="255822"/>
                  </a:lnTo>
                  <a:lnTo>
                    <a:pt x="1621811" y="258783"/>
                  </a:lnTo>
                  <a:lnTo>
                    <a:pt x="1611922" y="261749"/>
                  </a:lnTo>
                  <a:lnTo>
                    <a:pt x="1602033" y="264719"/>
                  </a:lnTo>
                  <a:lnTo>
                    <a:pt x="1592144" y="267694"/>
                  </a:lnTo>
                  <a:lnTo>
                    <a:pt x="1582255" y="270675"/>
                  </a:lnTo>
                  <a:lnTo>
                    <a:pt x="1572366" y="273660"/>
                  </a:lnTo>
                  <a:lnTo>
                    <a:pt x="1562477" y="276650"/>
                  </a:lnTo>
                  <a:lnTo>
                    <a:pt x="1552588" y="279647"/>
                  </a:lnTo>
                  <a:lnTo>
                    <a:pt x="1542699" y="282648"/>
                  </a:lnTo>
                  <a:lnTo>
                    <a:pt x="1532810" y="285656"/>
                  </a:lnTo>
                  <a:lnTo>
                    <a:pt x="1522920" y="288670"/>
                  </a:lnTo>
                  <a:lnTo>
                    <a:pt x="1513031" y="291690"/>
                  </a:lnTo>
                  <a:lnTo>
                    <a:pt x="1503142" y="294716"/>
                  </a:lnTo>
                  <a:lnTo>
                    <a:pt x="1493253" y="297749"/>
                  </a:lnTo>
                  <a:lnTo>
                    <a:pt x="1483364" y="300789"/>
                  </a:lnTo>
                  <a:lnTo>
                    <a:pt x="1473475" y="303836"/>
                  </a:lnTo>
                  <a:lnTo>
                    <a:pt x="1463586" y="306890"/>
                  </a:lnTo>
                  <a:lnTo>
                    <a:pt x="1453697" y="309952"/>
                  </a:lnTo>
                  <a:lnTo>
                    <a:pt x="1443808" y="313022"/>
                  </a:lnTo>
                  <a:lnTo>
                    <a:pt x="1433919" y="316100"/>
                  </a:lnTo>
                  <a:lnTo>
                    <a:pt x="1424029" y="319186"/>
                  </a:lnTo>
                  <a:lnTo>
                    <a:pt x="1414140" y="322280"/>
                  </a:lnTo>
                  <a:lnTo>
                    <a:pt x="1404251" y="325384"/>
                  </a:lnTo>
                  <a:lnTo>
                    <a:pt x="1394362" y="328497"/>
                  </a:lnTo>
                  <a:lnTo>
                    <a:pt x="1384473" y="331620"/>
                  </a:lnTo>
                  <a:lnTo>
                    <a:pt x="1374584" y="334752"/>
                  </a:lnTo>
                  <a:lnTo>
                    <a:pt x="1364695" y="337894"/>
                  </a:lnTo>
                  <a:lnTo>
                    <a:pt x="1354806" y="341047"/>
                  </a:lnTo>
                  <a:lnTo>
                    <a:pt x="1344917" y="344211"/>
                  </a:lnTo>
                  <a:lnTo>
                    <a:pt x="1335028" y="347386"/>
                  </a:lnTo>
                  <a:lnTo>
                    <a:pt x="1325139" y="350573"/>
                  </a:lnTo>
                  <a:lnTo>
                    <a:pt x="1315249" y="353771"/>
                  </a:lnTo>
                  <a:lnTo>
                    <a:pt x="1305360" y="356982"/>
                  </a:lnTo>
                  <a:lnTo>
                    <a:pt x="1295471" y="360206"/>
                  </a:lnTo>
                  <a:lnTo>
                    <a:pt x="1285582" y="363442"/>
                  </a:lnTo>
                  <a:lnTo>
                    <a:pt x="1275693" y="366692"/>
                  </a:lnTo>
                  <a:lnTo>
                    <a:pt x="1265804" y="369956"/>
                  </a:lnTo>
                  <a:lnTo>
                    <a:pt x="1255915" y="373235"/>
                  </a:lnTo>
                  <a:lnTo>
                    <a:pt x="1246026" y="376528"/>
                  </a:lnTo>
                  <a:lnTo>
                    <a:pt x="1236137" y="379836"/>
                  </a:lnTo>
                  <a:lnTo>
                    <a:pt x="1226248" y="383160"/>
                  </a:lnTo>
                  <a:lnTo>
                    <a:pt x="1216358" y="386500"/>
                  </a:lnTo>
                  <a:lnTo>
                    <a:pt x="1206469" y="389857"/>
                  </a:lnTo>
                  <a:lnTo>
                    <a:pt x="1196580" y="393230"/>
                  </a:lnTo>
                  <a:lnTo>
                    <a:pt x="1186691" y="396621"/>
                  </a:lnTo>
                  <a:lnTo>
                    <a:pt x="1176802" y="400030"/>
                  </a:lnTo>
                  <a:lnTo>
                    <a:pt x="1166913" y="403457"/>
                  </a:lnTo>
                  <a:lnTo>
                    <a:pt x="1157024" y="406903"/>
                  </a:lnTo>
                  <a:lnTo>
                    <a:pt x="1147135" y="410368"/>
                  </a:lnTo>
                  <a:lnTo>
                    <a:pt x="1137246" y="413852"/>
                  </a:lnTo>
                  <a:lnTo>
                    <a:pt x="1127357" y="417357"/>
                  </a:lnTo>
                  <a:lnTo>
                    <a:pt x="1117467" y="420882"/>
                  </a:lnTo>
                  <a:lnTo>
                    <a:pt x="1107578" y="424427"/>
                  </a:lnTo>
                  <a:lnTo>
                    <a:pt x="1097689" y="427994"/>
                  </a:lnTo>
                  <a:lnTo>
                    <a:pt x="1087800" y="431583"/>
                  </a:lnTo>
                  <a:lnTo>
                    <a:pt x="1077911" y="435193"/>
                  </a:lnTo>
                  <a:lnTo>
                    <a:pt x="1068022" y="438825"/>
                  </a:lnTo>
                  <a:lnTo>
                    <a:pt x="1058133" y="442480"/>
                  </a:lnTo>
                  <a:lnTo>
                    <a:pt x="1048244" y="446157"/>
                  </a:lnTo>
                  <a:lnTo>
                    <a:pt x="1038355" y="449857"/>
                  </a:lnTo>
                  <a:lnTo>
                    <a:pt x="1028466" y="453581"/>
                  </a:lnTo>
                  <a:lnTo>
                    <a:pt x="1018576" y="457328"/>
                  </a:lnTo>
                  <a:lnTo>
                    <a:pt x="1008687" y="461098"/>
                  </a:lnTo>
                  <a:lnTo>
                    <a:pt x="998798" y="464892"/>
                  </a:lnTo>
                  <a:lnTo>
                    <a:pt x="988909" y="468709"/>
                  </a:lnTo>
                  <a:lnTo>
                    <a:pt x="979020" y="472550"/>
                  </a:lnTo>
                  <a:lnTo>
                    <a:pt x="969131" y="476415"/>
                  </a:lnTo>
                  <a:lnTo>
                    <a:pt x="959242" y="480304"/>
                  </a:lnTo>
                  <a:lnTo>
                    <a:pt x="949353" y="484216"/>
                  </a:lnTo>
                  <a:lnTo>
                    <a:pt x="939464" y="488152"/>
                  </a:lnTo>
                  <a:lnTo>
                    <a:pt x="929575" y="492111"/>
                  </a:lnTo>
                  <a:lnTo>
                    <a:pt x="919686" y="496093"/>
                  </a:lnTo>
                  <a:lnTo>
                    <a:pt x="909796" y="500099"/>
                  </a:lnTo>
                  <a:lnTo>
                    <a:pt x="899907" y="504127"/>
                  </a:lnTo>
                  <a:lnTo>
                    <a:pt x="890018" y="508179"/>
                  </a:lnTo>
                  <a:lnTo>
                    <a:pt x="880129" y="512252"/>
                  </a:lnTo>
                  <a:lnTo>
                    <a:pt x="870240" y="516348"/>
                  </a:lnTo>
                  <a:lnTo>
                    <a:pt x="860351" y="520465"/>
                  </a:lnTo>
                  <a:lnTo>
                    <a:pt x="850462" y="524604"/>
                  </a:lnTo>
                  <a:lnTo>
                    <a:pt x="840573" y="528764"/>
                  </a:lnTo>
                  <a:lnTo>
                    <a:pt x="830684" y="532945"/>
                  </a:lnTo>
                  <a:lnTo>
                    <a:pt x="820795" y="537146"/>
                  </a:lnTo>
                  <a:lnTo>
                    <a:pt x="810905" y="541367"/>
                  </a:lnTo>
                  <a:lnTo>
                    <a:pt x="801016" y="545608"/>
                  </a:lnTo>
                  <a:lnTo>
                    <a:pt x="791127" y="549868"/>
                  </a:lnTo>
                  <a:lnTo>
                    <a:pt x="781238" y="554146"/>
                  </a:lnTo>
                  <a:lnTo>
                    <a:pt x="771349" y="558442"/>
                  </a:lnTo>
                  <a:lnTo>
                    <a:pt x="761460" y="562757"/>
                  </a:lnTo>
                  <a:lnTo>
                    <a:pt x="751571" y="567089"/>
                  </a:lnTo>
                  <a:lnTo>
                    <a:pt x="741682" y="571437"/>
                  </a:lnTo>
                  <a:lnTo>
                    <a:pt x="731793" y="575802"/>
                  </a:lnTo>
                  <a:lnTo>
                    <a:pt x="721904" y="580184"/>
                  </a:lnTo>
                  <a:lnTo>
                    <a:pt x="712014" y="584580"/>
                  </a:lnTo>
                  <a:lnTo>
                    <a:pt x="702125" y="588992"/>
                  </a:lnTo>
                  <a:lnTo>
                    <a:pt x="692236" y="593419"/>
                  </a:lnTo>
                  <a:lnTo>
                    <a:pt x="682347" y="597860"/>
                  </a:lnTo>
                  <a:lnTo>
                    <a:pt x="672458" y="602314"/>
                  </a:lnTo>
                  <a:lnTo>
                    <a:pt x="662569" y="606783"/>
                  </a:lnTo>
                  <a:lnTo>
                    <a:pt x="652680" y="611264"/>
                  </a:lnTo>
                  <a:lnTo>
                    <a:pt x="642791" y="615758"/>
                  </a:lnTo>
                  <a:lnTo>
                    <a:pt x="632902" y="620264"/>
                  </a:lnTo>
                  <a:lnTo>
                    <a:pt x="623013" y="624782"/>
                  </a:lnTo>
                  <a:lnTo>
                    <a:pt x="613124" y="629312"/>
                  </a:lnTo>
                  <a:lnTo>
                    <a:pt x="603234" y="633853"/>
                  </a:lnTo>
                  <a:lnTo>
                    <a:pt x="593345" y="638404"/>
                  </a:lnTo>
                  <a:lnTo>
                    <a:pt x="583456" y="642966"/>
                  </a:lnTo>
                  <a:lnTo>
                    <a:pt x="573567" y="647538"/>
                  </a:lnTo>
                  <a:lnTo>
                    <a:pt x="563678" y="652120"/>
                  </a:lnTo>
                  <a:lnTo>
                    <a:pt x="553789" y="656712"/>
                  </a:lnTo>
                  <a:lnTo>
                    <a:pt x="543900" y="661312"/>
                  </a:lnTo>
                  <a:lnTo>
                    <a:pt x="534011" y="665922"/>
                  </a:lnTo>
                  <a:lnTo>
                    <a:pt x="524122" y="670540"/>
                  </a:lnTo>
                  <a:lnTo>
                    <a:pt x="514233" y="675166"/>
                  </a:lnTo>
                  <a:lnTo>
                    <a:pt x="504343" y="679801"/>
                  </a:lnTo>
                  <a:lnTo>
                    <a:pt x="494454" y="684443"/>
                  </a:lnTo>
                  <a:lnTo>
                    <a:pt x="484565" y="689093"/>
                  </a:lnTo>
                  <a:lnTo>
                    <a:pt x="474676" y="693750"/>
                  </a:lnTo>
                  <a:lnTo>
                    <a:pt x="464787" y="698414"/>
                  </a:lnTo>
                  <a:lnTo>
                    <a:pt x="454898" y="703086"/>
                  </a:lnTo>
                  <a:lnTo>
                    <a:pt x="445009" y="707763"/>
                  </a:lnTo>
                  <a:lnTo>
                    <a:pt x="435120" y="712447"/>
                  </a:lnTo>
                  <a:lnTo>
                    <a:pt x="425231" y="717138"/>
                  </a:lnTo>
                  <a:lnTo>
                    <a:pt x="415342" y="721834"/>
                  </a:lnTo>
                  <a:lnTo>
                    <a:pt x="405452" y="726536"/>
                  </a:lnTo>
                  <a:lnTo>
                    <a:pt x="395563" y="731244"/>
                  </a:lnTo>
                  <a:lnTo>
                    <a:pt x="385674" y="735957"/>
                  </a:lnTo>
                  <a:lnTo>
                    <a:pt x="375785" y="740676"/>
                  </a:lnTo>
                  <a:lnTo>
                    <a:pt x="365896" y="745400"/>
                  </a:lnTo>
                  <a:lnTo>
                    <a:pt x="356007" y="750128"/>
                  </a:lnTo>
                  <a:lnTo>
                    <a:pt x="346118" y="754862"/>
                  </a:lnTo>
                  <a:lnTo>
                    <a:pt x="336229" y="759600"/>
                  </a:lnTo>
                  <a:lnTo>
                    <a:pt x="326340" y="764343"/>
                  </a:lnTo>
                  <a:lnTo>
                    <a:pt x="316451" y="769090"/>
                  </a:lnTo>
                  <a:lnTo>
                    <a:pt x="306562" y="773841"/>
                  </a:lnTo>
                  <a:lnTo>
                    <a:pt x="296672" y="778597"/>
                  </a:lnTo>
                  <a:lnTo>
                    <a:pt x="286783" y="783356"/>
                  </a:lnTo>
                  <a:lnTo>
                    <a:pt x="276894" y="788120"/>
                  </a:lnTo>
                  <a:lnTo>
                    <a:pt x="267005" y="792887"/>
                  </a:lnTo>
                  <a:lnTo>
                    <a:pt x="257116" y="797658"/>
                  </a:lnTo>
                  <a:lnTo>
                    <a:pt x="247227" y="802432"/>
                  </a:lnTo>
                  <a:lnTo>
                    <a:pt x="237338" y="807210"/>
                  </a:lnTo>
                  <a:lnTo>
                    <a:pt x="227449" y="811991"/>
                  </a:lnTo>
                  <a:lnTo>
                    <a:pt x="217560" y="816776"/>
                  </a:lnTo>
                  <a:lnTo>
                    <a:pt x="207671" y="821564"/>
                  </a:lnTo>
                  <a:lnTo>
                    <a:pt x="197781" y="826354"/>
                  </a:lnTo>
                  <a:lnTo>
                    <a:pt x="187892" y="831148"/>
                  </a:lnTo>
                  <a:lnTo>
                    <a:pt x="178003" y="835945"/>
                  </a:lnTo>
                  <a:lnTo>
                    <a:pt x="168114" y="840744"/>
                  </a:lnTo>
                  <a:lnTo>
                    <a:pt x="158225" y="845546"/>
                  </a:lnTo>
                  <a:lnTo>
                    <a:pt x="148336" y="850351"/>
                  </a:lnTo>
                  <a:lnTo>
                    <a:pt x="138447" y="855159"/>
                  </a:lnTo>
                  <a:lnTo>
                    <a:pt x="128558" y="859969"/>
                  </a:lnTo>
                  <a:lnTo>
                    <a:pt x="118669" y="864781"/>
                  </a:lnTo>
                  <a:lnTo>
                    <a:pt x="108780" y="869596"/>
                  </a:lnTo>
                  <a:lnTo>
                    <a:pt x="98890" y="874414"/>
                  </a:lnTo>
                  <a:lnTo>
                    <a:pt x="89001" y="879233"/>
                  </a:lnTo>
                  <a:lnTo>
                    <a:pt x="79112" y="884055"/>
                  </a:lnTo>
                  <a:lnTo>
                    <a:pt x="69223" y="888879"/>
                  </a:lnTo>
                  <a:lnTo>
                    <a:pt x="59334" y="893705"/>
                  </a:lnTo>
                  <a:lnTo>
                    <a:pt x="49445" y="898533"/>
                  </a:lnTo>
                  <a:lnTo>
                    <a:pt x="39556" y="903363"/>
                  </a:lnTo>
                  <a:lnTo>
                    <a:pt x="29667" y="908195"/>
                  </a:lnTo>
                  <a:lnTo>
                    <a:pt x="19778" y="913029"/>
                  </a:lnTo>
                  <a:lnTo>
                    <a:pt x="9889" y="917864"/>
                  </a:lnTo>
                  <a:lnTo>
                    <a:pt x="0" y="922702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3411344"/>
              <a:ext cx="1799815" cy="685364"/>
            </a:xfrm>
            <a:custGeom>
              <a:avLst/>
              <a:pathLst>
                <a:path w="1799815" h="685364">
                  <a:moveTo>
                    <a:pt x="0" y="685364"/>
                  </a:moveTo>
                  <a:lnTo>
                    <a:pt x="9889" y="682498"/>
                  </a:lnTo>
                  <a:lnTo>
                    <a:pt x="19778" y="679630"/>
                  </a:lnTo>
                  <a:lnTo>
                    <a:pt x="29667" y="676761"/>
                  </a:lnTo>
                  <a:lnTo>
                    <a:pt x="39556" y="673890"/>
                  </a:lnTo>
                  <a:lnTo>
                    <a:pt x="49445" y="671016"/>
                  </a:lnTo>
                  <a:lnTo>
                    <a:pt x="59334" y="668141"/>
                  </a:lnTo>
                  <a:lnTo>
                    <a:pt x="69223" y="665264"/>
                  </a:lnTo>
                  <a:lnTo>
                    <a:pt x="79112" y="662384"/>
                  </a:lnTo>
                  <a:lnTo>
                    <a:pt x="89001" y="659503"/>
                  </a:lnTo>
                  <a:lnTo>
                    <a:pt x="98890" y="656619"/>
                  </a:lnTo>
                  <a:lnTo>
                    <a:pt x="108780" y="653733"/>
                  </a:lnTo>
                  <a:lnTo>
                    <a:pt x="118669" y="650844"/>
                  </a:lnTo>
                  <a:lnTo>
                    <a:pt x="128558" y="647954"/>
                  </a:lnTo>
                  <a:lnTo>
                    <a:pt x="138447" y="645060"/>
                  </a:lnTo>
                  <a:lnTo>
                    <a:pt x="148336" y="642165"/>
                  </a:lnTo>
                  <a:lnTo>
                    <a:pt x="158225" y="639266"/>
                  </a:lnTo>
                  <a:lnTo>
                    <a:pt x="168114" y="636365"/>
                  </a:lnTo>
                  <a:lnTo>
                    <a:pt x="178003" y="633461"/>
                  </a:lnTo>
                  <a:lnTo>
                    <a:pt x="187892" y="630555"/>
                  </a:lnTo>
                  <a:lnTo>
                    <a:pt x="197781" y="627645"/>
                  </a:lnTo>
                  <a:lnTo>
                    <a:pt x="207671" y="624732"/>
                  </a:lnTo>
                  <a:lnTo>
                    <a:pt x="217560" y="621817"/>
                  </a:lnTo>
                  <a:lnTo>
                    <a:pt x="227449" y="618898"/>
                  </a:lnTo>
                  <a:lnTo>
                    <a:pt x="237338" y="615976"/>
                  </a:lnTo>
                  <a:lnTo>
                    <a:pt x="247227" y="613050"/>
                  </a:lnTo>
                  <a:lnTo>
                    <a:pt x="257116" y="610122"/>
                  </a:lnTo>
                  <a:lnTo>
                    <a:pt x="267005" y="607189"/>
                  </a:lnTo>
                  <a:lnTo>
                    <a:pt x="276894" y="604253"/>
                  </a:lnTo>
                  <a:lnTo>
                    <a:pt x="286783" y="601313"/>
                  </a:lnTo>
                  <a:lnTo>
                    <a:pt x="296672" y="598369"/>
                  </a:lnTo>
                  <a:lnTo>
                    <a:pt x="306562" y="595422"/>
                  </a:lnTo>
                  <a:lnTo>
                    <a:pt x="316451" y="592470"/>
                  </a:lnTo>
                  <a:lnTo>
                    <a:pt x="326340" y="589513"/>
                  </a:lnTo>
                  <a:lnTo>
                    <a:pt x="336229" y="586553"/>
                  </a:lnTo>
                  <a:lnTo>
                    <a:pt x="346118" y="583588"/>
                  </a:lnTo>
                  <a:lnTo>
                    <a:pt x="356007" y="580618"/>
                  </a:lnTo>
                  <a:lnTo>
                    <a:pt x="365896" y="577643"/>
                  </a:lnTo>
                  <a:lnTo>
                    <a:pt x="375785" y="574664"/>
                  </a:lnTo>
                  <a:lnTo>
                    <a:pt x="385674" y="571679"/>
                  </a:lnTo>
                  <a:lnTo>
                    <a:pt x="395563" y="568689"/>
                  </a:lnTo>
                  <a:lnTo>
                    <a:pt x="405452" y="565693"/>
                  </a:lnTo>
                  <a:lnTo>
                    <a:pt x="415342" y="562692"/>
                  </a:lnTo>
                  <a:lnTo>
                    <a:pt x="425231" y="559685"/>
                  </a:lnTo>
                  <a:lnTo>
                    <a:pt x="435120" y="556672"/>
                  </a:lnTo>
                  <a:lnTo>
                    <a:pt x="445009" y="553653"/>
                  </a:lnTo>
                  <a:lnTo>
                    <a:pt x="454898" y="550628"/>
                  </a:lnTo>
                  <a:lnTo>
                    <a:pt x="464787" y="547595"/>
                  </a:lnTo>
                  <a:lnTo>
                    <a:pt x="474676" y="544556"/>
                  </a:lnTo>
                  <a:lnTo>
                    <a:pt x="484565" y="541510"/>
                  </a:lnTo>
                  <a:lnTo>
                    <a:pt x="494454" y="538457"/>
                  </a:lnTo>
                  <a:lnTo>
                    <a:pt x="504343" y="535396"/>
                  </a:lnTo>
                  <a:lnTo>
                    <a:pt x="514233" y="532327"/>
                  </a:lnTo>
                  <a:lnTo>
                    <a:pt x="524122" y="529250"/>
                  </a:lnTo>
                  <a:lnTo>
                    <a:pt x="534011" y="526165"/>
                  </a:lnTo>
                  <a:lnTo>
                    <a:pt x="543900" y="523071"/>
                  </a:lnTo>
                  <a:lnTo>
                    <a:pt x="553789" y="519968"/>
                  </a:lnTo>
                  <a:lnTo>
                    <a:pt x="563678" y="516856"/>
                  </a:lnTo>
                  <a:lnTo>
                    <a:pt x="573567" y="513735"/>
                  </a:lnTo>
                  <a:lnTo>
                    <a:pt x="583456" y="510604"/>
                  </a:lnTo>
                  <a:lnTo>
                    <a:pt x="593345" y="507463"/>
                  </a:lnTo>
                  <a:lnTo>
                    <a:pt x="603234" y="504311"/>
                  </a:lnTo>
                  <a:lnTo>
                    <a:pt x="613124" y="501148"/>
                  </a:lnTo>
                  <a:lnTo>
                    <a:pt x="623013" y="497975"/>
                  </a:lnTo>
                  <a:lnTo>
                    <a:pt x="632902" y="494789"/>
                  </a:lnTo>
                  <a:lnTo>
                    <a:pt x="642791" y="491592"/>
                  </a:lnTo>
                  <a:lnTo>
                    <a:pt x="652680" y="488383"/>
                  </a:lnTo>
                  <a:lnTo>
                    <a:pt x="662569" y="485161"/>
                  </a:lnTo>
                  <a:lnTo>
                    <a:pt x="672458" y="481926"/>
                  </a:lnTo>
                  <a:lnTo>
                    <a:pt x="682347" y="478677"/>
                  </a:lnTo>
                  <a:lnTo>
                    <a:pt x="692236" y="475415"/>
                  </a:lnTo>
                  <a:lnTo>
                    <a:pt x="702125" y="472138"/>
                  </a:lnTo>
                  <a:lnTo>
                    <a:pt x="712014" y="468847"/>
                  </a:lnTo>
                  <a:lnTo>
                    <a:pt x="721904" y="465540"/>
                  </a:lnTo>
                  <a:lnTo>
                    <a:pt x="731793" y="462218"/>
                  </a:lnTo>
                  <a:lnTo>
                    <a:pt x="741682" y="458880"/>
                  </a:lnTo>
                  <a:lnTo>
                    <a:pt x="751571" y="455525"/>
                  </a:lnTo>
                  <a:lnTo>
                    <a:pt x="761460" y="452153"/>
                  </a:lnTo>
                  <a:lnTo>
                    <a:pt x="771349" y="448765"/>
                  </a:lnTo>
                  <a:lnTo>
                    <a:pt x="781238" y="445358"/>
                  </a:lnTo>
                  <a:lnTo>
                    <a:pt x="791127" y="441933"/>
                  </a:lnTo>
                  <a:lnTo>
                    <a:pt x="801016" y="438489"/>
                  </a:lnTo>
                  <a:lnTo>
                    <a:pt x="810905" y="435026"/>
                  </a:lnTo>
                  <a:lnTo>
                    <a:pt x="820795" y="431544"/>
                  </a:lnTo>
                  <a:lnTo>
                    <a:pt x="830684" y="428042"/>
                  </a:lnTo>
                  <a:lnTo>
                    <a:pt x="840573" y="424519"/>
                  </a:lnTo>
                  <a:lnTo>
                    <a:pt x="850462" y="420976"/>
                  </a:lnTo>
                  <a:lnTo>
                    <a:pt x="860351" y="417412"/>
                  </a:lnTo>
                  <a:lnTo>
                    <a:pt x="870240" y="413826"/>
                  </a:lnTo>
                  <a:lnTo>
                    <a:pt x="880129" y="410218"/>
                  </a:lnTo>
                  <a:lnTo>
                    <a:pt x="890018" y="406589"/>
                  </a:lnTo>
                  <a:lnTo>
                    <a:pt x="899907" y="402936"/>
                  </a:lnTo>
                  <a:lnTo>
                    <a:pt x="909796" y="399262"/>
                  </a:lnTo>
                  <a:lnTo>
                    <a:pt x="919686" y="395564"/>
                  </a:lnTo>
                  <a:lnTo>
                    <a:pt x="929575" y="391843"/>
                  </a:lnTo>
                  <a:lnTo>
                    <a:pt x="939464" y="388099"/>
                  </a:lnTo>
                  <a:lnTo>
                    <a:pt x="949353" y="384332"/>
                  </a:lnTo>
                  <a:lnTo>
                    <a:pt x="959242" y="380540"/>
                  </a:lnTo>
                  <a:lnTo>
                    <a:pt x="969131" y="376726"/>
                  </a:lnTo>
                  <a:lnTo>
                    <a:pt x="979020" y="372887"/>
                  </a:lnTo>
                  <a:lnTo>
                    <a:pt x="988909" y="369025"/>
                  </a:lnTo>
                  <a:lnTo>
                    <a:pt x="998798" y="365139"/>
                  </a:lnTo>
                  <a:lnTo>
                    <a:pt x="1008687" y="361230"/>
                  </a:lnTo>
                  <a:lnTo>
                    <a:pt x="1018576" y="357297"/>
                  </a:lnTo>
                  <a:lnTo>
                    <a:pt x="1028466" y="353340"/>
                  </a:lnTo>
                  <a:lnTo>
                    <a:pt x="1038355" y="349360"/>
                  </a:lnTo>
                  <a:lnTo>
                    <a:pt x="1048244" y="345357"/>
                  </a:lnTo>
                  <a:lnTo>
                    <a:pt x="1058133" y="341331"/>
                  </a:lnTo>
                  <a:lnTo>
                    <a:pt x="1068022" y="337283"/>
                  </a:lnTo>
                  <a:lnTo>
                    <a:pt x="1077911" y="333212"/>
                  </a:lnTo>
                  <a:lnTo>
                    <a:pt x="1087800" y="329118"/>
                  </a:lnTo>
                  <a:lnTo>
                    <a:pt x="1097689" y="325003"/>
                  </a:lnTo>
                  <a:lnTo>
                    <a:pt x="1107578" y="320867"/>
                  </a:lnTo>
                  <a:lnTo>
                    <a:pt x="1117467" y="316709"/>
                  </a:lnTo>
                  <a:lnTo>
                    <a:pt x="1127357" y="312531"/>
                  </a:lnTo>
                  <a:lnTo>
                    <a:pt x="1137246" y="308332"/>
                  </a:lnTo>
                  <a:lnTo>
                    <a:pt x="1147135" y="304113"/>
                  </a:lnTo>
                  <a:lnTo>
                    <a:pt x="1157024" y="299875"/>
                  </a:lnTo>
                  <a:lnTo>
                    <a:pt x="1166913" y="295617"/>
                  </a:lnTo>
                  <a:lnTo>
                    <a:pt x="1176802" y="291341"/>
                  </a:lnTo>
                  <a:lnTo>
                    <a:pt x="1186691" y="287047"/>
                  </a:lnTo>
                  <a:lnTo>
                    <a:pt x="1196580" y="282734"/>
                  </a:lnTo>
                  <a:lnTo>
                    <a:pt x="1206469" y="278404"/>
                  </a:lnTo>
                  <a:lnTo>
                    <a:pt x="1216358" y="274058"/>
                  </a:lnTo>
                  <a:lnTo>
                    <a:pt x="1226248" y="269694"/>
                  </a:lnTo>
                  <a:lnTo>
                    <a:pt x="1236137" y="265315"/>
                  </a:lnTo>
                  <a:lnTo>
                    <a:pt x="1246026" y="260920"/>
                  </a:lnTo>
                  <a:lnTo>
                    <a:pt x="1255915" y="256510"/>
                  </a:lnTo>
                  <a:lnTo>
                    <a:pt x="1265804" y="252085"/>
                  </a:lnTo>
                  <a:lnTo>
                    <a:pt x="1275693" y="247646"/>
                  </a:lnTo>
                  <a:lnTo>
                    <a:pt x="1285582" y="243192"/>
                  </a:lnTo>
                  <a:lnTo>
                    <a:pt x="1295471" y="238726"/>
                  </a:lnTo>
                  <a:lnTo>
                    <a:pt x="1305360" y="234246"/>
                  </a:lnTo>
                  <a:lnTo>
                    <a:pt x="1315249" y="229753"/>
                  </a:lnTo>
                  <a:lnTo>
                    <a:pt x="1325139" y="225249"/>
                  </a:lnTo>
                  <a:lnTo>
                    <a:pt x="1335028" y="220732"/>
                  </a:lnTo>
                  <a:lnTo>
                    <a:pt x="1344917" y="216204"/>
                  </a:lnTo>
                  <a:lnTo>
                    <a:pt x="1354806" y="211664"/>
                  </a:lnTo>
                  <a:lnTo>
                    <a:pt x="1364695" y="207114"/>
                  </a:lnTo>
                  <a:lnTo>
                    <a:pt x="1374584" y="202553"/>
                  </a:lnTo>
                  <a:lnTo>
                    <a:pt x="1384473" y="197982"/>
                  </a:lnTo>
                  <a:lnTo>
                    <a:pt x="1394362" y="193401"/>
                  </a:lnTo>
                  <a:lnTo>
                    <a:pt x="1404251" y="188811"/>
                  </a:lnTo>
                  <a:lnTo>
                    <a:pt x="1414140" y="184211"/>
                  </a:lnTo>
                  <a:lnTo>
                    <a:pt x="1424029" y="179602"/>
                  </a:lnTo>
                  <a:lnTo>
                    <a:pt x="1433919" y="174985"/>
                  </a:lnTo>
                  <a:lnTo>
                    <a:pt x="1443808" y="170360"/>
                  </a:lnTo>
                  <a:lnTo>
                    <a:pt x="1453697" y="165726"/>
                  </a:lnTo>
                  <a:lnTo>
                    <a:pt x="1463586" y="161085"/>
                  </a:lnTo>
                  <a:lnTo>
                    <a:pt x="1473475" y="156436"/>
                  </a:lnTo>
                  <a:lnTo>
                    <a:pt x="1483364" y="151779"/>
                  </a:lnTo>
                  <a:lnTo>
                    <a:pt x="1493253" y="147116"/>
                  </a:lnTo>
                  <a:lnTo>
                    <a:pt x="1503142" y="142446"/>
                  </a:lnTo>
                  <a:lnTo>
                    <a:pt x="1513031" y="137769"/>
                  </a:lnTo>
                  <a:lnTo>
                    <a:pt x="1522920" y="133085"/>
                  </a:lnTo>
                  <a:lnTo>
                    <a:pt x="1532810" y="128396"/>
                  </a:lnTo>
                  <a:lnTo>
                    <a:pt x="1542699" y="123700"/>
                  </a:lnTo>
                  <a:lnTo>
                    <a:pt x="1552588" y="118998"/>
                  </a:lnTo>
                  <a:lnTo>
                    <a:pt x="1562477" y="114291"/>
                  </a:lnTo>
                  <a:lnTo>
                    <a:pt x="1572366" y="109579"/>
                  </a:lnTo>
                  <a:lnTo>
                    <a:pt x="1582255" y="104861"/>
                  </a:lnTo>
                  <a:lnTo>
                    <a:pt x="1592144" y="100137"/>
                  </a:lnTo>
                  <a:lnTo>
                    <a:pt x="1602033" y="95409"/>
                  </a:lnTo>
                  <a:lnTo>
                    <a:pt x="1611922" y="90676"/>
                  </a:lnTo>
                  <a:lnTo>
                    <a:pt x="1621811" y="85939"/>
                  </a:lnTo>
                  <a:lnTo>
                    <a:pt x="1631701" y="81196"/>
                  </a:lnTo>
                  <a:lnTo>
                    <a:pt x="1641590" y="76450"/>
                  </a:lnTo>
                  <a:lnTo>
                    <a:pt x="1651479" y="71699"/>
                  </a:lnTo>
                  <a:lnTo>
                    <a:pt x="1661368" y="66944"/>
                  </a:lnTo>
                  <a:lnTo>
                    <a:pt x="1671257" y="62185"/>
                  </a:lnTo>
                  <a:lnTo>
                    <a:pt x="1681146" y="57422"/>
                  </a:lnTo>
                  <a:lnTo>
                    <a:pt x="1691035" y="52655"/>
                  </a:lnTo>
                  <a:lnTo>
                    <a:pt x="1700924" y="47885"/>
                  </a:lnTo>
                  <a:lnTo>
                    <a:pt x="1710813" y="43111"/>
                  </a:lnTo>
                  <a:lnTo>
                    <a:pt x="1720702" y="38333"/>
                  </a:lnTo>
                  <a:lnTo>
                    <a:pt x="1730591" y="33552"/>
                  </a:lnTo>
                  <a:lnTo>
                    <a:pt x="1740481" y="28768"/>
                  </a:lnTo>
                  <a:lnTo>
                    <a:pt x="1750370" y="23981"/>
                  </a:lnTo>
                  <a:lnTo>
                    <a:pt x="1760259" y="19190"/>
                  </a:lnTo>
                  <a:lnTo>
                    <a:pt x="1770148" y="14397"/>
                  </a:lnTo>
                  <a:lnTo>
                    <a:pt x="1780037" y="9601"/>
                  </a:lnTo>
                  <a:lnTo>
                    <a:pt x="1789926" y="480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3617408"/>
              <a:ext cx="1799815" cy="716639"/>
            </a:xfrm>
            <a:custGeom>
              <a:avLst/>
              <a:pathLst>
                <a:path w="1799815" h="716639">
                  <a:moveTo>
                    <a:pt x="1799815" y="0"/>
                  </a:moveTo>
                  <a:lnTo>
                    <a:pt x="1799815" y="0"/>
                  </a:lnTo>
                  <a:lnTo>
                    <a:pt x="1789926" y="2901"/>
                  </a:lnTo>
                  <a:lnTo>
                    <a:pt x="1780037" y="5805"/>
                  </a:lnTo>
                  <a:lnTo>
                    <a:pt x="1770148" y="8712"/>
                  </a:lnTo>
                  <a:lnTo>
                    <a:pt x="1760259" y="11622"/>
                  </a:lnTo>
                  <a:lnTo>
                    <a:pt x="1750370" y="14535"/>
                  </a:lnTo>
                  <a:lnTo>
                    <a:pt x="1740481" y="17451"/>
                  </a:lnTo>
                  <a:lnTo>
                    <a:pt x="1730591" y="20370"/>
                  </a:lnTo>
                  <a:lnTo>
                    <a:pt x="1720702" y="23292"/>
                  </a:lnTo>
                  <a:lnTo>
                    <a:pt x="1710813" y="26218"/>
                  </a:lnTo>
                  <a:lnTo>
                    <a:pt x="1700924" y="29148"/>
                  </a:lnTo>
                  <a:lnTo>
                    <a:pt x="1691035" y="32080"/>
                  </a:lnTo>
                  <a:lnTo>
                    <a:pt x="1681146" y="35017"/>
                  </a:lnTo>
                  <a:lnTo>
                    <a:pt x="1671257" y="37957"/>
                  </a:lnTo>
                  <a:lnTo>
                    <a:pt x="1661368" y="40902"/>
                  </a:lnTo>
                  <a:lnTo>
                    <a:pt x="1651479" y="43850"/>
                  </a:lnTo>
                  <a:lnTo>
                    <a:pt x="1641590" y="46802"/>
                  </a:lnTo>
                  <a:lnTo>
                    <a:pt x="1631701" y="49759"/>
                  </a:lnTo>
                  <a:lnTo>
                    <a:pt x="1621811" y="52720"/>
                  </a:lnTo>
                  <a:lnTo>
                    <a:pt x="1611922" y="55686"/>
                  </a:lnTo>
                  <a:lnTo>
                    <a:pt x="1602033" y="58656"/>
                  </a:lnTo>
                  <a:lnTo>
                    <a:pt x="1592144" y="61631"/>
                  </a:lnTo>
                  <a:lnTo>
                    <a:pt x="1582255" y="64611"/>
                  </a:lnTo>
                  <a:lnTo>
                    <a:pt x="1572366" y="67597"/>
                  </a:lnTo>
                  <a:lnTo>
                    <a:pt x="1562477" y="70587"/>
                  </a:lnTo>
                  <a:lnTo>
                    <a:pt x="1552588" y="73583"/>
                  </a:lnTo>
                  <a:lnTo>
                    <a:pt x="1542699" y="76585"/>
                  </a:lnTo>
                  <a:lnTo>
                    <a:pt x="1532810" y="79593"/>
                  </a:lnTo>
                  <a:lnTo>
                    <a:pt x="1522920" y="82607"/>
                  </a:lnTo>
                  <a:lnTo>
                    <a:pt x="1513031" y="85626"/>
                  </a:lnTo>
                  <a:lnTo>
                    <a:pt x="1503142" y="88653"/>
                  </a:lnTo>
                  <a:lnTo>
                    <a:pt x="1493253" y="91686"/>
                  </a:lnTo>
                  <a:lnTo>
                    <a:pt x="1483364" y="94726"/>
                  </a:lnTo>
                  <a:lnTo>
                    <a:pt x="1473475" y="97773"/>
                  </a:lnTo>
                  <a:lnTo>
                    <a:pt x="1463586" y="100827"/>
                  </a:lnTo>
                  <a:lnTo>
                    <a:pt x="1453697" y="103889"/>
                  </a:lnTo>
                  <a:lnTo>
                    <a:pt x="1443808" y="106959"/>
                  </a:lnTo>
                  <a:lnTo>
                    <a:pt x="1433919" y="110036"/>
                  </a:lnTo>
                  <a:lnTo>
                    <a:pt x="1424029" y="113123"/>
                  </a:lnTo>
                  <a:lnTo>
                    <a:pt x="1414140" y="116217"/>
                  </a:lnTo>
                  <a:lnTo>
                    <a:pt x="1404251" y="119321"/>
                  </a:lnTo>
                  <a:lnTo>
                    <a:pt x="1394362" y="122434"/>
                  </a:lnTo>
                  <a:lnTo>
                    <a:pt x="1384473" y="125556"/>
                  </a:lnTo>
                  <a:lnTo>
                    <a:pt x="1374584" y="128689"/>
                  </a:lnTo>
                  <a:lnTo>
                    <a:pt x="1364695" y="131831"/>
                  </a:lnTo>
                  <a:lnTo>
                    <a:pt x="1354806" y="134984"/>
                  </a:lnTo>
                  <a:lnTo>
                    <a:pt x="1344917" y="138148"/>
                  </a:lnTo>
                  <a:lnTo>
                    <a:pt x="1335028" y="141323"/>
                  </a:lnTo>
                  <a:lnTo>
                    <a:pt x="1325139" y="144510"/>
                  </a:lnTo>
                  <a:lnTo>
                    <a:pt x="1315249" y="147708"/>
                  </a:lnTo>
                  <a:lnTo>
                    <a:pt x="1305360" y="150919"/>
                  </a:lnTo>
                  <a:lnTo>
                    <a:pt x="1295471" y="154142"/>
                  </a:lnTo>
                  <a:lnTo>
                    <a:pt x="1285582" y="157379"/>
                  </a:lnTo>
                  <a:lnTo>
                    <a:pt x="1275693" y="160629"/>
                  </a:lnTo>
                  <a:lnTo>
                    <a:pt x="1265804" y="163893"/>
                  </a:lnTo>
                  <a:lnTo>
                    <a:pt x="1255915" y="167171"/>
                  </a:lnTo>
                  <a:lnTo>
                    <a:pt x="1246026" y="170465"/>
                  </a:lnTo>
                  <a:lnTo>
                    <a:pt x="1236137" y="173773"/>
                  </a:lnTo>
                  <a:lnTo>
                    <a:pt x="1226248" y="177097"/>
                  </a:lnTo>
                  <a:lnTo>
                    <a:pt x="1216358" y="180437"/>
                  </a:lnTo>
                  <a:lnTo>
                    <a:pt x="1206469" y="183794"/>
                  </a:lnTo>
                  <a:lnTo>
                    <a:pt x="1196580" y="187167"/>
                  </a:lnTo>
                  <a:lnTo>
                    <a:pt x="1186691" y="190558"/>
                  </a:lnTo>
                  <a:lnTo>
                    <a:pt x="1176802" y="193967"/>
                  </a:lnTo>
                  <a:lnTo>
                    <a:pt x="1166913" y="197394"/>
                  </a:lnTo>
                  <a:lnTo>
                    <a:pt x="1157024" y="200840"/>
                  </a:lnTo>
                  <a:lnTo>
                    <a:pt x="1147135" y="204305"/>
                  </a:lnTo>
                  <a:lnTo>
                    <a:pt x="1137246" y="207789"/>
                  </a:lnTo>
                  <a:lnTo>
                    <a:pt x="1127357" y="211294"/>
                  </a:lnTo>
                  <a:lnTo>
                    <a:pt x="1117467" y="214819"/>
                  </a:lnTo>
                  <a:lnTo>
                    <a:pt x="1107578" y="218364"/>
                  </a:lnTo>
                  <a:lnTo>
                    <a:pt x="1097689" y="221931"/>
                  </a:lnTo>
                  <a:lnTo>
                    <a:pt x="1087800" y="225519"/>
                  </a:lnTo>
                  <a:lnTo>
                    <a:pt x="1077911" y="229129"/>
                  </a:lnTo>
                  <a:lnTo>
                    <a:pt x="1068022" y="232762"/>
                  </a:lnTo>
                  <a:lnTo>
                    <a:pt x="1058133" y="236416"/>
                  </a:lnTo>
                  <a:lnTo>
                    <a:pt x="1048244" y="240094"/>
                  </a:lnTo>
                  <a:lnTo>
                    <a:pt x="1038355" y="243794"/>
                  </a:lnTo>
                  <a:lnTo>
                    <a:pt x="1028466" y="247518"/>
                  </a:lnTo>
                  <a:lnTo>
                    <a:pt x="1018576" y="251264"/>
                  </a:lnTo>
                  <a:lnTo>
                    <a:pt x="1008687" y="255035"/>
                  </a:lnTo>
                  <a:lnTo>
                    <a:pt x="998798" y="258828"/>
                  </a:lnTo>
                  <a:lnTo>
                    <a:pt x="988909" y="262646"/>
                  </a:lnTo>
                  <a:lnTo>
                    <a:pt x="979020" y="266487"/>
                  </a:lnTo>
                  <a:lnTo>
                    <a:pt x="969131" y="270352"/>
                  </a:lnTo>
                  <a:lnTo>
                    <a:pt x="959242" y="274240"/>
                  </a:lnTo>
                  <a:lnTo>
                    <a:pt x="949353" y="278153"/>
                  </a:lnTo>
                  <a:lnTo>
                    <a:pt x="939464" y="282088"/>
                  </a:lnTo>
                  <a:lnTo>
                    <a:pt x="929575" y="286048"/>
                  </a:lnTo>
                  <a:lnTo>
                    <a:pt x="919686" y="290030"/>
                  </a:lnTo>
                  <a:lnTo>
                    <a:pt x="909796" y="294036"/>
                  </a:lnTo>
                  <a:lnTo>
                    <a:pt x="899907" y="298064"/>
                  </a:lnTo>
                  <a:lnTo>
                    <a:pt x="890018" y="302116"/>
                  </a:lnTo>
                  <a:lnTo>
                    <a:pt x="880129" y="306189"/>
                  </a:lnTo>
                  <a:lnTo>
                    <a:pt x="870240" y="310285"/>
                  </a:lnTo>
                  <a:lnTo>
                    <a:pt x="860351" y="314402"/>
                  </a:lnTo>
                  <a:lnTo>
                    <a:pt x="850462" y="318541"/>
                  </a:lnTo>
                  <a:lnTo>
                    <a:pt x="840573" y="322701"/>
                  </a:lnTo>
                  <a:lnTo>
                    <a:pt x="830684" y="326882"/>
                  </a:lnTo>
                  <a:lnTo>
                    <a:pt x="820795" y="331083"/>
                  </a:lnTo>
                  <a:lnTo>
                    <a:pt x="810905" y="335304"/>
                  </a:lnTo>
                  <a:lnTo>
                    <a:pt x="801016" y="339545"/>
                  </a:lnTo>
                  <a:lnTo>
                    <a:pt x="791127" y="343804"/>
                  </a:lnTo>
                  <a:lnTo>
                    <a:pt x="781238" y="348083"/>
                  </a:lnTo>
                  <a:lnTo>
                    <a:pt x="771349" y="352379"/>
                  </a:lnTo>
                  <a:lnTo>
                    <a:pt x="761460" y="356694"/>
                  </a:lnTo>
                  <a:lnTo>
                    <a:pt x="751571" y="361025"/>
                  </a:lnTo>
                  <a:lnTo>
                    <a:pt x="741682" y="365374"/>
                  </a:lnTo>
                  <a:lnTo>
                    <a:pt x="731793" y="369739"/>
                  </a:lnTo>
                  <a:lnTo>
                    <a:pt x="721904" y="374120"/>
                  </a:lnTo>
                  <a:lnTo>
                    <a:pt x="712014" y="378517"/>
                  </a:lnTo>
                  <a:lnTo>
                    <a:pt x="702125" y="382929"/>
                  </a:lnTo>
                  <a:lnTo>
                    <a:pt x="692236" y="387356"/>
                  </a:lnTo>
                  <a:lnTo>
                    <a:pt x="682347" y="391797"/>
                  </a:lnTo>
                  <a:lnTo>
                    <a:pt x="672458" y="396251"/>
                  </a:lnTo>
                  <a:lnTo>
                    <a:pt x="662569" y="400719"/>
                  </a:lnTo>
                  <a:lnTo>
                    <a:pt x="652680" y="405201"/>
                  </a:lnTo>
                  <a:lnTo>
                    <a:pt x="642791" y="409695"/>
                  </a:lnTo>
                  <a:lnTo>
                    <a:pt x="632902" y="414201"/>
                  </a:lnTo>
                  <a:lnTo>
                    <a:pt x="623013" y="418719"/>
                  </a:lnTo>
                  <a:lnTo>
                    <a:pt x="613124" y="423249"/>
                  </a:lnTo>
                  <a:lnTo>
                    <a:pt x="603234" y="427789"/>
                  </a:lnTo>
                  <a:lnTo>
                    <a:pt x="593345" y="432341"/>
                  </a:lnTo>
                  <a:lnTo>
                    <a:pt x="583456" y="436903"/>
                  </a:lnTo>
                  <a:lnTo>
                    <a:pt x="573567" y="441475"/>
                  </a:lnTo>
                  <a:lnTo>
                    <a:pt x="563678" y="446057"/>
                  </a:lnTo>
                  <a:lnTo>
                    <a:pt x="553789" y="450649"/>
                  </a:lnTo>
                  <a:lnTo>
                    <a:pt x="543900" y="455249"/>
                  </a:lnTo>
                  <a:lnTo>
                    <a:pt x="534011" y="459859"/>
                  </a:lnTo>
                  <a:lnTo>
                    <a:pt x="524122" y="464477"/>
                  </a:lnTo>
                  <a:lnTo>
                    <a:pt x="514233" y="469103"/>
                  </a:lnTo>
                  <a:lnTo>
                    <a:pt x="504343" y="473738"/>
                  </a:lnTo>
                  <a:lnTo>
                    <a:pt x="494454" y="478380"/>
                  </a:lnTo>
                  <a:lnTo>
                    <a:pt x="484565" y="483030"/>
                  </a:lnTo>
                  <a:lnTo>
                    <a:pt x="474676" y="487687"/>
                  </a:lnTo>
                  <a:lnTo>
                    <a:pt x="464787" y="492351"/>
                  </a:lnTo>
                  <a:lnTo>
                    <a:pt x="454898" y="497022"/>
                  </a:lnTo>
                  <a:lnTo>
                    <a:pt x="445009" y="501700"/>
                  </a:lnTo>
                  <a:lnTo>
                    <a:pt x="435120" y="506384"/>
                  </a:lnTo>
                  <a:lnTo>
                    <a:pt x="425231" y="511075"/>
                  </a:lnTo>
                  <a:lnTo>
                    <a:pt x="415342" y="515771"/>
                  </a:lnTo>
                  <a:lnTo>
                    <a:pt x="405452" y="520473"/>
                  </a:lnTo>
                  <a:lnTo>
                    <a:pt x="395563" y="525181"/>
                  </a:lnTo>
                  <a:lnTo>
                    <a:pt x="385674" y="529894"/>
                  </a:lnTo>
                  <a:lnTo>
                    <a:pt x="375785" y="534613"/>
                  </a:lnTo>
                  <a:lnTo>
                    <a:pt x="365896" y="539337"/>
                  </a:lnTo>
                  <a:lnTo>
                    <a:pt x="356007" y="544065"/>
                  </a:lnTo>
                  <a:lnTo>
                    <a:pt x="346118" y="548799"/>
                  </a:lnTo>
                  <a:lnTo>
                    <a:pt x="336229" y="553537"/>
                  </a:lnTo>
                  <a:lnTo>
                    <a:pt x="326340" y="558280"/>
                  </a:lnTo>
                  <a:lnTo>
                    <a:pt x="316451" y="563027"/>
                  </a:lnTo>
                  <a:lnTo>
                    <a:pt x="306562" y="567778"/>
                  </a:lnTo>
                  <a:lnTo>
                    <a:pt x="296672" y="572534"/>
                  </a:lnTo>
                  <a:lnTo>
                    <a:pt x="286783" y="577293"/>
                  </a:lnTo>
                  <a:lnTo>
                    <a:pt x="276894" y="582057"/>
                  </a:lnTo>
                  <a:lnTo>
                    <a:pt x="267005" y="586824"/>
                  </a:lnTo>
                  <a:lnTo>
                    <a:pt x="257116" y="591595"/>
                  </a:lnTo>
                  <a:lnTo>
                    <a:pt x="247227" y="596369"/>
                  </a:lnTo>
                  <a:lnTo>
                    <a:pt x="237338" y="601147"/>
                  </a:lnTo>
                  <a:lnTo>
                    <a:pt x="227449" y="605928"/>
                  </a:lnTo>
                  <a:lnTo>
                    <a:pt x="217560" y="610713"/>
                  </a:lnTo>
                  <a:lnTo>
                    <a:pt x="207671" y="615500"/>
                  </a:lnTo>
                  <a:lnTo>
                    <a:pt x="197781" y="620291"/>
                  </a:lnTo>
                  <a:lnTo>
                    <a:pt x="187892" y="625085"/>
                  </a:lnTo>
                  <a:lnTo>
                    <a:pt x="178003" y="629882"/>
                  </a:lnTo>
                  <a:lnTo>
                    <a:pt x="168114" y="634681"/>
                  </a:lnTo>
                  <a:lnTo>
                    <a:pt x="158225" y="639483"/>
                  </a:lnTo>
                  <a:lnTo>
                    <a:pt x="148336" y="644288"/>
                  </a:lnTo>
                  <a:lnTo>
                    <a:pt x="138447" y="649096"/>
                  </a:lnTo>
                  <a:lnTo>
                    <a:pt x="128558" y="653906"/>
                  </a:lnTo>
                  <a:lnTo>
                    <a:pt x="118669" y="658718"/>
                  </a:lnTo>
                  <a:lnTo>
                    <a:pt x="108780" y="663533"/>
                  </a:lnTo>
                  <a:lnTo>
                    <a:pt x="98890" y="668350"/>
                  </a:lnTo>
                  <a:lnTo>
                    <a:pt x="89001" y="673170"/>
                  </a:lnTo>
                  <a:lnTo>
                    <a:pt x="79112" y="677992"/>
                  </a:lnTo>
                  <a:lnTo>
                    <a:pt x="69223" y="682816"/>
                  </a:lnTo>
                  <a:lnTo>
                    <a:pt x="59334" y="687642"/>
                  </a:lnTo>
                  <a:lnTo>
                    <a:pt x="49445" y="692470"/>
                  </a:lnTo>
                  <a:lnTo>
                    <a:pt x="39556" y="697300"/>
                  </a:lnTo>
                  <a:lnTo>
                    <a:pt x="29667" y="702132"/>
                  </a:lnTo>
                  <a:lnTo>
                    <a:pt x="19778" y="706966"/>
                  </a:lnTo>
                  <a:lnTo>
                    <a:pt x="9889" y="711801"/>
                  </a:lnTo>
                  <a:lnTo>
                    <a:pt x="0" y="716639"/>
                  </a:lnTo>
                  <a:lnTo>
                    <a:pt x="0" y="7166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514376"/>
              <a:ext cx="1799815" cy="701001"/>
            </a:xfrm>
            <a:custGeom>
              <a:avLst/>
              <a:pathLst>
                <a:path w="1799815" h="701001">
                  <a:moveTo>
                    <a:pt x="0" y="701001"/>
                  </a:moveTo>
                  <a:lnTo>
                    <a:pt x="9889" y="697150"/>
                  </a:lnTo>
                  <a:lnTo>
                    <a:pt x="19778" y="693298"/>
                  </a:lnTo>
                  <a:lnTo>
                    <a:pt x="29667" y="689446"/>
                  </a:lnTo>
                  <a:lnTo>
                    <a:pt x="39556" y="685595"/>
                  </a:lnTo>
                  <a:lnTo>
                    <a:pt x="49445" y="681743"/>
                  </a:lnTo>
                  <a:lnTo>
                    <a:pt x="59334" y="677891"/>
                  </a:lnTo>
                  <a:lnTo>
                    <a:pt x="69223" y="674040"/>
                  </a:lnTo>
                  <a:lnTo>
                    <a:pt x="79112" y="670188"/>
                  </a:lnTo>
                  <a:lnTo>
                    <a:pt x="89001" y="666336"/>
                  </a:lnTo>
                  <a:lnTo>
                    <a:pt x="98890" y="662485"/>
                  </a:lnTo>
                  <a:lnTo>
                    <a:pt x="108780" y="658633"/>
                  </a:lnTo>
                  <a:lnTo>
                    <a:pt x="118669" y="654781"/>
                  </a:lnTo>
                  <a:lnTo>
                    <a:pt x="128558" y="650930"/>
                  </a:lnTo>
                  <a:lnTo>
                    <a:pt x="138447" y="647078"/>
                  </a:lnTo>
                  <a:lnTo>
                    <a:pt x="148336" y="643226"/>
                  </a:lnTo>
                  <a:lnTo>
                    <a:pt x="158225" y="639375"/>
                  </a:lnTo>
                  <a:lnTo>
                    <a:pt x="168114" y="635523"/>
                  </a:lnTo>
                  <a:lnTo>
                    <a:pt x="178003" y="631671"/>
                  </a:lnTo>
                  <a:lnTo>
                    <a:pt x="187892" y="627820"/>
                  </a:lnTo>
                  <a:lnTo>
                    <a:pt x="197781" y="623968"/>
                  </a:lnTo>
                  <a:lnTo>
                    <a:pt x="207671" y="620116"/>
                  </a:lnTo>
                  <a:lnTo>
                    <a:pt x="217560" y="616265"/>
                  </a:lnTo>
                  <a:lnTo>
                    <a:pt x="227449" y="612413"/>
                  </a:lnTo>
                  <a:lnTo>
                    <a:pt x="237338" y="608561"/>
                  </a:lnTo>
                  <a:lnTo>
                    <a:pt x="247227" y="604710"/>
                  </a:lnTo>
                  <a:lnTo>
                    <a:pt x="257116" y="600858"/>
                  </a:lnTo>
                  <a:lnTo>
                    <a:pt x="267005" y="597006"/>
                  </a:lnTo>
                  <a:lnTo>
                    <a:pt x="276894" y="593155"/>
                  </a:lnTo>
                  <a:lnTo>
                    <a:pt x="286783" y="589303"/>
                  </a:lnTo>
                  <a:lnTo>
                    <a:pt x="296672" y="585452"/>
                  </a:lnTo>
                  <a:lnTo>
                    <a:pt x="306562" y="581600"/>
                  </a:lnTo>
                  <a:lnTo>
                    <a:pt x="316451" y="577748"/>
                  </a:lnTo>
                  <a:lnTo>
                    <a:pt x="326340" y="573897"/>
                  </a:lnTo>
                  <a:lnTo>
                    <a:pt x="336229" y="570045"/>
                  </a:lnTo>
                  <a:lnTo>
                    <a:pt x="346118" y="566193"/>
                  </a:lnTo>
                  <a:lnTo>
                    <a:pt x="356007" y="562342"/>
                  </a:lnTo>
                  <a:lnTo>
                    <a:pt x="365896" y="558490"/>
                  </a:lnTo>
                  <a:lnTo>
                    <a:pt x="375785" y="554638"/>
                  </a:lnTo>
                  <a:lnTo>
                    <a:pt x="385674" y="550787"/>
                  </a:lnTo>
                  <a:lnTo>
                    <a:pt x="395563" y="546935"/>
                  </a:lnTo>
                  <a:lnTo>
                    <a:pt x="405452" y="543083"/>
                  </a:lnTo>
                  <a:lnTo>
                    <a:pt x="415342" y="539232"/>
                  </a:lnTo>
                  <a:lnTo>
                    <a:pt x="425231" y="535380"/>
                  </a:lnTo>
                  <a:lnTo>
                    <a:pt x="435120" y="531528"/>
                  </a:lnTo>
                  <a:lnTo>
                    <a:pt x="445009" y="527677"/>
                  </a:lnTo>
                  <a:lnTo>
                    <a:pt x="454898" y="523825"/>
                  </a:lnTo>
                  <a:lnTo>
                    <a:pt x="464787" y="519973"/>
                  </a:lnTo>
                  <a:lnTo>
                    <a:pt x="474676" y="516122"/>
                  </a:lnTo>
                  <a:lnTo>
                    <a:pt x="484565" y="512270"/>
                  </a:lnTo>
                  <a:lnTo>
                    <a:pt x="494454" y="508418"/>
                  </a:lnTo>
                  <a:lnTo>
                    <a:pt x="504343" y="504567"/>
                  </a:lnTo>
                  <a:lnTo>
                    <a:pt x="514233" y="500715"/>
                  </a:lnTo>
                  <a:lnTo>
                    <a:pt x="524122" y="496863"/>
                  </a:lnTo>
                  <a:lnTo>
                    <a:pt x="534011" y="493012"/>
                  </a:lnTo>
                  <a:lnTo>
                    <a:pt x="543900" y="489160"/>
                  </a:lnTo>
                  <a:lnTo>
                    <a:pt x="553789" y="485308"/>
                  </a:lnTo>
                  <a:lnTo>
                    <a:pt x="563678" y="481457"/>
                  </a:lnTo>
                  <a:lnTo>
                    <a:pt x="573567" y="477605"/>
                  </a:lnTo>
                  <a:lnTo>
                    <a:pt x="583456" y="473753"/>
                  </a:lnTo>
                  <a:lnTo>
                    <a:pt x="593345" y="469902"/>
                  </a:lnTo>
                  <a:lnTo>
                    <a:pt x="603234" y="466050"/>
                  </a:lnTo>
                  <a:lnTo>
                    <a:pt x="613124" y="462198"/>
                  </a:lnTo>
                  <a:lnTo>
                    <a:pt x="623013" y="458347"/>
                  </a:lnTo>
                  <a:lnTo>
                    <a:pt x="632902" y="454495"/>
                  </a:lnTo>
                  <a:lnTo>
                    <a:pt x="642791" y="450643"/>
                  </a:lnTo>
                  <a:lnTo>
                    <a:pt x="652680" y="446792"/>
                  </a:lnTo>
                  <a:lnTo>
                    <a:pt x="662569" y="442940"/>
                  </a:lnTo>
                  <a:lnTo>
                    <a:pt x="672458" y="439089"/>
                  </a:lnTo>
                  <a:lnTo>
                    <a:pt x="682347" y="435237"/>
                  </a:lnTo>
                  <a:lnTo>
                    <a:pt x="692236" y="431385"/>
                  </a:lnTo>
                  <a:lnTo>
                    <a:pt x="702125" y="427534"/>
                  </a:lnTo>
                  <a:lnTo>
                    <a:pt x="712014" y="423682"/>
                  </a:lnTo>
                  <a:lnTo>
                    <a:pt x="721904" y="419830"/>
                  </a:lnTo>
                  <a:lnTo>
                    <a:pt x="731793" y="415979"/>
                  </a:lnTo>
                  <a:lnTo>
                    <a:pt x="741682" y="412127"/>
                  </a:lnTo>
                  <a:lnTo>
                    <a:pt x="751571" y="408275"/>
                  </a:lnTo>
                  <a:lnTo>
                    <a:pt x="761460" y="404424"/>
                  </a:lnTo>
                  <a:lnTo>
                    <a:pt x="771349" y="400572"/>
                  </a:lnTo>
                  <a:lnTo>
                    <a:pt x="781238" y="396720"/>
                  </a:lnTo>
                  <a:lnTo>
                    <a:pt x="791127" y="392869"/>
                  </a:lnTo>
                  <a:lnTo>
                    <a:pt x="801016" y="389017"/>
                  </a:lnTo>
                  <a:lnTo>
                    <a:pt x="810905" y="385165"/>
                  </a:lnTo>
                  <a:lnTo>
                    <a:pt x="820795" y="381314"/>
                  </a:lnTo>
                  <a:lnTo>
                    <a:pt x="830684" y="377462"/>
                  </a:lnTo>
                  <a:lnTo>
                    <a:pt x="840573" y="373610"/>
                  </a:lnTo>
                  <a:lnTo>
                    <a:pt x="850462" y="369759"/>
                  </a:lnTo>
                  <a:lnTo>
                    <a:pt x="860351" y="365907"/>
                  </a:lnTo>
                  <a:lnTo>
                    <a:pt x="870240" y="362055"/>
                  </a:lnTo>
                  <a:lnTo>
                    <a:pt x="880129" y="358204"/>
                  </a:lnTo>
                  <a:lnTo>
                    <a:pt x="890018" y="354352"/>
                  </a:lnTo>
                  <a:lnTo>
                    <a:pt x="899907" y="350500"/>
                  </a:lnTo>
                  <a:lnTo>
                    <a:pt x="909796" y="346649"/>
                  </a:lnTo>
                  <a:lnTo>
                    <a:pt x="919686" y="342797"/>
                  </a:lnTo>
                  <a:lnTo>
                    <a:pt x="929575" y="338945"/>
                  </a:lnTo>
                  <a:lnTo>
                    <a:pt x="939464" y="335094"/>
                  </a:lnTo>
                  <a:lnTo>
                    <a:pt x="949353" y="331242"/>
                  </a:lnTo>
                  <a:lnTo>
                    <a:pt x="959242" y="327390"/>
                  </a:lnTo>
                  <a:lnTo>
                    <a:pt x="969131" y="323539"/>
                  </a:lnTo>
                  <a:lnTo>
                    <a:pt x="979020" y="319687"/>
                  </a:lnTo>
                  <a:lnTo>
                    <a:pt x="988909" y="315835"/>
                  </a:lnTo>
                  <a:lnTo>
                    <a:pt x="998798" y="311984"/>
                  </a:lnTo>
                  <a:lnTo>
                    <a:pt x="1008687" y="308132"/>
                  </a:lnTo>
                  <a:lnTo>
                    <a:pt x="1018576" y="304280"/>
                  </a:lnTo>
                  <a:lnTo>
                    <a:pt x="1028466" y="300429"/>
                  </a:lnTo>
                  <a:lnTo>
                    <a:pt x="1038355" y="296577"/>
                  </a:lnTo>
                  <a:lnTo>
                    <a:pt x="1048244" y="292726"/>
                  </a:lnTo>
                  <a:lnTo>
                    <a:pt x="1058133" y="288874"/>
                  </a:lnTo>
                  <a:lnTo>
                    <a:pt x="1068022" y="285022"/>
                  </a:lnTo>
                  <a:lnTo>
                    <a:pt x="1077911" y="281171"/>
                  </a:lnTo>
                  <a:lnTo>
                    <a:pt x="1087800" y="277319"/>
                  </a:lnTo>
                  <a:lnTo>
                    <a:pt x="1097689" y="273467"/>
                  </a:lnTo>
                  <a:lnTo>
                    <a:pt x="1107578" y="269616"/>
                  </a:lnTo>
                  <a:lnTo>
                    <a:pt x="1117467" y="265764"/>
                  </a:lnTo>
                  <a:lnTo>
                    <a:pt x="1127357" y="261912"/>
                  </a:lnTo>
                  <a:lnTo>
                    <a:pt x="1137246" y="258061"/>
                  </a:lnTo>
                  <a:lnTo>
                    <a:pt x="1147135" y="254209"/>
                  </a:lnTo>
                  <a:lnTo>
                    <a:pt x="1157024" y="250357"/>
                  </a:lnTo>
                  <a:lnTo>
                    <a:pt x="1166913" y="246506"/>
                  </a:lnTo>
                  <a:lnTo>
                    <a:pt x="1176802" y="242654"/>
                  </a:lnTo>
                  <a:lnTo>
                    <a:pt x="1186691" y="238802"/>
                  </a:lnTo>
                  <a:lnTo>
                    <a:pt x="1196580" y="234951"/>
                  </a:lnTo>
                  <a:lnTo>
                    <a:pt x="1206469" y="231099"/>
                  </a:lnTo>
                  <a:lnTo>
                    <a:pt x="1216358" y="227247"/>
                  </a:lnTo>
                  <a:lnTo>
                    <a:pt x="1226248" y="223396"/>
                  </a:lnTo>
                  <a:lnTo>
                    <a:pt x="1236137" y="219544"/>
                  </a:lnTo>
                  <a:lnTo>
                    <a:pt x="1246026" y="215692"/>
                  </a:lnTo>
                  <a:lnTo>
                    <a:pt x="1255915" y="211841"/>
                  </a:lnTo>
                  <a:lnTo>
                    <a:pt x="1265804" y="207989"/>
                  </a:lnTo>
                  <a:lnTo>
                    <a:pt x="1275693" y="204137"/>
                  </a:lnTo>
                  <a:lnTo>
                    <a:pt x="1285582" y="200286"/>
                  </a:lnTo>
                  <a:lnTo>
                    <a:pt x="1295471" y="196434"/>
                  </a:lnTo>
                  <a:lnTo>
                    <a:pt x="1305360" y="192582"/>
                  </a:lnTo>
                  <a:lnTo>
                    <a:pt x="1315249" y="188731"/>
                  </a:lnTo>
                  <a:lnTo>
                    <a:pt x="1325139" y="184879"/>
                  </a:lnTo>
                  <a:lnTo>
                    <a:pt x="1335028" y="181027"/>
                  </a:lnTo>
                  <a:lnTo>
                    <a:pt x="1344917" y="177176"/>
                  </a:lnTo>
                  <a:lnTo>
                    <a:pt x="1354806" y="173324"/>
                  </a:lnTo>
                  <a:lnTo>
                    <a:pt x="1364695" y="169472"/>
                  </a:lnTo>
                  <a:lnTo>
                    <a:pt x="1374584" y="165621"/>
                  </a:lnTo>
                  <a:lnTo>
                    <a:pt x="1384473" y="161769"/>
                  </a:lnTo>
                  <a:lnTo>
                    <a:pt x="1394362" y="157917"/>
                  </a:lnTo>
                  <a:lnTo>
                    <a:pt x="1404251" y="154066"/>
                  </a:lnTo>
                  <a:lnTo>
                    <a:pt x="1414140" y="150214"/>
                  </a:lnTo>
                  <a:lnTo>
                    <a:pt x="1424029" y="146363"/>
                  </a:lnTo>
                  <a:lnTo>
                    <a:pt x="1433919" y="142511"/>
                  </a:lnTo>
                  <a:lnTo>
                    <a:pt x="1443808" y="138659"/>
                  </a:lnTo>
                  <a:lnTo>
                    <a:pt x="1453697" y="134808"/>
                  </a:lnTo>
                  <a:lnTo>
                    <a:pt x="1463586" y="130956"/>
                  </a:lnTo>
                  <a:lnTo>
                    <a:pt x="1473475" y="127104"/>
                  </a:lnTo>
                  <a:lnTo>
                    <a:pt x="1483364" y="123253"/>
                  </a:lnTo>
                  <a:lnTo>
                    <a:pt x="1493253" y="119401"/>
                  </a:lnTo>
                  <a:lnTo>
                    <a:pt x="1503142" y="115549"/>
                  </a:lnTo>
                  <a:lnTo>
                    <a:pt x="1513031" y="111698"/>
                  </a:lnTo>
                  <a:lnTo>
                    <a:pt x="1522920" y="107846"/>
                  </a:lnTo>
                  <a:lnTo>
                    <a:pt x="1532810" y="103994"/>
                  </a:lnTo>
                  <a:lnTo>
                    <a:pt x="1542699" y="100143"/>
                  </a:lnTo>
                  <a:lnTo>
                    <a:pt x="1552588" y="96291"/>
                  </a:lnTo>
                  <a:lnTo>
                    <a:pt x="1562477" y="92439"/>
                  </a:lnTo>
                  <a:lnTo>
                    <a:pt x="1572366" y="88588"/>
                  </a:lnTo>
                  <a:lnTo>
                    <a:pt x="1582255" y="84736"/>
                  </a:lnTo>
                  <a:lnTo>
                    <a:pt x="1592144" y="80884"/>
                  </a:lnTo>
                  <a:lnTo>
                    <a:pt x="1602033" y="77033"/>
                  </a:lnTo>
                  <a:lnTo>
                    <a:pt x="1611922" y="73181"/>
                  </a:lnTo>
                  <a:lnTo>
                    <a:pt x="1621811" y="69329"/>
                  </a:lnTo>
                  <a:lnTo>
                    <a:pt x="1631701" y="65478"/>
                  </a:lnTo>
                  <a:lnTo>
                    <a:pt x="1641590" y="61626"/>
                  </a:lnTo>
                  <a:lnTo>
                    <a:pt x="1651479" y="57774"/>
                  </a:lnTo>
                  <a:lnTo>
                    <a:pt x="1661368" y="53923"/>
                  </a:lnTo>
                  <a:lnTo>
                    <a:pt x="1671257" y="50071"/>
                  </a:lnTo>
                  <a:lnTo>
                    <a:pt x="1681146" y="46219"/>
                  </a:lnTo>
                  <a:lnTo>
                    <a:pt x="1691035" y="42368"/>
                  </a:lnTo>
                  <a:lnTo>
                    <a:pt x="1700924" y="38516"/>
                  </a:lnTo>
                  <a:lnTo>
                    <a:pt x="1710813" y="34664"/>
                  </a:lnTo>
                  <a:lnTo>
                    <a:pt x="1720702" y="30813"/>
                  </a:lnTo>
                  <a:lnTo>
                    <a:pt x="1730591" y="26961"/>
                  </a:lnTo>
                  <a:lnTo>
                    <a:pt x="1740481" y="23109"/>
                  </a:lnTo>
                  <a:lnTo>
                    <a:pt x="1750370" y="19258"/>
                  </a:lnTo>
                  <a:lnTo>
                    <a:pt x="1760259" y="15406"/>
                  </a:lnTo>
                  <a:lnTo>
                    <a:pt x="1770148" y="11554"/>
                  </a:lnTo>
                  <a:lnTo>
                    <a:pt x="1780037" y="7703"/>
                  </a:lnTo>
                  <a:lnTo>
                    <a:pt x="1789926" y="385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717" y="3821705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380" y="3850459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48037" y="3817240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5556" y="3764854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687" y="3756237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590238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571751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55257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53500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51743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4286" y="49825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34286" y="479769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34286" y="4885715"/>
              <a:ext cx="1799815" cy="1019352"/>
            </a:xfrm>
            <a:custGeom>
              <a:avLst/>
              <a:pathLst>
                <a:path w="1799815" h="1019352">
                  <a:moveTo>
                    <a:pt x="0" y="891396"/>
                  </a:moveTo>
                  <a:lnTo>
                    <a:pt x="9889" y="887015"/>
                  </a:lnTo>
                  <a:lnTo>
                    <a:pt x="19778" y="882632"/>
                  </a:lnTo>
                  <a:lnTo>
                    <a:pt x="29667" y="878249"/>
                  </a:lnTo>
                  <a:lnTo>
                    <a:pt x="39556" y="873865"/>
                  </a:lnTo>
                  <a:lnTo>
                    <a:pt x="49445" y="869479"/>
                  </a:lnTo>
                  <a:lnTo>
                    <a:pt x="59334" y="865092"/>
                  </a:lnTo>
                  <a:lnTo>
                    <a:pt x="69223" y="860705"/>
                  </a:lnTo>
                  <a:lnTo>
                    <a:pt x="79112" y="856316"/>
                  </a:lnTo>
                  <a:lnTo>
                    <a:pt x="89001" y="851926"/>
                  </a:lnTo>
                  <a:lnTo>
                    <a:pt x="98890" y="847535"/>
                  </a:lnTo>
                  <a:lnTo>
                    <a:pt x="108780" y="843143"/>
                  </a:lnTo>
                  <a:lnTo>
                    <a:pt x="118669" y="838749"/>
                  </a:lnTo>
                  <a:lnTo>
                    <a:pt x="128558" y="834354"/>
                  </a:lnTo>
                  <a:lnTo>
                    <a:pt x="138447" y="829958"/>
                  </a:lnTo>
                  <a:lnTo>
                    <a:pt x="148336" y="825560"/>
                  </a:lnTo>
                  <a:lnTo>
                    <a:pt x="158225" y="821161"/>
                  </a:lnTo>
                  <a:lnTo>
                    <a:pt x="168114" y="816761"/>
                  </a:lnTo>
                  <a:lnTo>
                    <a:pt x="178003" y="812359"/>
                  </a:lnTo>
                  <a:lnTo>
                    <a:pt x="187892" y="807955"/>
                  </a:lnTo>
                  <a:lnTo>
                    <a:pt x="197781" y="803550"/>
                  </a:lnTo>
                  <a:lnTo>
                    <a:pt x="207671" y="799143"/>
                  </a:lnTo>
                  <a:lnTo>
                    <a:pt x="217560" y="794735"/>
                  </a:lnTo>
                  <a:lnTo>
                    <a:pt x="227449" y="790325"/>
                  </a:lnTo>
                  <a:lnTo>
                    <a:pt x="237338" y="785913"/>
                  </a:lnTo>
                  <a:lnTo>
                    <a:pt x="247227" y="781499"/>
                  </a:lnTo>
                  <a:lnTo>
                    <a:pt x="257116" y="777083"/>
                  </a:lnTo>
                  <a:lnTo>
                    <a:pt x="267005" y="772666"/>
                  </a:lnTo>
                  <a:lnTo>
                    <a:pt x="276894" y="768246"/>
                  </a:lnTo>
                  <a:lnTo>
                    <a:pt x="286783" y="763824"/>
                  </a:lnTo>
                  <a:lnTo>
                    <a:pt x="296672" y="759400"/>
                  </a:lnTo>
                  <a:lnTo>
                    <a:pt x="306562" y="754974"/>
                  </a:lnTo>
                  <a:lnTo>
                    <a:pt x="316451" y="750546"/>
                  </a:lnTo>
                  <a:lnTo>
                    <a:pt x="326340" y="746115"/>
                  </a:lnTo>
                  <a:lnTo>
                    <a:pt x="336229" y="741682"/>
                  </a:lnTo>
                  <a:lnTo>
                    <a:pt x="346118" y="737246"/>
                  </a:lnTo>
                  <a:lnTo>
                    <a:pt x="356007" y="732808"/>
                  </a:lnTo>
                  <a:lnTo>
                    <a:pt x="365896" y="728366"/>
                  </a:lnTo>
                  <a:lnTo>
                    <a:pt x="375785" y="723923"/>
                  </a:lnTo>
                  <a:lnTo>
                    <a:pt x="385674" y="719476"/>
                  </a:lnTo>
                  <a:lnTo>
                    <a:pt x="395563" y="715026"/>
                  </a:lnTo>
                  <a:lnTo>
                    <a:pt x="405452" y="710573"/>
                  </a:lnTo>
                  <a:lnTo>
                    <a:pt x="415342" y="706117"/>
                  </a:lnTo>
                  <a:lnTo>
                    <a:pt x="425231" y="701658"/>
                  </a:lnTo>
                  <a:lnTo>
                    <a:pt x="435120" y="697196"/>
                  </a:lnTo>
                  <a:lnTo>
                    <a:pt x="445009" y="692729"/>
                  </a:lnTo>
                  <a:lnTo>
                    <a:pt x="454898" y="688259"/>
                  </a:lnTo>
                  <a:lnTo>
                    <a:pt x="464787" y="683786"/>
                  </a:lnTo>
                  <a:lnTo>
                    <a:pt x="474676" y="679308"/>
                  </a:lnTo>
                  <a:lnTo>
                    <a:pt x="484565" y="674827"/>
                  </a:lnTo>
                  <a:lnTo>
                    <a:pt x="494454" y="670341"/>
                  </a:lnTo>
                  <a:lnTo>
                    <a:pt x="504343" y="665851"/>
                  </a:lnTo>
                  <a:lnTo>
                    <a:pt x="514233" y="661356"/>
                  </a:lnTo>
                  <a:lnTo>
                    <a:pt x="524122" y="656857"/>
                  </a:lnTo>
                  <a:lnTo>
                    <a:pt x="534011" y="652353"/>
                  </a:lnTo>
                  <a:lnTo>
                    <a:pt x="543900" y="647844"/>
                  </a:lnTo>
                  <a:lnTo>
                    <a:pt x="553789" y="643330"/>
                  </a:lnTo>
                  <a:lnTo>
                    <a:pt x="563678" y="638810"/>
                  </a:lnTo>
                  <a:lnTo>
                    <a:pt x="573567" y="634285"/>
                  </a:lnTo>
                  <a:lnTo>
                    <a:pt x="583456" y="629754"/>
                  </a:lnTo>
                  <a:lnTo>
                    <a:pt x="593345" y="625217"/>
                  </a:lnTo>
                  <a:lnTo>
                    <a:pt x="603234" y="620674"/>
                  </a:lnTo>
                  <a:lnTo>
                    <a:pt x="613124" y="616125"/>
                  </a:lnTo>
                  <a:lnTo>
                    <a:pt x="623013" y="611569"/>
                  </a:lnTo>
                  <a:lnTo>
                    <a:pt x="632902" y="607007"/>
                  </a:lnTo>
                  <a:lnTo>
                    <a:pt x="642791" y="602437"/>
                  </a:lnTo>
                  <a:lnTo>
                    <a:pt x="652680" y="597860"/>
                  </a:lnTo>
                  <a:lnTo>
                    <a:pt x="662569" y="593275"/>
                  </a:lnTo>
                  <a:lnTo>
                    <a:pt x="672458" y="588683"/>
                  </a:lnTo>
                  <a:lnTo>
                    <a:pt x="682347" y="584083"/>
                  </a:lnTo>
                  <a:lnTo>
                    <a:pt x="692236" y="579474"/>
                  </a:lnTo>
                  <a:lnTo>
                    <a:pt x="702125" y="574857"/>
                  </a:lnTo>
                  <a:lnTo>
                    <a:pt x="712014" y="570231"/>
                  </a:lnTo>
                  <a:lnTo>
                    <a:pt x="721904" y="565596"/>
                  </a:lnTo>
                  <a:lnTo>
                    <a:pt x="731793" y="560951"/>
                  </a:lnTo>
                  <a:lnTo>
                    <a:pt x="741682" y="556297"/>
                  </a:lnTo>
                  <a:lnTo>
                    <a:pt x="751571" y="551633"/>
                  </a:lnTo>
                  <a:lnTo>
                    <a:pt x="761460" y="546958"/>
                  </a:lnTo>
                  <a:lnTo>
                    <a:pt x="771349" y="542273"/>
                  </a:lnTo>
                  <a:lnTo>
                    <a:pt x="781238" y="537578"/>
                  </a:lnTo>
                  <a:lnTo>
                    <a:pt x="791127" y="532871"/>
                  </a:lnTo>
                  <a:lnTo>
                    <a:pt x="801016" y="528153"/>
                  </a:lnTo>
                  <a:lnTo>
                    <a:pt x="810905" y="523423"/>
                  </a:lnTo>
                  <a:lnTo>
                    <a:pt x="820795" y="518682"/>
                  </a:lnTo>
                  <a:lnTo>
                    <a:pt x="830684" y="513928"/>
                  </a:lnTo>
                  <a:lnTo>
                    <a:pt x="840573" y="509162"/>
                  </a:lnTo>
                  <a:lnTo>
                    <a:pt x="850462" y="504383"/>
                  </a:lnTo>
                  <a:lnTo>
                    <a:pt x="860351" y="499592"/>
                  </a:lnTo>
                  <a:lnTo>
                    <a:pt x="870240" y="494787"/>
                  </a:lnTo>
                  <a:lnTo>
                    <a:pt x="880129" y="489970"/>
                  </a:lnTo>
                  <a:lnTo>
                    <a:pt x="890018" y="485139"/>
                  </a:lnTo>
                  <a:lnTo>
                    <a:pt x="899907" y="480294"/>
                  </a:lnTo>
                  <a:lnTo>
                    <a:pt x="909796" y="475436"/>
                  </a:lnTo>
                  <a:lnTo>
                    <a:pt x="919686" y="470564"/>
                  </a:lnTo>
                  <a:lnTo>
                    <a:pt x="929575" y="465678"/>
                  </a:lnTo>
                  <a:lnTo>
                    <a:pt x="939464" y="460778"/>
                  </a:lnTo>
                  <a:lnTo>
                    <a:pt x="949353" y="455865"/>
                  </a:lnTo>
                  <a:lnTo>
                    <a:pt x="959242" y="450937"/>
                  </a:lnTo>
                  <a:lnTo>
                    <a:pt x="969131" y="445995"/>
                  </a:lnTo>
                  <a:lnTo>
                    <a:pt x="979020" y="441039"/>
                  </a:lnTo>
                  <a:lnTo>
                    <a:pt x="988909" y="436069"/>
                  </a:lnTo>
                  <a:lnTo>
                    <a:pt x="998798" y="431085"/>
                  </a:lnTo>
                  <a:lnTo>
                    <a:pt x="1008687" y="426087"/>
                  </a:lnTo>
                  <a:lnTo>
                    <a:pt x="1018576" y="421076"/>
                  </a:lnTo>
                  <a:lnTo>
                    <a:pt x="1028466" y="416050"/>
                  </a:lnTo>
                  <a:lnTo>
                    <a:pt x="1038355" y="411012"/>
                  </a:lnTo>
                  <a:lnTo>
                    <a:pt x="1048244" y="405960"/>
                  </a:lnTo>
                  <a:lnTo>
                    <a:pt x="1058133" y="400895"/>
                  </a:lnTo>
                  <a:lnTo>
                    <a:pt x="1068022" y="395817"/>
                  </a:lnTo>
                  <a:lnTo>
                    <a:pt x="1077911" y="390726"/>
                  </a:lnTo>
                  <a:lnTo>
                    <a:pt x="1087800" y="385623"/>
                  </a:lnTo>
                  <a:lnTo>
                    <a:pt x="1097689" y="380507"/>
                  </a:lnTo>
                  <a:lnTo>
                    <a:pt x="1107578" y="375379"/>
                  </a:lnTo>
                  <a:lnTo>
                    <a:pt x="1117467" y="370240"/>
                  </a:lnTo>
                  <a:lnTo>
                    <a:pt x="1127357" y="365089"/>
                  </a:lnTo>
                  <a:lnTo>
                    <a:pt x="1137246" y="359927"/>
                  </a:lnTo>
                  <a:lnTo>
                    <a:pt x="1147135" y="354754"/>
                  </a:lnTo>
                  <a:lnTo>
                    <a:pt x="1157024" y="349570"/>
                  </a:lnTo>
                  <a:lnTo>
                    <a:pt x="1166913" y="344375"/>
                  </a:lnTo>
                  <a:lnTo>
                    <a:pt x="1176802" y="339171"/>
                  </a:lnTo>
                  <a:lnTo>
                    <a:pt x="1186691" y="333956"/>
                  </a:lnTo>
                  <a:lnTo>
                    <a:pt x="1196580" y="328732"/>
                  </a:lnTo>
                  <a:lnTo>
                    <a:pt x="1206469" y="323499"/>
                  </a:lnTo>
                  <a:lnTo>
                    <a:pt x="1216358" y="318257"/>
                  </a:lnTo>
                  <a:lnTo>
                    <a:pt x="1226248" y="313006"/>
                  </a:lnTo>
                  <a:lnTo>
                    <a:pt x="1236137" y="307746"/>
                  </a:lnTo>
                  <a:lnTo>
                    <a:pt x="1246026" y="302478"/>
                  </a:lnTo>
                  <a:lnTo>
                    <a:pt x="1255915" y="297203"/>
                  </a:lnTo>
                  <a:lnTo>
                    <a:pt x="1265804" y="291919"/>
                  </a:lnTo>
                  <a:lnTo>
                    <a:pt x="1275693" y="286628"/>
                  </a:lnTo>
                  <a:lnTo>
                    <a:pt x="1285582" y="281330"/>
                  </a:lnTo>
                  <a:lnTo>
                    <a:pt x="1295471" y="276025"/>
                  </a:lnTo>
                  <a:lnTo>
                    <a:pt x="1305360" y="270713"/>
                  </a:lnTo>
                  <a:lnTo>
                    <a:pt x="1315249" y="265395"/>
                  </a:lnTo>
                  <a:lnTo>
                    <a:pt x="1325139" y="260070"/>
                  </a:lnTo>
                  <a:lnTo>
                    <a:pt x="1335028" y="254739"/>
                  </a:lnTo>
                  <a:lnTo>
                    <a:pt x="1344917" y="249403"/>
                  </a:lnTo>
                  <a:lnTo>
                    <a:pt x="1354806" y="244060"/>
                  </a:lnTo>
                  <a:lnTo>
                    <a:pt x="1364695" y="238712"/>
                  </a:lnTo>
                  <a:lnTo>
                    <a:pt x="1374584" y="233359"/>
                  </a:lnTo>
                  <a:lnTo>
                    <a:pt x="1384473" y="228001"/>
                  </a:lnTo>
                  <a:lnTo>
                    <a:pt x="1394362" y="222638"/>
                  </a:lnTo>
                  <a:lnTo>
                    <a:pt x="1404251" y="217270"/>
                  </a:lnTo>
                  <a:lnTo>
                    <a:pt x="1414140" y="211898"/>
                  </a:lnTo>
                  <a:lnTo>
                    <a:pt x="1424029" y="206521"/>
                  </a:lnTo>
                  <a:lnTo>
                    <a:pt x="1433919" y="201139"/>
                  </a:lnTo>
                  <a:lnTo>
                    <a:pt x="1443808" y="195754"/>
                  </a:lnTo>
                  <a:lnTo>
                    <a:pt x="1453697" y="190364"/>
                  </a:lnTo>
                  <a:lnTo>
                    <a:pt x="1463586" y="184971"/>
                  </a:lnTo>
                  <a:lnTo>
                    <a:pt x="1473475" y="179574"/>
                  </a:lnTo>
                  <a:lnTo>
                    <a:pt x="1483364" y="174173"/>
                  </a:lnTo>
                  <a:lnTo>
                    <a:pt x="1493253" y="168769"/>
                  </a:lnTo>
                  <a:lnTo>
                    <a:pt x="1503142" y="163362"/>
                  </a:lnTo>
                  <a:lnTo>
                    <a:pt x="1513031" y="157951"/>
                  </a:lnTo>
                  <a:lnTo>
                    <a:pt x="1522920" y="152537"/>
                  </a:lnTo>
                  <a:lnTo>
                    <a:pt x="1532810" y="147120"/>
                  </a:lnTo>
                  <a:lnTo>
                    <a:pt x="1542699" y="141700"/>
                  </a:lnTo>
                  <a:lnTo>
                    <a:pt x="1552588" y="136277"/>
                  </a:lnTo>
                  <a:lnTo>
                    <a:pt x="1562477" y="130852"/>
                  </a:lnTo>
                  <a:lnTo>
                    <a:pt x="1572366" y="125423"/>
                  </a:lnTo>
                  <a:lnTo>
                    <a:pt x="1582255" y="119993"/>
                  </a:lnTo>
                  <a:lnTo>
                    <a:pt x="1592144" y="114559"/>
                  </a:lnTo>
                  <a:lnTo>
                    <a:pt x="1602033" y="109123"/>
                  </a:lnTo>
                  <a:lnTo>
                    <a:pt x="1611922" y="103685"/>
                  </a:lnTo>
                  <a:lnTo>
                    <a:pt x="1621811" y="98245"/>
                  </a:lnTo>
                  <a:lnTo>
                    <a:pt x="1631701" y="92802"/>
                  </a:lnTo>
                  <a:lnTo>
                    <a:pt x="1641590" y="87358"/>
                  </a:lnTo>
                  <a:lnTo>
                    <a:pt x="1651479" y="81911"/>
                  </a:lnTo>
                  <a:lnTo>
                    <a:pt x="1661368" y="76462"/>
                  </a:lnTo>
                  <a:lnTo>
                    <a:pt x="1671257" y="71011"/>
                  </a:lnTo>
                  <a:lnTo>
                    <a:pt x="1681146" y="65559"/>
                  </a:lnTo>
                  <a:lnTo>
                    <a:pt x="1691035" y="60104"/>
                  </a:lnTo>
                  <a:lnTo>
                    <a:pt x="1700924" y="54648"/>
                  </a:lnTo>
                  <a:lnTo>
                    <a:pt x="1710813" y="49190"/>
                  </a:lnTo>
                  <a:lnTo>
                    <a:pt x="1720702" y="43731"/>
                  </a:lnTo>
                  <a:lnTo>
                    <a:pt x="1730591" y="38269"/>
                  </a:lnTo>
                  <a:lnTo>
                    <a:pt x="1740481" y="32807"/>
                  </a:lnTo>
                  <a:lnTo>
                    <a:pt x="1750370" y="27342"/>
                  </a:lnTo>
                  <a:lnTo>
                    <a:pt x="1760259" y="21877"/>
                  </a:lnTo>
                  <a:lnTo>
                    <a:pt x="1770148" y="16409"/>
                  </a:lnTo>
                  <a:lnTo>
                    <a:pt x="1780037" y="10941"/>
                  </a:lnTo>
                  <a:lnTo>
                    <a:pt x="1789926" y="5471"/>
                  </a:lnTo>
                  <a:lnTo>
                    <a:pt x="1799815" y="0"/>
                  </a:lnTo>
                  <a:lnTo>
                    <a:pt x="1799815" y="115161"/>
                  </a:lnTo>
                  <a:lnTo>
                    <a:pt x="1789926" y="119556"/>
                  </a:lnTo>
                  <a:lnTo>
                    <a:pt x="1780037" y="123952"/>
                  </a:lnTo>
                  <a:lnTo>
                    <a:pt x="1770148" y="128349"/>
                  </a:lnTo>
                  <a:lnTo>
                    <a:pt x="1760259" y="132748"/>
                  </a:lnTo>
                  <a:lnTo>
                    <a:pt x="1750370" y="137148"/>
                  </a:lnTo>
                  <a:lnTo>
                    <a:pt x="1740481" y="141549"/>
                  </a:lnTo>
                  <a:lnTo>
                    <a:pt x="1730591" y="145952"/>
                  </a:lnTo>
                  <a:lnTo>
                    <a:pt x="1720702" y="150357"/>
                  </a:lnTo>
                  <a:lnTo>
                    <a:pt x="1710813" y="154763"/>
                  </a:lnTo>
                  <a:lnTo>
                    <a:pt x="1700924" y="159171"/>
                  </a:lnTo>
                  <a:lnTo>
                    <a:pt x="1691035" y="163581"/>
                  </a:lnTo>
                  <a:lnTo>
                    <a:pt x="1681146" y="167992"/>
                  </a:lnTo>
                  <a:lnTo>
                    <a:pt x="1671257" y="172406"/>
                  </a:lnTo>
                  <a:lnTo>
                    <a:pt x="1661368" y="176821"/>
                  </a:lnTo>
                  <a:lnTo>
                    <a:pt x="1651479" y="181238"/>
                  </a:lnTo>
                  <a:lnTo>
                    <a:pt x="1641590" y="185657"/>
                  </a:lnTo>
                  <a:lnTo>
                    <a:pt x="1631701" y="190078"/>
                  </a:lnTo>
                  <a:lnTo>
                    <a:pt x="1621811" y="194501"/>
                  </a:lnTo>
                  <a:lnTo>
                    <a:pt x="1611922" y="198927"/>
                  </a:lnTo>
                  <a:lnTo>
                    <a:pt x="1602033" y="203355"/>
                  </a:lnTo>
                  <a:lnTo>
                    <a:pt x="1592144" y="207785"/>
                  </a:lnTo>
                  <a:lnTo>
                    <a:pt x="1582255" y="212217"/>
                  </a:lnTo>
                  <a:lnTo>
                    <a:pt x="1572366" y="216652"/>
                  </a:lnTo>
                  <a:lnTo>
                    <a:pt x="1562477" y="221090"/>
                  </a:lnTo>
                  <a:lnTo>
                    <a:pt x="1552588" y="225530"/>
                  </a:lnTo>
                  <a:lnTo>
                    <a:pt x="1542699" y="229973"/>
                  </a:lnTo>
                  <a:lnTo>
                    <a:pt x="1532810" y="234419"/>
                  </a:lnTo>
                  <a:lnTo>
                    <a:pt x="1522920" y="238868"/>
                  </a:lnTo>
                  <a:lnTo>
                    <a:pt x="1513031" y="243320"/>
                  </a:lnTo>
                  <a:lnTo>
                    <a:pt x="1503142" y="247775"/>
                  </a:lnTo>
                  <a:lnTo>
                    <a:pt x="1493253" y="252233"/>
                  </a:lnTo>
                  <a:lnTo>
                    <a:pt x="1483364" y="256695"/>
                  </a:lnTo>
                  <a:lnTo>
                    <a:pt x="1473475" y="261160"/>
                  </a:lnTo>
                  <a:lnTo>
                    <a:pt x="1463586" y="265629"/>
                  </a:lnTo>
                  <a:lnTo>
                    <a:pt x="1453697" y="270102"/>
                  </a:lnTo>
                  <a:lnTo>
                    <a:pt x="1443808" y="274578"/>
                  </a:lnTo>
                  <a:lnTo>
                    <a:pt x="1433919" y="279059"/>
                  </a:lnTo>
                  <a:lnTo>
                    <a:pt x="1424029" y="283543"/>
                  </a:lnTo>
                  <a:lnTo>
                    <a:pt x="1414140" y="288032"/>
                  </a:lnTo>
                  <a:lnTo>
                    <a:pt x="1404251" y="292525"/>
                  </a:lnTo>
                  <a:lnTo>
                    <a:pt x="1394362" y="297023"/>
                  </a:lnTo>
                  <a:lnTo>
                    <a:pt x="1384473" y="301526"/>
                  </a:lnTo>
                  <a:lnTo>
                    <a:pt x="1374584" y="306034"/>
                  </a:lnTo>
                  <a:lnTo>
                    <a:pt x="1364695" y="310546"/>
                  </a:lnTo>
                  <a:lnTo>
                    <a:pt x="1354806" y="315064"/>
                  </a:lnTo>
                  <a:lnTo>
                    <a:pt x="1344917" y="319588"/>
                  </a:lnTo>
                  <a:lnTo>
                    <a:pt x="1335028" y="324117"/>
                  </a:lnTo>
                  <a:lnTo>
                    <a:pt x="1325139" y="328652"/>
                  </a:lnTo>
                  <a:lnTo>
                    <a:pt x="1315249" y="333193"/>
                  </a:lnTo>
                  <a:lnTo>
                    <a:pt x="1305360" y="337741"/>
                  </a:lnTo>
                  <a:lnTo>
                    <a:pt x="1295471" y="342295"/>
                  </a:lnTo>
                  <a:lnTo>
                    <a:pt x="1285582" y="346856"/>
                  </a:lnTo>
                  <a:lnTo>
                    <a:pt x="1275693" y="351423"/>
                  </a:lnTo>
                  <a:lnTo>
                    <a:pt x="1265804" y="355998"/>
                  </a:lnTo>
                  <a:lnTo>
                    <a:pt x="1255915" y="360581"/>
                  </a:lnTo>
                  <a:lnTo>
                    <a:pt x="1246026" y="365171"/>
                  </a:lnTo>
                  <a:lnTo>
                    <a:pt x="1236137" y="369769"/>
                  </a:lnTo>
                  <a:lnTo>
                    <a:pt x="1226248" y="374375"/>
                  </a:lnTo>
                  <a:lnTo>
                    <a:pt x="1216358" y="378990"/>
                  </a:lnTo>
                  <a:lnTo>
                    <a:pt x="1206469" y="383613"/>
                  </a:lnTo>
                  <a:lnTo>
                    <a:pt x="1196580" y="388246"/>
                  </a:lnTo>
                  <a:lnTo>
                    <a:pt x="1186691" y="392888"/>
                  </a:lnTo>
                  <a:lnTo>
                    <a:pt x="1176802" y="397539"/>
                  </a:lnTo>
                  <a:lnTo>
                    <a:pt x="1166913" y="402201"/>
                  </a:lnTo>
                  <a:lnTo>
                    <a:pt x="1157024" y="406872"/>
                  </a:lnTo>
                  <a:lnTo>
                    <a:pt x="1147135" y="411554"/>
                  </a:lnTo>
                  <a:lnTo>
                    <a:pt x="1137246" y="416247"/>
                  </a:lnTo>
                  <a:lnTo>
                    <a:pt x="1127357" y="420951"/>
                  </a:lnTo>
                  <a:lnTo>
                    <a:pt x="1117467" y="425665"/>
                  </a:lnTo>
                  <a:lnTo>
                    <a:pt x="1107578" y="430392"/>
                  </a:lnTo>
                  <a:lnTo>
                    <a:pt x="1097689" y="435130"/>
                  </a:lnTo>
                  <a:lnTo>
                    <a:pt x="1087800" y="439880"/>
                  </a:lnTo>
                  <a:lnTo>
                    <a:pt x="1077911" y="444643"/>
                  </a:lnTo>
                  <a:lnTo>
                    <a:pt x="1068022" y="449418"/>
                  </a:lnTo>
                  <a:lnTo>
                    <a:pt x="1058133" y="454206"/>
                  </a:lnTo>
                  <a:lnTo>
                    <a:pt x="1048244" y="459007"/>
                  </a:lnTo>
                  <a:lnTo>
                    <a:pt x="1038355" y="463820"/>
                  </a:lnTo>
                  <a:lnTo>
                    <a:pt x="1028466" y="468648"/>
                  </a:lnTo>
                  <a:lnTo>
                    <a:pt x="1018576" y="473488"/>
                  </a:lnTo>
                  <a:lnTo>
                    <a:pt x="1008687" y="478343"/>
                  </a:lnTo>
                  <a:lnTo>
                    <a:pt x="998798" y="483211"/>
                  </a:lnTo>
                  <a:lnTo>
                    <a:pt x="988909" y="488093"/>
                  </a:lnTo>
                  <a:lnTo>
                    <a:pt x="979020" y="492989"/>
                  </a:lnTo>
                  <a:lnTo>
                    <a:pt x="969131" y="497899"/>
                  </a:lnTo>
                  <a:lnTo>
                    <a:pt x="959242" y="502823"/>
                  </a:lnTo>
                  <a:lnTo>
                    <a:pt x="949353" y="507761"/>
                  </a:lnTo>
                  <a:lnTo>
                    <a:pt x="939464" y="512713"/>
                  </a:lnTo>
                  <a:lnTo>
                    <a:pt x="929575" y="517679"/>
                  </a:lnTo>
                  <a:lnTo>
                    <a:pt x="919686" y="522659"/>
                  </a:lnTo>
                  <a:lnTo>
                    <a:pt x="909796" y="527653"/>
                  </a:lnTo>
                  <a:lnTo>
                    <a:pt x="899907" y="532660"/>
                  </a:lnTo>
                  <a:lnTo>
                    <a:pt x="890018" y="537682"/>
                  </a:lnTo>
                  <a:lnTo>
                    <a:pt x="880129" y="542716"/>
                  </a:lnTo>
                  <a:lnTo>
                    <a:pt x="870240" y="547765"/>
                  </a:lnTo>
                  <a:lnTo>
                    <a:pt x="860351" y="552826"/>
                  </a:lnTo>
                  <a:lnTo>
                    <a:pt x="850462" y="557900"/>
                  </a:lnTo>
                  <a:lnTo>
                    <a:pt x="840573" y="562988"/>
                  </a:lnTo>
                  <a:lnTo>
                    <a:pt x="830684" y="568088"/>
                  </a:lnTo>
                  <a:lnTo>
                    <a:pt x="820795" y="573200"/>
                  </a:lnTo>
                  <a:lnTo>
                    <a:pt x="810905" y="578324"/>
                  </a:lnTo>
                  <a:lnTo>
                    <a:pt x="801016" y="583460"/>
                  </a:lnTo>
                  <a:lnTo>
                    <a:pt x="791127" y="588608"/>
                  </a:lnTo>
                  <a:lnTo>
                    <a:pt x="781238" y="593767"/>
                  </a:lnTo>
                  <a:lnTo>
                    <a:pt x="771349" y="598937"/>
                  </a:lnTo>
                  <a:lnTo>
                    <a:pt x="761460" y="604118"/>
                  </a:lnTo>
                  <a:lnTo>
                    <a:pt x="751571" y="609310"/>
                  </a:lnTo>
                  <a:lnTo>
                    <a:pt x="741682" y="614511"/>
                  </a:lnTo>
                  <a:lnTo>
                    <a:pt x="731793" y="619723"/>
                  </a:lnTo>
                  <a:lnTo>
                    <a:pt x="721904" y="624944"/>
                  </a:lnTo>
                  <a:lnTo>
                    <a:pt x="712014" y="630175"/>
                  </a:lnTo>
                  <a:lnTo>
                    <a:pt x="702125" y="635415"/>
                  </a:lnTo>
                  <a:lnTo>
                    <a:pt x="692236" y="640663"/>
                  </a:lnTo>
                  <a:lnTo>
                    <a:pt x="682347" y="645921"/>
                  </a:lnTo>
                  <a:lnTo>
                    <a:pt x="672458" y="651186"/>
                  </a:lnTo>
                  <a:lnTo>
                    <a:pt x="662569" y="656460"/>
                  </a:lnTo>
                  <a:lnTo>
                    <a:pt x="652680" y="661741"/>
                  </a:lnTo>
                  <a:lnTo>
                    <a:pt x="642791" y="667030"/>
                  </a:lnTo>
                  <a:lnTo>
                    <a:pt x="632902" y="672326"/>
                  </a:lnTo>
                  <a:lnTo>
                    <a:pt x="623013" y="677629"/>
                  </a:lnTo>
                  <a:lnTo>
                    <a:pt x="613124" y="682939"/>
                  </a:lnTo>
                  <a:lnTo>
                    <a:pt x="603234" y="688256"/>
                  </a:lnTo>
                  <a:lnTo>
                    <a:pt x="593345" y="693579"/>
                  </a:lnTo>
                  <a:lnTo>
                    <a:pt x="583456" y="698908"/>
                  </a:lnTo>
                  <a:lnTo>
                    <a:pt x="573567" y="704243"/>
                  </a:lnTo>
                  <a:lnTo>
                    <a:pt x="563678" y="709584"/>
                  </a:lnTo>
                  <a:lnTo>
                    <a:pt x="553789" y="714930"/>
                  </a:lnTo>
                  <a:lnTo>
                    <a:pt x="543900" y="720282"/>
                  </a:lnTo>
                  <a:lnTo>
                    <a:pt x="534011" y="725638"/>
                  </a:lnTo>
                  <a:lnTo>
                    <a:pt x="524122" y="731000"/>
                  </a:lnTo>
                  <a:lnTo>
                    <a:pt x="514233" y="736367"/>
                  </a:lnTo>
                  <a:lnTo>
                    <a:pt x="504343" y="741738"/>
                  </a:lnTo>
                  <a:lnTo>
                    <a:pt x="494454" y="747114"/>
                  </a:lnTo>
                  <a:lnTo>
                    <a:pt x="484565" y="752494"/>
                  </a:lnTo>
                  <a:lnTo>
                    <a:pt x="474676" y="757878"/>
                  </a:lnTo>
                  <a:lnTo>
                    <a:pt x="464787" y="763267"/>
                  </a:lnTo>
                  <a:lnTo>
                    <a:pt x="454898" y="768659"/>
                  </a:lnTo>
                  <a:lnTo>
                    <a:pt x="445009" y="774055"/>
                  </a:lnTo>
                  <a:lnTo>
                    <a:pt x="435120" y="779454"/>
                  </a:lnTo>
                  <a:lnTo>
                    <a:pt x="425231" y="784858"/>
                  </a:lnTo>
                  <a:lnTo>
                    <a:pt x="415342" y="790264"/>
                  </a:lnTo>
                  <a:lnTo>
                    <a:pt x="405452" y="795674"/>
                  </a:lnTo>
                  <a:lnTo>
                    <a:pt x="395563" y="801087"/>
                  </a:lnTo>
                  <a:lnTo>
                    <a:pt x="385674" y="806503"/>
                  </a:lnTo>
                  <a:lnTo>
                    <a:pt x="375785" y="811922"/>
                  </a:lnTo>
                  <a:lnTo>
                    <a:pt x="365896" y="817345"/>
                  </a:lnTo>
                  <a:lnTo>
                    <a:pt x="356007" y="822769"/>
                  </a:lnTo>
                  <a:lnTo>
                    <a:pt x="346118" y="828197"/>
                  </a:lnTo>
                  <a:lnTo>
                    <a:pt x="336229" y="833627"/>
                  </a:lnTo>
                  <a:lnTo>
                    <a:pt x="326340" y="839060"/>
                  </a:lnTo>
                  <a:lnTo>
                    <a:pt x="316451" y="844495"/>
                  </a:lnTo>
                  <a:lnTo>
                    <a:pt x="306562" y="849932"/>
                  </a:lnTo>
                  <a:lnTo>
                    <a:pt x="296672" y="855372"/>
                  </a:lnTo>
                  <a:lnTo>
                    <a:pt x="286783" y="860814"/>
                  </a:lnTo>
                  <a:lnTo>
                    <a:pt x="276894" y="866258"/>
                  </a:lnTo>
                  <a:lnTo>
                    <a:pt x="267005" y="871704"/>
                  </a:lnTo>
                  <a:lnTo>
                    <a:pt x="257116" y="877152"/>
                  </a:lnTo>
                  <a:lnTo>
                    <a:pt x="247227" y="882603"/>
                  </a:lnTo>
                  <a:lnTo>
                    <a:pt x="237338" y="888055"/>
                  </a:lnTo>
                  <a:lnTo>
                    <a:pt x="227449" y="893508"/>
                  </a:lnTo>
                  <a:lnTo>
                    <a:pt x="217560" y="898964"/>
                  </a:lnTo>
                  <a:lnTo>
                    <a:pt x="207671" y="904422"/>
                  </a:lnTo>
                  <a:lnTo>
                    <a:pt x="197781" y="909881"/>
                  </a:lnTo>
                  <a:lnTo>
                    <a:pt x="187892" y="915342"/>
                  </a:lnTo>
                  <a:lnTo>
                    <a:pt x="178003" y="920804"/>
                  </a:lnTo>
                  <a:lnTo>
                    <a:pt x="168114" y="926268"/>
                  </a:lnTo>
                  <a:lnTo>
                    <a:pt x="158225" y="931733"/>
                  </a:lnTo>
                  <a:lnTo>
                    <a:pt x="148336" y="937200"/>
                  </a:lnTo>
                  <a:lnTo>
                    <a:pt x="138447" y="942668"/>
                  </a:lnTo>
                  <a:lnTo>
                    <a:pt x="128558" y="948138"/>
                  </a:lnTo>
                  <a:lnTo>
                    <a:pt x="118669" y="953609"/>
                  </a:lnTo>
                  <a:lnTo>
                    <a:pt x="108780" y="959081"/>
                  </a:lnTo>
                  <a:lnTo>
                    <a:pt x="98890" y="964554"/>
                  </a:lnTo>
                  <a:lnTo>
                    <a:pt x="89001" y="970029"/>
                  </a:lnTo>
                  <a:lnTo>
                    <a:pt x="79112" y="975505"/>
                  </a:lnTo>
                  <a:lnTo>
                    <a:pt x="69223" y="980982"/>
                  </a:lnTo>
                  <a:lnTo>
                    <a:pt x="59334" y="986460"/>
                  </a:lnTo>
                  <a:lnTo>
                    <a:pt x="49445" y="991940"/>
                  </a:lnTo>
                  <a:lnTo>
                    <a:pt x="39556" y="997420"/>
                  </a:lnTo>
                  <a:lnTo>
                    <a:pt x="29667" y="1002901"/>
                  </a:lnTo>
                  <a:lnTo>
                    <a:pt x="19778" y="1008384"/>
                  </a:lnTo>
                  <a:lnTo>
                    <a:pt x="9889" y="1013867"/>
                  </a:lnTo>
                  <a:lnTo>
                    <a:pt x="0" y="1019352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34286" y="4885715"/>
              <a:ext cx="1799815" cy="891396"/>
            </a:xfrm>
            <a:custGeom>
              <a:avLst/>
              <a:pathLst>
                <a:path w="1799815" h="891396">
                  <a:moveTo>
                    <a:pt x="0" y="891396"/>
                  </a:moveTo>
                  <a:lnTo>
                    <a:pt x="9889" y="887015"/>
                  </a:lnTo>
                  <a:lnTo>
                    <a:pt x="19778" y="882632"/>
                  </a:lnTo>
                  <a:lnTo>
                    <a:pt x="29667" y="878249"/>
                  </a:lnTo>
                  <a:lnTo>
                    <a:pt x="39556" y="873865"/>
                  </a:lnTo>
                  <a:lnTo>
                    <a:pt x="49445" y="869479"/>
                  </a:lnTo>
                  <a:lnTo>
                    <a:pt x="59334" y="865092"/>
                  </a:lnTo>
                  <a:lnTo>
                    <a:pt x="69223" y="860705"/>
                  </a:lnTo>
                  <a:lnTo>
                    <a:pt x="79112" y="856316"/>
                  </a:lnTo>
                  <a:lnTo>
                    <a:pt x="89001" y="851926"/>
                  </a:lnTo>
                  <a:lnTo>
                    <a:pt x="98890" y="847535"/>
                  </a:lnTo>
                  <a:lnTo>
                    <a:pt x="108780" y="843143"/>
                  </a:lnTo>
                  <a:lnTo>
                    <a:pt x="118669" y="838749"/>
                  </a:lnTo>
                  <a:lnTo>
                    <a:pt x="128558" y="834354"/>
                  </a:lnTo>
                  <a:lnTo>
                    <a:pt x="138447" y="829958"/>
                  </a:lnTo>
                  <a:lnTo>
                    <a:pt x="148336" y="825560"/>
                  </a:lnTo>
                  <a:lnTo>
                    <a:pt x="158225" y="821161"/>
                  </a:lnTo>
                  <a:lnTo>
                    <a:pt x="168114" y="816761"/>
                  </a:lnTo>
                  <a:lnTo>
                    <a:pt x="178003" y="812359"/>
                  </a:lnTo>
                  <a:lnTo>
                    <a:pt x="187892" y="807955"/>
                  </a:lnTo>
                  <a:lnTo>
                    <a:pt x="197781" y="803550"/>
                  </a:lnTo>
                  <a:lnTo>
                    <a:pt x="207671" y="799143"/>
                  </a:lnTo>
                  <a:lnTo>
                    <a:pt x="217560" y="794735"/>
                  </a:lnTo>
                  <a:lnTo>
                    <a:pt x="227449" y="790325"/>
                  </a:lnTo>
                  <a:lnTo>
                    <a:pt x="237338" y="785913"/>
                  </a:lnTo>
                  <a:lnTo>
                    <a:pt x="247227" y="781499"/>
                  </a:lnTo>
                  <a:lnTo>
                    <a:pt x="257116" y="777083"/>
                  </a:lnTo>
                  <a:lnTo>
                    <a:pt x="267005" y="772666"/>
                  </a:lnTo>
                  <a:lnTo>
                    <a:pt x="276894" y="768246"/>
                  </a:lnTo>
                  <a:lnTo>
                    <a:pt x="286783" y="763824"/>
                  </a:lnTo>
                  <a:lnTo>
                    <a:pt x="296672" y="759400"/>
                  </a:lnTo>
                  <a:lnTo>
                    <a:pt x="306562" y="754974"/>
                  </a:lnTo>
                  <a:lnTo>
                    <a:pt x="316451" y="750546"/>
                  </a:lnTo>
                  <a:lnTo>
                    <a:pt x="326340" y="746115"/>
                  </a:lnTo>
                  <a:lnTo>
                    <a:pt x="336229" y="741682"/>
                  </a:lnTo>
                  <a:lnTo>
                    <a:pt x="346118" y="737246"/>
                  </a:lnTo>
                  <a:lnTo>
                    <a:pt x="356007" y="732808"/>
                  </a:lnTo>
                  <a:lnTo>
                    <a:pt x="365896" y="728366"/>
                  </a:lnTo>
                  <a:lnTo>
                    <a:pt x="375785" y="723923"/>
                  </a:lnTo>
                  <a:lnTo>
                    <a:pt x="385674" y="719476"/>
                  </a:lnTo>
                  <a:lnTo>
                    <a:pt x="395563" y="715026"/>
                  </a:lnTo>
                  <a:lnTo>
                    <a:pt x="405452" y="710573"/>
                  </a:lnTo>
                  <a:lnTo>
                    <a:pt x="415342" y="706117"/>
                  </a:lnTo>
                  <a:lnTo>
                    <a:pt x="425231" y="701658"/>
                  </a:lnTo>
                  <a:lnTo>
                    <a:pt x="435120" y="697196"/>
                  </a:lnTo>
                  <a:lnTo>
                    <a:pt x="445009" y="692729"/>
                  </a:lnTo>
                  <a:lnTo>
                    <a:pt x="454898" y="688259"/>
                  </a:lnTo>
                  <a:lnTo>
                    <a:pt x="464787" y="683786"/>
                  </a:lnTo>
                  <a:lnTo>
                    <a:pt x="474676" y="679308"/>
                  </a:lnTo>
                  <a:lnTo>
                    <a:pt x="484565" y="674827"/>
                  </a:lnTo>
                  <a:lnTo>
                    <a:pt x="494454" y="670341"/>
                  </a:lnTo>
                  <a:lnTo>
                    <a:pt x="504343" y="665851"/>
                  </a:lnTo>
                  <a:lnTo>
                    <a:pt x="514233" y="661356"/>
                  </a:lnTo>
                  <a:lnTo>
                    <a:pt x="524122" y="656857"/>
                  </a:lnTo>
                  <a:lnTo>
                    <a:pt x="534011" y="652353"/>
                  </a:lnTo>
                  <a:lnTo>
                    <a:pt x="543900" y="647844"/>
                  </a:lnTo>
                  <a:lnTo>
                    <a:pt x="553789" y="643330"/>
                  </a:lnTo>
                  <a:lnTo>
                    <a:pt x="563678" y="638810"/>
                  </a:lnTo>
                  <a:lnTo>
                    <a:pt x="573567" y="634285"/>
                  </a:lnTo>
                  <a:lnTo>
                    <a:pt x="583456" y="629754"/>
                  </a:lnTo>
                  <a:lnTo>
                    <a:pt x="593345" y="625217"/>
                  </a:lnTo>
                  <a:lnTo>
                    <a:pt x="603234" y="620674"/>
                  </a:lnTo>
                  <a:lnTo>
                    <a:pt x="613124" y="616125"/>
                  </a:lnTo>
                  <a:lnTo>
                    <a:pt x="623013" y="611569"/>
                  </a:lnTo>
                  <a:lnTo>
                    <a:pt x="632902" y="607007"/>
                  </a:lnTo>
                  <a:lnTo>
                    <a:pt x="642791" y="602437"/>
                  </a:lnTo>
                  <a:lnTo>
                    <a:pt x="652680" y="597860"/>
                  </a:lnTo>
                  <a:lnTo>
                    <a:pt x="662569" y="593275"/>
                  </a:lnTo>
                  <a:lnTo>
                    <a:pt x="672458" y="588683"/>
                  </a:lnTo>
                  <a:lnTo>
                    <a:pt x="682347" y="584083"/>
                  </a:lnTo>
                  <a:lnTo>
                    <a:pt x="692236" y="579474"/>
                  </a:lnTo>
                  <a:lnTo>
                    <a:pt x="702125" y="574857"/>
                  </a:lnTo>
                  <a:lnTo>
                    <a:pt x="712014" y="570231"/>
                  </a:lnTo>
                  <a:lnTo>
                    <a:pt x="721904" y="565596"/>
                  </a:lnTo>
                  <a:lnTo>
                    <a:pt x="731793" y="560951"/>
                  </a:lnTo>
                  <a:lnTo>
                    <a:pt x="741682" y="556297"/>
                  </a:lnTo>
                  <a:lnTo>
                    <a:pt x="751571" y="551633"/>
                  </a:lnTo>
                  <a:lnTo>
                    <a:pt x="761460" y="546958"/>
                  </a:lnTo>
                  <a:lnTo>
                    <a:pt x="771349" y="542273"/>
                  </a:lnTo>
                  <a:lnTo>
                    <a:pt x="781238" y="537578"/>
                  </a:lnTo>
                  <a:lnTo>
                    <a:pt x="791127" y="532871"/>
                  </a:lnTo>
                  <a:lnTo>
                    <a:pt x="801016" y="528153"/>
                  </a:lnTo>
                  <a:lnTo>
                    <a:pt x="810905" y="523423"/>
                  </a:lnTo>
                  <a:lnTo>
                    <a:pt x="820795" y="518682"/>
                  </a:lnTo>
                  <a:lnTo>
                    <a:pt x="830684" y="513928"/>
                  </a:lnTo>
                  <a:lnTo>
                    <a:pt x="840573" y="509162"/>
                  </a:lnTo>
                  <a:lnTo>
                    <a:pt x="850462" y="504383"/>
                  </a:lnTo>
                  <a:lnTo>
                    <a:pt x="860351" y="499592"/>
                  </a:lnTo>
                  <a:lnTo>
                    <a:pt x="870240" y="494787"/>
                  </a:lnTo>
                  <a:lnTo>
                    <a:pt x="880129" y="489970"/>
                  </a:lnTo>
                  <a:lnTo>
                    <a:pt x="890018" y="485139"/>
                  </a:lnTo>
                  <a:lnTo>
                    <a:pt x="899907" y="480294"/>
                  </a:lnTo>
                  <a:lnTo>
                    <a:pt x="909796" y="475436"/>
                  </a:lnTo>
                  <a:lnTo>
                    <a:pt x="919686" y="470564"/>
                  </a:lnTo>
                  <a:lnTo>
                    <a:pt x="929575" y="465678"/>
                  </a:lnTo>
                  <a:lnTo>
                    <a:pt x="939464" y="460778"/>
                  </a:lnTo>
                  <a:lnTo>
                    <a:pt x="949353" y="455865"/>
                  </a:lnTo>
                  <a:lnTo>
                    <a:pt x="959242" y="450937"/>
                  </a:lnTo>
                  <a:lnTo>
                    <a:pt x="969131" y="445995"/>
                  </a:lnTo>
                  <a:lnTo>
                    <a:pt x="979020" y="441039"/>
                  </a:lnTo>
                  <a:lnTo>
                    <a:pt x="988909" y="436069"/>
                  </a:lnTo>
                  <a:lnTo>
                    <a:pt x="998798" y="431085"/>
                  </a:lnTo>
                  <a:lnTo>
                    <a:pt x="1008687" y="426087"/>
                  </a:lnTo>
                  <a:lnTo>
                    <a:pt x="1018576" y="421076"/>
                  </a:lnTo>
                  <a:lnTo>
                    <a:pt x="1028466" y="416050"/>
                  </a:lnTo>
                  <a:lnTo>
                    <a:pt x="1038355" y="411012"/>
                  </a:lnTo>
                  <a:lnTo>
                    <a:pt x="1048244" y="405960"/>
                  </a:lnTo>
                  <a:lnTo>
                    <a:pt x="1058133" y="400895"/>
                  </a:lnTo>
                  <a:lnTo>
                    <a:pt x="1068022" y="395817"/>
                  </a:lnTo>
                  <a:lnTo>
                    <a:pt x="1077911" y="390726"/>
                  </a:lnTo>
                  <a:lnTo>
                    <a:pt x="1087800" y="385623"/>
                  </a:lnTo>
                  <a:lnTo>
                    <a:pt x="1097689" y="380507"/>
                  </a:lnTo>
                  <a:lnTo>
                    <a:pt x="1107578" y="375379"/>
                  </a:lnTo>
                  <a:lnTo>
                    <a:pt x="1117467" y="370240"/>
                  </a:lnTo>
                  <a:lnTo>
                    <a:pt x="1127357" y="365089"/>
                  </a:lnTo>
                  <a:lnTo>
                    <a:pt x="1137246" y="359927"/>
                  </a:lnTo>
                  <a:lnTo>
                    <a:pt x="1147135" y="354754"/>
                  </a:lnTo>
                  <a:lnTo>
                    <a:pt x="1157024" y="349570"/>
                  </a:lnTo>
                  <a:lnTo>
                    <a:pt x="1166913" y="344375"/>
                  </a:lnTo>
                  <a:lnTo>
                    <a:pt x="1176802" y="339171"/>
                  </a:lnTo>
                  <a:lnTo>
                    <a:pt x="1186691" y="333956"/>
                  </a:lnTo>
                  <a:lnTo>
                    <a:pt x="1196580" y="328732"/>
                  </a:lnTo>
                  <a:lnTo>
                    <a:pt x="1206469" y="323499"/>
                  </a:lnTo>
                  <a:lnTo>
                    <a:pt x="1216358" y="318257"/>
                  </a:lnTo>
                  <a:lnTo>
                    <a:pt x="1226248" y="313006"/>
                  </a:lnTo>
                  <a:lnTo>
                    <a:pt x="1236137" y="307746"/>
                  </a:lnTo>
                  <a:lnTo>
                    <a:pt x="1246026" y="302478"/>
                  </a:lnTo>
                  <a:lnTo>
                    <a:pt x="1255915" y="297203"/>
                  </a:lnTo>
                  <a:lnTo>
                    <a:pt x="1265804" y="291919"/>
                  </a:lnTo>
                  <a:lnTo>
                    <a:pt x="1275693" y="286628"/>
                  </a:lnTo>
                  <a:lnTo>
                    <a:pt x="1285582" y="281330"/>
                  </a:lnTo>
                  <a:lnTo>
                    <a:pt x="1295471" y="276025"/>
                  </a:lnTo>
                  <a:lnTo>
                    <a:pt x="1305360" y="270713"/>
                  </a:lnTo>
                  <a:lnTo>
                    <a:pt x="1315249" y="265395"/>
                  </a:lnTo>
                  <a:lnTo>
                    <a:pt x="1325139" y="260070"/>
                  </a:lnTo>
                  <a:lnTo>
                    <a:pt x="1335028" y="254739"/>
                  </a:lnTo>
                  <a:lnTo>
                    <a:pt x="1344917" y="249403"/>
                  </a:lnTo>
                  <a:lnTo>
                    <a:pt x="1354806" y="244060"/>
                  </a:lnTo>
                  <a:lnTo>
                    <a:pt x="1364695" y="238712"/>
                  </a:lnTo>
                  <a:lnTo>
                    <a:pt x="1374584" y="233359"/>
                  </a:lnTo>
                  <a:lnTo>
                    <a:pt x="1384473" y="228001"/>
                  </a:lnTo>
                  <a:lnTo>
                    <a:pt x="1394362" y="222638"/>
                  </a:lnTo>
                  <a:lnTo>
                    <a:pt x="1404251" y="217270"/>
                  </a:lnTo>
                  <a:lnTo>
                    <a:pt x="1414140" y="211898"/>
                  </a:lnTo>
                  <a:lnTo>
                    <a:pt x="1424029" y="206521"/>
                  </a:lnTo>
                  <a:lnTo>
                    <a:pt x="1433919" y="201139"/>
                  </a:lnTo>
                  <a:lnTo>
                    <a:pt x="1443808" y="195754"/>
                  </a:lnTo>
                  <a:lnTo>
                    <a:pt x="1453697" y="190364"/>
                  </a:lnTo>
                  <a:lnTo>
                    <a:pt x="1463586" y="184971"/>
                  </a:lnTo>
                  <a:lnTo>
                    <a:pt x="1473475" y="179574"/>
                  </a:lnTo>
                  <a:lnTo>
                    <a:pt x="1483364" y="174173"/>
                  </a:lnTo>
                  <a:lnTo>
                    <a:pt x="1493253" y="168769"/>
                  </a:lnTo>
                  <a:lnTo>
                    <a:pt x="1503142" y="163362"/>
                  </a:lnTo>
                  <a:lnTo>
                    <a:pt x="1513031" y="157951"/>
                  </a:lnTo>
                  <a:lnTo>
                    <a:pt x="1522920" y="152537"/>
                  </a:lnTo>
                  <a:lnTo>
                    <a:pt x="1532810" y="147120"/>
                  </a:lnTo>
                  <a:lnTo>
                    <a:pt x="1542699" y="141700"/>
                  </a:lnTo>
                  <a:lnTo>
                    <a:pt x="1552588" y="136277"/>
                  </a:lnTo>
                  <a:lnTo>
                    <a:pt x="1562477" y="130852"/>
                  </a:lnTo>
                  <a:lnTo>
                    <a:pt x="1572366" y="125423"/>
                  </a:lnTo>
                  <a:lnTo>
                    <a:pt x="1582255" y="119993"/>
                  </a:lnTo>
                  <a:lnTo>
                    <a:pt x="1592144" y="114559"/>
                  </a:lnTo>
                  <a:lnTo>
                    <a:pt x="1602033" y="109123"/>
                  </a:lnTo>
                  <a:lnTo>
                    <a:pt x="1611922" y="103685"/>
                  </a:lnTo>
                  <a:lnTo>
                    <a:pt x="1621811" y="98245"/>
                  </a:lnTo>
                  <a:lnTo>
                    <a:pt x="1631701" y="92802"/>
                  </a:lnTo>
                  <a:lnTo>
                    <a:pt x="1641590" y="87358"/>
                  </a:lnTo>
                  <a:lnTo>
                    <a:pt x="1651479" y="81911"/>
                  </a:lnTo>
                  <a:lnTo>
                    <a:pt x="1661368" y="76462"/>
                  </a:lnTo>
                  <a:lnTo>
                    <a:pt x="1671257" y="71011"/>
                  </a:lnTo>
                  <a:lnTo>
                    <a:pt x="1681146" y="65559"/>
                  </a:lnTo>
                  <a:lnTo>
                    <a:pt x="1691035" y="60104"/>
                  </a:lnTo>
                  <a:lnTo>
                    <a:pt x="1700924" y="54648"/>
                  </a:lnTo>
                  <a:lnTo>
                    <a:pt x="1710813" y="49190"/>
                  </a:lnTo>
                  <a:lnTo>
                    <a:pt x="1720702" y="43731"/>
                  </a:lnTo>
                  <a:lnTo>
                    <a:pt x="1730591" y="38269"/>
                  </a:lnTo>
                  <a:lnTo>
                    <a:pt x="1740481" y="32807"/>
                  </a:lnTo>
                  <a:lnTo>
                    <a:pt x="1750370" y="27342"/>
                  </a:lnTo>
                  <a:lnTo>
                    <a:pt x="1760259" y="21877"/>
                  </a:lnTo>
                  <a:lnTo>
                    <a:pt x="1770148" y="16409"/>
                  </a:lnTo>
                  <a:lnTo>
                    <a:pt x="1780037" y="10941"/>
                  </a:lnTo>
                  <a:lnTo>
                    <a:pt x="1789926" y="547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34286" y="5000877"/>
              <a:ext cx="1799815" cy="904190"/>
            </a:xfrm>
            <a:custGeom>
              <a:avLst/>
              <a:pathLst>
                <a:path w="1799815" h="904190">
                  <a:moveTo>
                    <a:pt x="1799815" y="0"/>
                  </a:moveTo>
                  <a:lnTo>
                    <a:pt x="1799815" y="0"/>
                  </a:lnTo>
                  <a:lnTo>
                    <a:pt x="1789926" y="4394"/>
                  </a:lnTo>
                  <a:lnTo>
                    <a:pt x="1780037" y="8790"/>
                  </a:lnTo>
                  <a:lnTo>
                    <a:pt x="1770148" y="13187"/>
                  </a:lnTo>
                  <a:lnTo>
                    <a:pt x="1760259" y="17586"/>
                  </a:lnTo>
                  <a:lnTo>
                    <a:pt x="1750370" y="21986"/>
                  </a:lnTo>
                  <a:lnTo>
                    <a:pt x="1740481" y="26387"/>
                  </a:lnTo>
                  <a:lnTo>
                    <a:pt x="1730591" y="30791"/>
                  </a:lnTo>
                  <a:lnTo>
                    <a:pt x="1720702" y="35195"/>
                  </a:lnTo>
                  <a:lnTo>
                    <a:pt x="1710813" y="39601"/>
                  </a:lnTo>
                  <a:lnTo>
                    <a:pt x="1700924" y="44009"/>
                  </a:lnTo>
                  <a:lnTo>
                    <a:pt x="1691035" y="48419"/>
                  </a:lnTo>
                  <a:lnTo>
                    <a:pt x="1681146" y="52831"/>
                  </a:lnTo>
                  <a:lnTo>
                    <a:pt x="1671257" y="57244"/>
                  </a:lnTo>
                  <a:lnTo>
                    <a:pt x="1661368" y="61659"/>
                  </a:lnTo>
                  <a:lnTo>
                    <a:pt x="1651479" y="66076"/>
                  </a:lnTo>
                  <a:lnTo>
                    <a:pt x="1641590" y="70495"/>
                  </a:lnTo>
                  <a:lnTo>
                    <a:pt x="1631701" y="74916"/>
                  </a:lnTo>
                  <a:lnTo>
                    <a:pt x="1621811" y="79340"/>
                  </a:lnTo>
                  <a:lnTo>
                    <a:pt x="1611922" y="83765"/>
                  </a:lnTo>
                  <a:lnTo>
                    <a:pt x="1602033" y="88193"/>
                  </a:lnTo>
                  <a:lnTo>
                    <a:pt x="1592144" y="92623"/>
                  </a:lnTo>
                  <a:lnTo>
                    <a:pt x="1582255" y="97055"/>
                  </a:lnTo>
                  <a:lnTo>
                    <a:pt x="1572366" y="101491"/>
                  </a:lnTo>
                  <a:lnTo>
                    <a:pt x="1562477" y="105928"/>
                  </a:lnTo>
                  <a:lnTo>
                    <a:pt x="1552588" y="110368"/>
                  </a:lnTo>
                  <a:lnTo>
                    <a:pt x="1542699" y="114812"/>
                  </a:lnTo>
                  <a:lnTo>
                    <a:pt x="1532810" y="119257"/>
                  </a:lnTo>
                  <a:lnTo>
                    <a:pt x="1522920" y="123706"/>
                  </a:lnTo>
                  <a:lnTo>
                    <a:pt x="1513031" y="128158"/>
                  </a:lnTo>
                  <a:lnTo>
                    <a:pt x="1503142" y="132613"/>
                  </a:lnTo>
                  <a:lnTo>
                    <a:pt x="1493253" y="137072"/>
                  </a:lnTo>
                  <a:lnTo>
                    <a:pt x="1483364" y="141533"/>
                  </a:lnTo>
                  <a:lnTo>
                    <a:pt x="1473475" y="145998"/>
                  </a:lnTo>
                  <a:lnTo>
                    <a:pt x="1463586" y="150467"/>
                  </a:lnTo>
                  <a:lnTo>
                    <a:pt x="1453697" y="154940"/>
                  </a:lnTo>
                  <a:lnTo>
                    <a:pt x="1443808" y="159416"/>
                  </a:lnTo>
                  <a:lnTo>
                    <a:pt x="1433919" y="163897"/>
                  </a:lnTo>
                  <a:lnTo>
                    <a:pt x="1424029" y="168381"/>
                  </a:lnTo>
                  <a:lnTo>
                    <a:pt x="1414140" y="172870"/>
                  </a:lnTo>
                  <a:lnTo>
                    <a:pt x="1404251" y="177364"/>
                  </a:lnTo>
                  <a:lnTo>
                    <a:pt x="1394362" y="181861"/>
                  </a:lnTo>
                  <a:lnTo>
                    <a:pt x="1384473" y="186364"/>
                  </a:lnTo>
                  <a:lnTo>
                    <a:pt x="1374584" y="190872"/>
                  </a:lnTo>
                  <a:lnTo>
                    <a:pt x="1364695" y="195385"/>
                  </a:lnTo>
                  <a:lnTo>
                    <a:pt x="1354806" y="199903"/>
                  </a:lnTo>
                  <a:lnTo>
                    <a:pt x="1344917" y="204426"/>
                  </a:lnTo>
                  <a:lnTo>
                    <a:pt x="1335028" y="208955"/>
                  </a:lnTo>
                  <a:lnTo>
                    <a:pt x="1325139" y="213490"/>
                  </a:lnTo>
                  <a:lnTo>
                    <a:pt x="1315249" y="218032"/>
                  </a:lnTo>
                  <a:lnTo>
                    <a:pt x="1305360" y="222579"/>
                  </a:lnTo>
                  <a:lnTo>
                    <a:pt x="1295471" y="227133"/>
                  </a:lnTo>
                  <a:lnTo>
                    <a:pt x="1285582" y="231694"/>
                  </a:lnTo>
                  <a:lnTo>
                    <a:pt x="1275693" y="236262"/>
                  </a:lnTo>
                  <a:lnTo>
                    <a:pt x="1265804" y="240836"/>
                  </a:lnTo>
                  <a:lnTo>
                    <a:pt x="1255915" y="245419"/>
                  </a:lnTo>
                  <a:lnTo>
                    <a:pt x="1246026" y="250009"/>
                  </a:lnTo>
                  <a:lnTo>
                    <a:pt x="1236137" y="254607"/>
                  </a:lnTo>
                  <a:lnTo>
                    <a:pt x="1226248" y="259213"/>
                  </a:lnTo>
                  <a:lnTo>
                    <a:pt x="1216358" y="263828"/>
                  </a:lnTo>
                  <a:lnTo>
                    <a:pt x="1206469" y="268452"/>
                  </a:lnTo>
                  <a:lnTo>
                    <a:pt x="1196580" y="273084"/>
                  </a:lnTo>
                  <a:lnTo>
                    <a:pt x="1186691" y="277726"/>
                  </a:lnTo>
                  <a:lnTo>
                    <a:pt x="1176802" y="282378"/>
                  </a:lnTo>
                  <a:lnTo>
                    <a:pt x="1166913" y="287039"/>
                  </a:lnTo>
                  <a:lnTo>
                    <a:pt x="1157024" y="291710"/>
                  </a:lnTo>
                  <a:lnTo>
                    <a:pt x="1147135" y="296392"/>
                  </a:lnTo>
                  <a:lnTo>
                    <a:pt x="1137246" y="301085"/>
                  </a:lnTo>
                  <a:lnTo>
                    <a:pt x="1127357" y="305789"/>
                  </a:lnTo>
                  <a:lnTo>
                    <a:pt x="1117467" y="310504"/>
                  </a:lnTo>
                  <a:lnTo>
                    <a:pt x="1107578" y="315230"/>
                  </a:lnTo>
                  <a:lnTo>
                    <a:pt x="1097689" y="319968"/>
                  </a:lnTo>
                  <a:lnTo>
                    <a:pt x="1087800" y="324719"/>
                  </a:lnTo>
                  <a:lnTo>
                    <a:pt x="1077911" y="329481"/>
                  </a:lnTo>
                  <a:lnTo>
                    <a:pt x="1068022" y="334256"/>
                  </a:lnTo>
                  <a:lnTo>
                    <a:pt x="1058133" y="339044"/>
                  </a:lnTo>
                  <a:lnTo>
                    <a:pt x="1048244" y="343845"/>
                  </a:lnTo>
                  <a:lnTo>
                    <a:pt x="1038355" y="348659"/>
                  </a:lnTo>
                  <a:lnTo>
                    <a:pt x="1028466" y="353486"/>
                  </a:lnTo>
                  <a:lnTo>
                    <a:pt x="1018576" y="358327"/>
                  </a:lnTo>
                  <a:lnTo>
                    <a:pt x="1008687" y="363181"/>
                  </a:lnTo>
                  <a:lnTo>
                    <a:pt x="998798" y="368049"/>
                  </a:lnTo>
                  <a:lnTo>
                    <a:pt x="988909" y="372931"/>
                  </a:lnTo>
                  <a:lnTo>
                    <a:pt x="979020" y="377827"/>
                  </a:lnTo>
                  <a:lnTo>
                    <a:pt x="969131" y="382737"/>
                  </a:lnTo>
                  <a:lnTo>
                    <a:pt x="959242" y="387661"/>
                  </a:lnTo>
                  <a:lnTo>
                    <a:pt x="949353" y="392599"/>
                  </a:lnTo>
                  <a:lnTo>
                    <a:pt x="939464" y="397551"/>
                  </a:lnTo>
                  <a:lnTo>
                    <a:pt x="929575" y="402517"/>
                  </a:lnTo>
                  <a:lnTo>
                    <a:pt x="919686" y="407497"/>
                  </a:lnTo>
                  <a:lnTo>
                    <a:pt x="909796" y="412491"/>
                  </a:lnTo>
                  <a:lnTo>
                    <a:pt x="899907" y="417498"/>
                  </a:lnTo>
                  <a:lnTo>
                    <a:pt x="890018" y="422520"/>
                  </a:lnTo>
                  <a:lnTo>
                    <a:pt x="880129" y="427555"/>
                  </a:lnTo>
                  <a:lnTo>
                    <a:pt x="870240" y="432603"/>
                  </a:lnTo>
                  <a:lnTo>
                    <a:pt x="860351" y="437664"/>
                  </a:lnTo>
                  <a:lnTo>
                    <a:pt x="850462" y="442739"/>
                  </a:lnTo>
                  <a:lnTo>
                    <a:pt x="840573" y="447826"/>
                  </a:lnTo>
                  <a:lnTo>
                    <a:pt x="830684" y="452926"/>
                  </a:lnTo>
                  <a:lnTo>
                    <a:pt x="820795" y="458038"/>
                  </a:lnTo>
                  <a:lnTo>
                    <a:pt x="810905" y="463162"/>
                  </a:lnTo>
                  <a:lnTo>
                    <a:pt x="801016" y="468298"/>
                  </a:lnTo>
                  <a:lnTo>
                    <a:pt x="791127" y="473446"/>
                  </a:lnTo>
                  <a:lnTo>
                    <a:pt x="781238" y="478605"/>
                  </a:lnTo>
                  <a:lnTo>
                    <a:pt x="771349" y="483775"/>
                  </a:lnTo>
                  <a:lnTo>
                    <a:pt x="761460" y="488956"/>
                  </a:lnTo>
                  <a:lnTo>
                    <a:pt x="751571" y="494148"/>
                  </a:lnTo>
                  <a:lnTo>
                    <a:pt x="741682" y="499350"/>
                  </a:lnTo>
                  <a:lnTo>
                    <a:pt x="731793" y="504561"/>
                  </a:lnTo>
                  <a:lnTo>
                    <a:pt x="721904" y="509782"/>
                  </a:lnTo>
                  <a:lnTo>
                    <a:pt x="712014" y="515013"/>
                  </a:lnTo>
                  <a:lnTo>
                    <a:pt x="702125" y="520253"/>
                  </a:lnTo>
                  <a:lnTo>
                    <a:pt x="692236" y="525502"/>
                  </a:lnTo>
                  <a:lnTo>
                    <a:pt x="682347" y="530759"/>
                  </a:lnTo>
                  <a:lnTo>
                    <a:pt x="672458" y="536024"/>
                  </a:lnTo>
                  <a:lnTo>
                    <a:pt x="662569" y="541298"/>
                  </a:lnTo>
                  <a:lnTo>
                    <a:pt x="652680" y="546579"/>
                  </a:lnTo>
                  <a:lnTo>
                    <a:pt x="642791" y="551868"/>
                  </a:lnTo>
                  <a:lnTo>
                    <a:pt x="632902" y="557164"/>
                  </a:lnTo>
                  <a:lnTo>
                    <a:pt x="623013" y="562467"/>
                  </a:lnTo>
                  <a:lnTo>
                    <a:pt x="613124" y="567777"/>
                  </a:lnTo>
                  <a:lnTo>
                    <a:pt x="603234" y="573094"/>
                  </a:lnTo>
                  <a:lnTo>
                    <a:pt x="593345" y="578417"/>
                  </a:lnTo>
                  <a:lnTo>
                    <a:pt x="583456" y="583746"/>
                  </a:lnTo>
                  <a:lnTo>
                    <a:pt x="573567" y="589081"/>
                  </a:lnTo>
                  <a:lnTo>
                    <a:pt x="563678" y="594422"/>
                  </a:lnTo>
                  <a:lnTo>
                    <a:pt x="553789" y="599768"/>
                  </a:lnTo>
                  <a:lnTo>
                    <a:pt x="543900" y="605120"/>
                  </a:lnTo>
                  <a:lnTo>
                    <a:pt x="534011" y="610477"/>
                  </a:lnTo>
                  <a:lnTo>
                    <a:pt x="524122" y="615838"/>
                  </a:lnTo>
                  <a:lnTo>
                    <a:pt x="514233" y="621205"/>
                  </a:lnTo>
                  <a:lnTo>
                    <a:pt x="504343" y="626576"/>
                  </a:lnTo>
                  <a:lnTo>
                    <a:pt x="494454" y="631952"/>
                  </a:lnTo>
                  <a:lnTo>
                    <a:pt x="484565" y="637332"/>
                  </a:lnTo>
                  <a:lnTo>
                    <a:pt x="474676" y="642716"/>
                  </a:lnTo>
                  <a:lnTo>
                    <a:pt x="464787" y="648105"/>
                  </a:lnTo>
                  <a:lnTo>
                    <a:pt x="454898" y="653497"/>
                  </a:lnTo>
                  <a:lnTo>
                    <a:pt x="445009" y="658893"/>
                  </a:lnTo>
                  <a:lnTo>
                    <a:pt x="435120" y="664293"/>
                  </a:lnTo>
                  <a:lnTo>
                    <a:pt x="425231" y="669696"/>
                  </a:lnTo>
                  <a:lnTo>
                    <a:pt x="415342" y="675102"/>
                  </a:lnTo>
                  <a:lnTo>
                    <a:pt x="405452" y="680512"/>
                  </a:lnTo>
                  <a:lnTo>
                    <a:pt x="395563" y="685925"/>
                  </a:lnTo>
                  <a:lnTo>
                    <a:pt x="385674" y="691342"/>
                  </a:lnTo>
                  <a:lnTo>
                    <a:pt x="375785" y="696761"/>
                  </a:lnTo>
                  <a:lnTo>
                    <a:pt x="365896" y="702183"/>
                  </a:lnTo>
                  <a:lnTo>
                    <a:pt x="356007" y="707608"/>
                  </a:lnTo>
                  <a:lnTo>
                    <a:pt x="346118" y="713035"/>
                  </a:lnTo>
                  <a:lnTo>
                    <a:pt x="336229" y="718465"/>
                  </a:lnTo>
                  <a:lnTo>
                    <a:pt x="326340" y="723898"/>
                  </a:lnTo>
                  <a:lnTo>
                    <a:pt x="316451" y="729333"/>
                  </a:lnTo>
                  <a:lnTo>
                    <a:pt x="306562" y="734770"/>
                  </a:lnTo>
                  <a:lnTo>
                    <a:pt x="296672" y="740210"/>
                  </a:lnTo>
                  <a:lnTo>
                    <a:pt x="286783" y="745652"/>
                  </a:lnTo>
                  <a:lnTo>
                    <a:pt x="276894" y="751096"/>
                  </a:lnTo>
                  <a:lnTo>
                    <a:pt x="267005" y="756542"/>
                  </a:lnTo>
                  <a:lnTo>
                    <a:pt x="257116" y="761991"/>
                  </a:lnTo>
                  <a:lnTo>
                    <a:pt x="247227" y="767441"/>
                  </a:lnTo>
                  <a:lnTo>
                    <a:pt x="237338" y="772893"/>
                  </a:lnTo>
                  <a:lnTo>
                    <a:pt x="227449" y="778347"/>
                  </a:lnTo>
                  <a:lnTo>
                    <a:pt x="217560" y="783802"/>
                  </a:lnTo>
                  <a:lnTo>
                    <a:pt x="207671" y="789260"/>
                  </a:lnTo>
                  <a:lnTo>
                    <a:pt x="197781" y="794719"/>
                  </a:lnTo>
                  <a:lnTo>
                    <a:pt x="187892" y="800180"/>
                  </a:lnTo>
                  <a:lnTo>
                    <a:pt x="178003" y="805642"/>
                  </a:lnTo>
                  <a:lnTo>
                    <a:pt x="168114" y="811106"/>
                  </a:lnTo>
                  <a:lnTo>
                    <a:pt x="158225" y="816571"/>
                  </a:lnTo>
                  <a:lnTo>
                    <a:pt x="148336" y="822038"/>
                  </a:lnTo>
                  <a:lnTo>
                    <a:pt x="138447" y="827506"/>
                  </a:lnTo>
                  <a:lnTo>
                    <a:pt x="128558" y="832976"/>
                  </a:lnTo>
                  <a:lnTo>
                    <a:pt x="118669" y="838447"/>
                  </a:lnTo>
                  <a:lnTo>
                    <a:pt x="108780" y="843919"/>
                  </a:lnTo>
                  <a:lnTo>
                    <a:pt x="98890" y="849393"/>
                  </a:lnTo>
                  <a:lnTo>
                    <a:pt x="89001" y="854867"/>
                  </a:lnTo>
                  <a:lnTo>
                    <a:pt x="79112" y="860343"/>
                  </a:lnTo>
                  <a:lnTo>
                    <a:pt x="69223" y="865820"/>
                  </a:lnTo>
                  <a:lnTo>
                    <a:pt x="59334" y="871299"/>
                  </a:lnTo>
                  <a:lnTo>
                    <a:pt x="49445" y="876778"/>
                  </a:lnTo>
                  <a:lnTo>
                    <a:pt x="39556" y="882258"/>
                  </a:lnTo>
                  <a:lnTo>
                    <a:pt x="29667" y="887740"/>
                  </a:lnTo>
                  <a:lnTo>
                    <a:pt x="19778" y="893222"/>
                  </a:lnTo>
                  <a:lnTo>
                    <a:pt x="9889" y="898705"/>
                  </a:lnTo>
                  <a:lnTo>
                    <a:pt x="0" y="904190"/>
                  </a:lnTo>
                  <a:lnTo>
                    <a:pt x="0" y="9041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4286" y="4943296"/>
              <a:ext cx="1799815" cy="897793"/>
            </a:xfrm>
            <a:custGeom>
              <a:avLst/>
              <a:pathLst>
                <a:path w="1799815" h="897793">
                  <a:moveTo>
                    <a:pt x="0" y="897793"/>
                  </a:moveTo>
                  <a:lnTo>
                    <a:pt x="9889" y="892860"/>
                  </a:lnTo>
                  <a:lnTo>
                    <a:pt x="19778" y="887927"/>
                  </a:lnTo>
                  <a:lnTo>
                    <a:pt x="29667" y="882994"/>
                  </a:lnTo>
                  <a:lnTo>
                    <a:pt x="39556" y="878061"/>
                  </a:lnTo>
                  <a:lnTo>
                    <a:pt x="49445" y="873128"/>
                  </a:lnTo>
                  <a:lnTo>
                    <a:pt x="59334" y="868195"/>
                  </a:lnTo>
                  <a:lnTo>
                    <a:pt x="69223" y="863263"/>
                  </a:lnTo>
                  <a:lnTo>
                    <a:pt x="79112" y="858330"/>
                  </a:lnTo>
                  <a:lnTo>
                    <a:pt x="89001" y="853397"/>
                  </a:lnTo>
                  <a:lnTo>
                    <a:pt x="98890" y="848464"/>
                  </a:lnTo>
                  <a:lnTo>
                    <a:pt x="108780" y="843531"/>
                  </a:lnTo>
                  <a:lnTo>
                    <a:pt x="118669" y="838598"/>
                  </a:lnTo>
                  <a:lnTo>
                    <a:pt x="128558" y="833665"/>
                  </a:lnTo>
                  <a:lnTo>
                    <a:pt x="138447" y="828732"/>
                  </a:lnTo>
                  <a:lnTo>
                    <a:pt x="148336" y="823799"/>
                  </a:lnTo>
                  <a:lnTo>
                    <a:pt x="158225" y="818866"/>
                  </a:lnTo>
                  <a:lnTo>
                    <a:pt x="168114" y="813933"/>
                  </a:lnTo>
                  <a:lnTo>
                    <a:pt x="178003" y="809000"/>
                  </a:lnTo>
                  <a:lnTo>
                    <a:pt x="187892" y="804067"/>
                  </a:lnTo>
                  <a:lnTo>
                    <a:pt x="197781" y="799134"/>
                  </a:lnTo>
                  <a:lnTo>
                    <a:pt x="207671" y="794202"/>
                  </a:lnTo>
                  <a:lnTo>
                    <a:pt x="217560" y="789269"/>
                  </a:lnTo>
                  <a:lnTo>
                    <a:pt x="227449" y="784336"/>
                  </a:lnTo>
                  <a:lnTo>
                    <a:pt x="237338" y="779403"/>
                  </a:lnTo>
                  <a:lnTo>
                    <a:pt x="247227" y="774470"/>
                  </a:lnTo>
                  <a:lnTo>
                    <a:pt x="257116" y="769537"/>
                  </a:lnTo>
                  <a:lnTo>
                    <a:pt x="267005" y="764604"/>
                  </a:lnTo>
                  <a:lnTo>
                    <a:pt x="276894" y="759671"/>
                  </a:lnTo>
                  <a:lnTo>
                    <a:pt x="286783" y="754738"/>
                  </a:lnTo>
                  <a:lnTo>
                    <a:pt x="296672" y="749805"/>
                  </a:lnTo>
                  <a:lnTo>
                    <a:pt x="306562" y="744872"/>
                  </a:lnTo>
                  <a:lnTo>
                    <a:pt x="316451" y="739939"/>
                  </a:lnTo>
                  <a:lnTo>
                    <a:pt x="326340" y="735006"/>
                  </a:lnTo>
                  <a:lnTo>
                    <a:pt x="336229" y="730073"/>
                  </a:lnTo>
                  <a:lnTo>
                    <a:pt x="346118" y="725140"/>
                  </a:lnTo>
                  <a:lnTo>
                    <a:pt x="356007" y="720208"/>
                  </a:lnTo>
                  <a:lnTo>
                    <a:pt x="365896" y="715275"/>
                  </a:lnTo>
                  <a:lnTo>
                    <a:pt x="375785" y="710342"/>
                  </a:lnTo>
                  <a:lnTo>
                    <a:pt x="385674" y="705409"/>
                  </a:lnTo>
                  <a:lnTo>
                    <a:pt x="395563" y="700476"/>
                  </a:lnTo>
                  <a:lnTo>
                    <a:pt x="405452" y="695543"/>
                  </a:lnTo>
                  <a:lnTo>
                    <a:pt x="415342" y="690610"/>
                  </a:lnTo>
                  <a:lnTo>
                    <a:pt x="425231" y="685677"/>
                  </a:lnTo>
                  <a:lnTo>
                    <a:pt x="435120" y="680744"/>
                  </a:lnTo>
                  <a:lnTo>
                    <a:pt x="445009" y="675811"/>
                  </a:lnTo>
                  <a:lnTo>
                    <a:pt x="454898" y="670878"/>
                  </a:lnTo>
                  <a:lnTo>
                    <a:pt x="464787" y="665945"/>
                  </a:lnTo>
                  <a:lnTo>
                    <a:pt x="474676" y="661012"/>
                  </a:lnTo>
                  <a:lnTo>
                    <a:pt x="484565" y="656079"/>
                  </a:lnTo>
                  <a:lnTo>
                    <a:pt x="494454" y="651146"/>
                  </a:lnTo>
                  <a:lnTo>
                    <a:pt x="504343" y="646214"/>
                  </a:lnTo>
                  <a:lnTo>
                    <a:pt x="514233" y="641281"/>
                  </a:lnTo>
                  <a:lnTo>
                    <a:pt x="524122" y="636348"/>
                  </a:lnTo>
                  <a:lnTo>
                    <a:pt x="534011" y="631415"/>
                  </a:lnTo>
                  <a:lnTo>
                    <a:pt x="543900" y="626482"/>
                  </a:lnTo>
                  <a:lnTo>
                    <a:pt x="553789" y="621549"/>
                  </a:lnTo>
                  <a:lnTo>
                    <a:pt x="563678" y="616616"/>
                  </a:lnTo>
                  <a:lnTo>
                    <a:pt x="573567" y="611683"/>
                  </a:lnTo>
                  <a:lnTo>
                    <a:pt x="583456" y="606750"/>
                  </a:lnTo>
                  <a:lnTo>
                    <a:pt x="593345" y="601817"/>
                  </a:lnTo>
                  <a:lnTo>
                    <a:pt x="603234" y="596884"/>
                  </a:lnTo>
                  <a:lnTo>
                    <a:pt x="613124" y="591951"/>
                  </a:lnTo>
                  <a:lnTo>
                    <a:pt x="623013" y="587018"/>
                  </a:lnTo>
                  <a:lnTo>
                    <a:pt x="632902" y="582085"/>
                  </a:lnTo>
                  <a:lnTo>
                    <a:pt x="642791" y="577153"/>
                  </a:lnTo>
                  <a:lnTo>
                    <a:pt x="652680" y="572220"/>
                  </a:lnTo>
                  <a:lnTo>
                    <a:pt x="662569" y="567287"/>
                  </a:lnTo>
                  <a:lnTo>
                    <a:pt x="672458" y="562354"/>
                  </a:lnTo>
                  <a:lnTo>
                    <a:pt x="682347" y="557421"/>
                  </a:lnTo>
                  <a:lnTo>
                    <a:pt x="692236" y="552488"/>
                  </a:lnTo>
                  <a:lnTo>
                    <a:pt x="702125" y="547555"/>
                  </a:lnTo>
                  <a:lnTo>
                    <a:pt x="712014" y="542622"/>
                  </a:lnTo>
                  <a:lnTo>
                    <a:pt x="721904" y="537689"/>
                  </a:lnTo>
                  <a:lnTo>
                    <a:pt x="731793" y="532756"/>
                  </a:lnTo>
                  <a:lnTo>
                    <a:pt x="741682" y="527823"/>
                  </a:lnTo>
                  <a:lnTo>
                    <a:pt x="751571" y="522890"/>
                  </a:lnTo>
                  <a:lnTo>
                    <a:pt x="761460" y="517957"/>
                  </a:lnTo>
                  <a:lnTo>
                    <a:pt x="771349" y="513024"/>
                  </a:lnTo>
                  <a:lnTo>
                    <a:pt x="781238" y="508091"/>
                  </a:lnTo>
                  <a:lnTo>
                    <a:pt x="791127" y="503159"/>
                  </a:lnTo>
                  <a:lnTo>
                    <a:pt x="801016" y="498226"/>
                  </a:lnTo>
                  <a:lnTo>
                    <a:pt x="810905" y="493293"/>
                  </a:lnTo>
                  <a:lnTo>
                    <a:pt x="820795" y="488360"/>
                  </a:lnTo>
                  <a:lnTo>
                    <a:pt x="830684" y="483427"/>
                  </a:lnTo>
                  <a:lnTo>
                    <a:pt x="840573" y="478494"/>
                  </a:lnTo>
                  <a:lnTo>
                    <a:pt x="850462" y="473561"/>
                  </a:lnTo>
                  <a:lnTo>
                    <a:pt x="860351" y="468628"/>
                  </a:lnTo>
                  <a:lnTo>
                    <a:pt x="870240" y="463695"/>
                  </a:lnTo>
                  <a:lnTo>
                    <a:pt x="880129" y="458762"/>
                  </a:lnTo>
                  <a:lnTo>
                    <a:pt x="890018" y="453829"/>
                  </a:lnTo>
                  <a:lnTo>
                    <a:pt x="899907" y="448896"/>
                  </a:lnTo>
                  <a:lnTo>
                    <a:pt x="909796" y="443963"/>
                  </a:lnTo>
                  <a:lnTo>
                    <a:pt x="919686" y="439030"/>
                  </a:lnTo>
                  <a:lnTo>
                    <a:pt x="929575" y="434097"/>
                  </a:lnTo>
                  <a:lnTo>
                    <a:pt x="939464" y="429165"/>
                  </a:lnTo>
                  <a:lnTo>
                    <a:pt x="949353" y="424232"/>
                  </a:lnTo>
                  <a:lnTo>
                    <a:pt x="959242" y="419299"/>
                  </a:lnTo>
                  <a:lnTo>
                    <a:pt x="969131" y="414366"/>
                  </a:lnTo>
                  <a:lnTo>
                    <a:pt x="979020" y="409433"/>
                  </a:lnTo>
                  <a:lnTo>
                    <a:pt x="988909" y="404500"/>
                  </a:lnTo>
                  <a:lnTo>
                    <a:pt x="998798" y="399567"/>
                  </a:lnTo>
                  <a:lnTo>
                    <a:pt x="1008687" y="394634"/>
                  </a:lnTo>
                  <a:lnTo>
                    <a:pt x="1018576" y="389701"/>
                  </a:lnTo>
                  <a:lnTo>
                    <a:pt x="1028466" y="384768"/>
                  </a:lnTo>
                  <a:lnTo>
                    <a:pt x="1038355" y="379835"/>
                  </a:lnTo>
                  <a:lnTo>
                    <a:pt x="1048244" y="374902"/>
                  </a:lnTo>
                  <a:lnTo>
                    <a:pt x="1058133" y="369969"/>
                  </a:lnTo>
                  <a:lnTo>
                    <a:pt x="1068022" y="365036"/>
                  </a:lnTo>
                  <a:lnTo>
                    <a:pt x="1077911" y="360104"/>
                  </a:lnTo>
                  <a:lnTo>
                    <a:pt x="1087800" y="355171"/>
                  </a:lnTo>
                  <a:lnTo>
                    <a:pt x="1097689" y="350238"/>
                  </a:lnTo>
                  <a:lnTo>
                    <a:pt x="1107578" y="345305"/>
                  </a:lnTo>
                  <a:lnTo>
                    <a:pt x="1117467" y="340372"/>
                  </a:lnTo>
                  <a:lnTo>
                    <a:pt x="1127357" y="335439"/>
                  </a:lnTo>
                  <a:lnTo>
                    <a:pt x="1137246" y="330506"/>
                  </a:lnTo>
                  <a:lnTo>
                    <a:pt x="1147135" y="325573"/>
                  </a:lnTo>
                  <a:lnTo>
                    <a:pt x="1157024" y="320640"/>
                  </a:lnTo>
                  <a:lnTo>
                    <a:pt x="1166913" y="315707"/>
                  </a:lnTo>
                  <a:lnTo>
                    <a:pt x="1176802" y="310774"/>
                  </a:lnTo>
                  <a:lnTo>
                    <a:pt x="1186691" y="305841"/>
                  </a:lnTo>
                  <a:lnTo>
                    <a:pt x="1196580" y="300908"/>
                  </a:lnTo>
                  <a:lnTo>
                    <a:pt x="1206469" y="295975"/>
                  </a:lnTo>
                  <a:lnTo>
                    <a:pt x="1216358" y="291042"/>
                  </a:lnTo>
                  <a:lnTo>
                    <a:pt x="1226248" y="286110"/>
                  </a:lnTo>
                  <a:lnTo>
                    <a:pt x="1236137" y="281177"/>
                  </a:lnTo>
                  <a:lnTo>
                    <a:pt x="1246026" y="276244"/>
                  </a:lnTo>
                  <a:lnTo>
                    <a:pt x="1255915" y="271311"/>
                  </a:lnTo>
                  <a:lnTo>
                    <a:pt x="1265804" y="266378"/>
                  </a:lnTo>
                  <a:lnTo>
                    <a:pt x="1275693" y="261445"/>
                  </a:lnTo>
                  <a:lnTo>
                    <a:pt x="1285582" y="256512"/>
                  </a:lnTo>
                  <a:lnTo>
                    <a:pt x="1295471" y="251579"/>
                  </a:lnTo>
                  <a:lnTo>
                    <a:pt x="1305360" y="246646"/>
                  </a:lnTo>
                  <a:lnTo>
                    <a:pt x="1315249" y="241713"/>
                  </a:lnTo>
                  <a:lnTo>
                    <a:pt x="1325139" y="236780"/>
                  </a:lnTo>
                  <a:lnTo>
                    <a:pt x="1335028" y="231847"/>
                  </a:lnTo>
                  <a:lnTo>
                    <a:pt x="1344917" y="226914"/>
                  </a:lnTo>
                  <a:lnTo>
                    <a:pt x="1354806" y="221981"/>
                  </a:lnTo>
                  <a:lnTo>
                    <a:pt x="1364695" y="217048"/>
                  </a:lnTo>
                  <a:lnTo>
                    <a:pt x="1374584" y="212116"/>
                  </a:lnTo>
                  <a:lnTo>
                    <a:pt x="1384473" y="207183"/>
                  </a:lnTo>
                  <a:lnTo>
                    <a:pt x="1394362" y="202250"/>
                  </a:lnTo>
                  <a:lnTo>
                    <a:pt x="1404251" y="197317"/>
                  </a:lnTo>
                  <a:lnTo>
                    <a:pt x="1414140" y="192384"/>
                  </a:lnTo>
                  <a:lnTo>
                    <a:pt x="1424029" y="187451"/>
                  </a:lnTo>
                  <a:lnTo>
                    <a:pt x="1433919" y="182518"/>
                  </a:lnTo>
                  <a:lnTo>
                    <a:pt x="1443808" y="177585"/>
                  </a:lnTo>
                  <a:lnTo>
                    <a:pt x="1453697" y="172652"/>
                  </a:lnTo>
                  <a:lnTo>
                    <a:pt x="1463586" y="167719"/>
                  </a:lnTo>
                  <a:lnTo>
                    <a:pt x="1473475" y="162786"/>
                  </a:lnTo>
                  <a:lnTo>
                    <a:pt x="1483364" y="157853"/>
                  </a:lnTo>
                  <a:lnTo>
                    <a:pt x="1493253" y="152920"/>
                  </a:lnTo>
                  <a:lnTo>
                    <a:pt x="1503142" y="147987"/>
                  </a:lnTo>
                  <a:lnTo>
                    <a:pt x="1513031" y="143055"/>
                  </a:lnTo>
                  <a:lnTo>
                    <a:pt x="1522920" y="138122"/>
                  </a:lnTo>
                  <a:lnTo>
                    <a:pt x="1532810" y="133189"/>
                  </a:lnTo>
                  <a:lnTo>
                    <a:pt x="1542699" y="128256"/>
                  </a:lnTo>
                  <a:lnTo>
                    <a:pt x="1552588" y="123323"/>
                  </a:lnTo>
                  <a:lnTo>
                    <a:pt x="1562477" y="118390"/>
                  </a:lnTo>
                  <a:lnTo>
                    <a:pt x="1572366" y="113457"/>
                  </a:lnTo>
                  <a:lnTo>
                    <a:pt x="1582255" y="108524"/>
                  </a:lnTo>
                  <a:lnTo>
                    <a:pt x="1592144" y="103591"/>
                  </a:lnTo>
                  <a:lnTo>
                    <a:pt x="1602033" y="98658"/>
                  </a:lnTo>
                  <a:lnTo>
                    <a:pt x="1611922" y="93725"/>
                  </a:lnTo>
                  <a:lnTo>
                    <a:pt x="1621811" y="88792"/>
                  </a:lnTo>
                  <a:lnTo>
                    <a:pt x="1631701" y="83859"/>
                  </a:lnTo>
                  <a:lnTo>
                    <a:pt x="1641590" y="78926"/>
                  </a:lnTo>
                  <a:lnTo>
                    <a:pt x="1651479" y="73993"/>
                  </a:lnTo>
                  <a:lnTo>
                    <a:pt x="1661368" y="69061"/>
                  </a:lnTo>
                  <a:lnTo>
                    <a:pt x="1671257" y="64128"/>
                  </a:lnTo>
                  <a:lnTo>
                    <a:pt x="1681146" y="59195"/>
                  </a:lnTo>
                  <a:lnTo>
                    <a:pt x="1691035" y="54262"/>
                  </a:lnTo>
                  <a:lnTo>
                    <a:pt x="1700924" y="49329"/>
                  </a:lnTo>
                  <a:lnTo>
                    <a:pt x="1710813" y="44396"/>
                  </a:lnTo>
                  <a:lnTo>
                    <a:pt x="1720702" y="39463"/>
                  </a:lnTo>
                  <a:lnTo>
                    <a:pt x="1730591" y="34530"/>
                  </a:lnTo>
                  <a:lnTo>
                    <a:pt x="1740481" y="29597"/>
                  </a:lnTo>
                  <a:lnTo>
                    <a:pt x="1750370" y="24664"/>
                  </a:lnTo>
                  <a:lnTo>
                    <a:pt x="1760259" y="19731"/>
                  </a:lnTo>
                  <a:lnTo>
                    <a:pt x="1770148" y="14798"/>
                  </a:lnTo>
                  <a:lnTo>
                    <a:pt x="1780037" y="9865"/>
                  </a:lnTo>
                  <a:lnTo>
                    <a:pt x="1789926" y="493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0740" y="5570913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6943" y="5428470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0517" y="5420755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60657" y="5331680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32820" y="5263301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96644" y="5264948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1553" y="5229131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2896" y="5251091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03690" y="288008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03690" y="269586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3690" y="25110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03690" y="23192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3690" y="21435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03690" y="196781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03690" y="177604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03690" y="159118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03690" y="1917269"/>
              <a:ext cx="1799815" cy="727152"/>
            </a:xfrm>
            <a:custGeom>
              <a:avLst/>
              <a:pathLst>
                <a:path w="1799815" h="727152">
                  <a:moveTo>
                    <a:pt x="0" y="496882"/>
                  </a:moveTo>
                  <a:lnTo>
                    <a:pt x="9889" y="494596"/>
                  </a:lnTo>
                  <a:lnTo>
                    <a:pt x="19778" y="492308"/>
                  </a:lnTo>
                  <a:lnTo>
                    <a:pt x="29667" y="490017"/>
                  </a:lnTo>
                  <a:lnTo>
                    <a:pt x="39556" y="487722"/>
                  </a:lnTo>
                  <a:lnTo>
                    <a:pt x="49445" y="485425"/>
                  </a:lnTo>
                  <a:lnTo>
                    <a:pt x="59334" y="483124"/>
                  </a:lnTo>
                  <a:lnTo>
                    <a:pt x="69223" y="480821"/>
                  </a:lnTo>
                  <a:lnTo>
                    <a:pt x="79112" y="478514"/>
                  </a:lnTo>
                  <a:lnTo>
                    <a:pt x="89001" y="476204"/>
                  </a:lnTo>
                  <a:lnTo>
                    <a:pt x="98890" y="473891"/>
                  </a:lnTo>
                  <a:lnTo>
                    <a:pt x="108780" y="471574"/>
                  </a:lnTo>
                  <a:lnTo>
                    <a:pt x="118669" y="469254"/>
                  </a:lnTo>
                  <a:lnTo>
                    <a:pt x="128558" y="466931"/>
                  </a:lnTo>
                  <a:lnTo>
                    <a:pt x="138447" y="464604"/>
                  </a:lnTo>
                  <a:lnTo>
                    <a:pt x="148336" y="462274"/>
                  </a:lnTo>
                  <a:lnTo>
                    <a:pt x="158225" y="459940"/>
                  </a:lnTo>
                  <a:lnTo>
                    <a:pt x="168114" y="457603"/>
                  </a:lnTo>
                  <a:lnTo>
                    <a:pt x="178003" y="455262"/>
                  </a:lnTo>
                  <a:lnTo>
                    <a:pt x="187892" y="452918"/>
                  </a:lnTo>
                  <a:lnTo>
                    <a:pt x="197781" y="450570"/>
                  </a:lnTo>
                  <a:lnTo>
                    <a:pt x="207671" y="448218"/>
                  </a:lnTo>
                  <a:lnTo>
                    <a:pt x="217560" y="445862"/>
                  </a:lnTo>
                  <a:lnTo>
                    <a:pt x="227449" y="443503"/>
                  </a:lnTo>
                  <a:lnTo>
                    <a:pt x="237338" y="441139"/>
                  </a:lnTo>
                  <a:lnTo>
                    <a:pt x="247227" y="438772"/>
                  </a:lnTo>
                  <a:lnTo>
                    <a:pt x="257116" y="436401"/>
                  </a:lnTo>
                  <a:lnTo>
                    <a:pt x="267005" y="434026"/>
                  </a:lnTo>
                  <a:lnTo>
                    <a:pt x="276894" y="431647"/>
                  </a:lnTo>
                  <a:lnTo>
                    <a:pt x="286783" y="429264"/>
                  </a:lnTo>
                  <a:lnTo>
                    <a:pt x="296672" y="426876"/>
                  </a:lnTo>
                  <a:lnTo>
                    <a:pt x="306562" y="424485"/>
                  </a:lnTo>
                  <a:lnTo>
                    <a:pt x="316451" y="422089"/>
                  </a:lnTo>
                  <a:lnTo>
                    <a:pt x="326340" y="419689"/>
                  </a:lnTo>
                  <a:lnTo>
                    <a:pt x="336229" y="417285"/>
                  </a:lnTo>
                  <a:lnTo>
                    <a:pt x="346118" y="414876"/>
                  </a:lnTo>
                  <a:lnTo>
                    <a:pt x="356007" y="412463"/>
                  </a:lnTo>
                  <a:lnTo>
                    <a:pt x="365896" y="410046"/>
                  </a:lnTo>
                  <a:lnTo>
                    <a:pt x="375785" y="407624"/>
                  </a:lnTo>
                  <a:lnTo>
                    <a:pt x="385674" y="405197"/>
                  </a:lnTo>
                  <a:lnTo>
                    <a:pt x="395563" y="402766"/>
                  </a:lnTo>
                  <a:lnTo>
                    <a:pt x="405452" y="400330"/>
                  </a:lnTo>
                  <a:lnTo>
                    <a:pt x="415342" y="397890"/>
                  </a:lnTo>
                  <a:lnTo>
                    <a:pt x="425231" y="395445"/>
                  </a:lnTo>
                  <a:lnTo>
                    <a:pt x="435120" y="392995"/>
                  </a:lnTo>
                  <a:lnTo>
                    <a:pt x="445009" y="390540"/>
                  </a:lnTo>
                  <a:lnTo>
                    <a:pt x="454898" y="388081"/>
                  </a:lnTo>
                  <a:lnTo>
                    <a:pt x="464787" y="385616"/>
                  </a:lnTo>
                  <a:lnTo>
                    <a:pt x="474676" y="383147"/>
                  </a:lnTo>
                  <a:lnTo>
                    <a:pt x="484565" y="380673"/>
                  </a:lnTo>
                  <a:lnTo>
                    <a:pt x="494454" y="378193"/>
                  </a:lnTo>
                  <a:lnTo>
                    <a:pt x="504343" y="375709"/>
                  </a:lnTo>
                  <a:lnTo>
                    <a:pt x="514233" y="373219"/>
                  </a:lnTo>
                  <a:lnTo>
                    <a:pt x="524122" y="370724"/>
                  </a:lnTo>
                  <a:lnTo>
                    <a:pt x="534011" y="368224"/>
                  </a:lnTo>
                  <a:lnTo>
                    <a:pt x="543900" y="365719"/>
                  </a:lnTo>
                  <a:lnTo>
                    <a:pt x="553789" y="363208"/>
                  </a:lnTo>
                  <a:lnTo>
                    <a:pt x="563678" y="360692"/>
                  </a:lnTo>
                  <a:lnTo>
                    <a:pt x="573567" y="358171"/>
                  </a:lnTo>
                  <a:lnTo>
                    <a:pt x="583456" y="355644"/>
                  </a:lnTo>
                  <a:lnTo>
                    <a:pt x="593345" y="353112"/>
                  </a:lnTo>
                  <a:lnTo>
                    <a:pt x="603234" y="350574"/>
                  </a:lnTo>
                  <a:lnTo>
                    <a:pt x="613124" y="348031"/>
                  </a:lnTo>
                  <a:lnTo>
                    <a:pt x="623013" y="345482"/>
                  </a:lnTo>
                  <a:lnTo>
                    <a:pt x="632902" y="342927"/>
                  </a:lnTo>
                  <a:lnTo>
                    <a:pt x="642791" y="340367"/>
                  </a:lnTo>
                  <a:lnTo>
                    <a:pt x="652680" y="337801"/>
                  </a:lnTo>
                  <a:lnTo>
                    <a:pt x="662569" y="335229"/>
                  </a:lnTo>
                  <a:lnTo>
                    <a:pt x="672458" y="332652"/>
                  </a:lnTo>
                  <a:lnTo>
                    <a:pt x="682347" y="330069"/>
                  </a:lnTo>
                  <a:lnTo>
                    <a:pt x="692236" y="327479"/>
                  </a:lnTo>
                  <a:lnTo>
                    <a:pt x="702125" y="324884"/>
                  </a:lnTo>
                  <a:lnTo>
                    <a:pt x="712014" y="322283"/>
                  </a:lnTo>
                  <a:lnTo>
                    <a:pt x="721904" y="319677"/>
                  </a:lnTo>
                  <a:lnTo>
                    <a:pt x="731793" y="317064"/>
                  </a:lnTo>
                  <a:lnTo>
                    <a:pt x="741682" y="314445"/>
                  </a:lnTo>
                  <a:lnTo>
                    <a:pt x="751571" y="311820"/>
                  </a:lnTo>
                  <a:lnTo>
                    <a:pt x="761460" y="309189"/>
                  </a:lnTo>
                  <a:lnTo>
                    <a:pt x="771349" y="306552"/>
                  </a:lnTo>
                  <a:lnTo>
                    <a:pt x="781238" y="303908"/>
                  </a:lnTo>
                  <a:lnTo>
                    <a:pt x="791127" y="301259"/>
                  </a:lnTo>
                  <a:lnTo>
                    <a:pt x="801016" y="298603"/>
                  </a:lnTo>
                  <a:lnTo>
                    <a:pt x="810905" y="295942"/>
                  </a:lnTo>
                  <a:lnTo>
                    <a:pt x="820795" y="293274"/>
                  </a:lnTo>
                  <a:lnTo>
                    <a:pt x="830684" y="290600"/>
                  </a:lnTo>
                  <a:lnTo>
                    <a:pt x="840573" y="287919"/>
                  </a:lnTo>
                  <a:lnTo>
                    <a:pt x="850462" y="285232"/>
                  </a:lnTo>
                  <a:lnTo>
                    <a:pt x="860351" y="282539"/>
                  </a:lnTo>
                  <a:lnTo>
                    <a:pt x="870240" y="279840"/>
                  </a:lnTo>
                  <a:lnTo>
                    <a:pt x="880129" y="277134"/>
                  </a:lnTo>
                  <a:lnTo>
                    <a:pt x="890018" y="274423"/>
                  </a:lnTo>
                  <a:lnTo>
                    <a:pt x="899907" y="271704"/>
                  </a:lnTo>
                  <a:lnTo>
                    <a:pt x="909796" y="268980"/>
                  </a:lnTo>
                  <a:lnTo>
                    <a:pt x="919686" y="266249"/>
                  </a:lnTo>
                  <a:lnTo>
                    <a:pt x="929575" y="263511"/>
                  </a:lnTo>
                  <a:lnTo>
                    <a:pt x="939464" y="260768"/>
                  </a:lnTo>
                  <a:lnTo>
                    <a:pt x="949353" y="258017"/>
                  </a:lnTo>
                  <a:lnTo>
                    <a:pt x="959242" y="255261"/>
                  </a:lnTo>
                  <a:lnTo>
                    <a:pt x="969131" y="252498"/>
                  </a:lnTo>
                  <a:lnTo>
                    <a:pt x="979020" y="249729"/>
                  </a:lnTo>
                  <a:lnTo>
                    <a:pt x="988909" y="246953"/>
                  </a:lnTo>
                  <a:lnTo>
                    <a:pt x="998798" y="244171"/>
                  </a:lnTo>
                  <a:lnTo>
                    <a:pt x="1008687" y="241383"/>
                  </a:lnTo>
                  <a:lnTo>
                    <a:pt x="1018576" y="238588"/>
                  </a:lnTo>
                  <a:lnTo>
                    <a:pt x="1028466" y="235787"/>
                  </a:lnTo>
                  <a:lnTo>
                    <a:pt x="1038355" y="232980"/>
                  </a:lnTo>
                  <a:lnTo>
                    <a:pt x="1048244" y="230166"/>
                  </a:lnTo>
                  <a:lnTo>
                    <a:pt x="1058133" y="227346"/>
                  </a:lnTo>
                  <a:lnTo>
                    <a:pt x="1068022" y="224520"/>
                  </a:lnTo>
                  <a:lnTo>
                    <a:pt x="1077911" y="221687"/>
                  </a:lnTo>
                  <a:lnTo>
                    <a:pt x="1087800" y="218848"/>
                  </a:lnTo>
                  <a:lnTo>
                    <a:pt x="1097689" y="216003"/>
                  </a:lnTo>
                  <a:lnTo>
                    <a:pt x="1107578" y="213152"/>
                  </a:lnTo>
                  <a:lnTo>
                    <a:pt x="1117467" y="210294"/>
                  </a:lnTo>
                  <a:lnTo>
                    <a:pt x="1127357" y="207430"/>
                  </a:lnTo>
                  <a:lnTo>
                    <a:pt x="1137246" y="204560"/>
                  </a:lnTo>
                  <a:lnTo>
                    <a:pt x="1147135" y="201683"/>
                  </a:lnTo>
                  <a:lnTo>
                    <a:pt x="1157024" y="198801"/>
                  </a:lnTo>
                  <a:lnTo>
                    <a:pt x="1166913" y="195912"/>
                  </a:lnTo>
                  <a:lnTo>
                    <a:pt x="1176802" y="193018"/>
                  </a:lnTo>
                  <a:lnTo>
                    <a:pt x="1186691" y="190117"/>
                  </a:lnTo>
                  <a:lnTo>
                    <a:pt x="1196580" y="187210"/>
                  </a:lnTo>
                  <a:lnTo>
                    <a:pt x="1206469" y="184297"/>
                  </a:lnTo>
                  <a:lnTo>
                    <a:pt x="1216358" y="181379"/>
                  </a:lnTo>
                  <a:lnTo>
                    <a:pt x="1226248" y="178454"/>
                  </a:lnTo>
                  <a:lnTo>
                    <a:pt x="1236137" y="175523"/>
                  </a:lnTo>
                  <a:lnTo>
                    <a:pt x="1246026" y="172587"/>
                  </a:lnTo>
                  <a:lnTo>
                    <a:pt x="1255915" y="169644"/>
                  </a:lnTo>
                  <a:lnTo>
                    <a:pt x="1265804" y="166696"/>
                  </a:lnTo>
                  <a:lnTo>
                    <a:pt x="1275693" y="163742"/>
                  </a:lnTo>
                  <a:lnTo>
                    <a:pt x="1285582" y="160782"/>
                  </a:lnTo>
                  <a:lnTo>
                    <a:pt x="1295471" y="157817"/>
                  </a:lnTo>
                  <a:lnTo>
                    <a:pt x="1305360" y="154845"/>
                  </a:lnTo>
                  <a:lnTo>
                    <a:pt x="1315249" y="151868"/>
                  </a:lnTo>
                  <a:lnTo>
                    <a:pt x="1325139" y="148886"/>
                  </a:lnTo>
                  <a:lnTo>
                    <a:pt x="1335028" y="145898"/>
                  </a:lnTo>
                  <a:lnTo>
                    <a:pt x="1344917" y="142905"/>
                  </a:lnTo>
                  <a:lnTo>
                    <a:pt x="1354806" y="139906"/>
                  </a:lnTo>
                  <a:lnTo>
                    <a:pt x="1364695" y="136901"/>
                  </a:lnTo>
                  <a:lnTo>
                    <a:pt x="1374584" y="133891"/>
                  </a:lnTo>
                  <a:lnTo>
                    <a:pt x="1384473" y="130876"/>
                  </a:lnTo>
                  <a:lnTo>
                    <a:pt x="1394362" y="127856"/>
                  </a:lnTo>
                  <a:lnTo>
                    <a:pt x="1404251" y="124830"/>
                  </a:lnTo>
                  <a:lnTo>
                    <a:pt x="1414140" y="121799"/>
                  </a:lnTo>
                  <a:lnTo>
                    <a:pt x="1424029" y="118763"/>
                  </a:lnTo>
                  <a:lnTo>
                    <a:pt x="1433919" y="115721"/>
                  </a:lnTo>
                  <a:lnTo>
                    <a:pt x="1443808" y="112675"/>
                  </a:lnTo>
                  <a:lnTo>
                    <a:pt x="1453697" y="109624"/>
                  </a:lnTo>
                  <a:lnTo>
                    <a:pt x="1463586" y="106567"/>
                  </a:lnTo>
                  <a:lnTo>
                    <a:pt x="1473475" y="103506"/>
                  </a:lnTo>
                  <a:lnTo>
                    <a:pt x="1483364" y="100439"/>
                  </a:lnTo>
                  <a:lnTo>
                    <a:pt x="1493253" y="97368"/>
                  </a:lnTo>
                  <a:lnTo>
                    <a:pt x="1503142" y="94292"/>
                  </a:lnTo>
                  <a:lnTo>
                    <a:pt x="1513031" y="91211"/>
                  </a:lnTo>
                  <a:lnTo>
                    <a:pt x="1522920" y="88126"/>
                  </a:lnTo>
                  <a:lnTo>
                    <a:pt x="1532810" y="85036"/>
                  </a:lnTo>
                  <a:lnTo>
                    <a:pt x="1542699" y="81941"/>
                  </a:lnTo>
                  <a:lnTo>
                    <a:pt x="1552588" y="78841"/>
                  </a:lnTo>
                  <a:lnTo>
                    <a:pt x="1562477" y="75738"/>
                  </a:lnTo>
                  <a:lnTo>
                    <a:pt x="1572366" y="72629"/>
                  </a:lnTo>
                  <a:lnTo>
                    <a:pt x="1582255" y="69516"/>
                  </a:lnTo>
                  <a:lnTo>
                    <a:pt x="1592144" y="66399"/>
                  </a:lnTo>
                  <a:lnTo>
                    <a:pt x="1602033" y="63277"/>
                  </a:lnTo>
                  <a:lnTo>
                    <a:pt x="1611922" y="60151"/>
                  </a:lnTo>
                  <a:lnTo>
                    <a:pt x="1621811" y="57021"/>
                  </a:lnTo>
                  <a:lnTo>
                    <a:pt x="1631701" y="53887"/>
                  </a:lnTo>
                  <a:lnTo>
                    <a:pt x="1641590" y="50748"/>
                  </a:lnTo>
                  <a:lnTo>
                    <a:pt x="1651479" y="47605"/>
                  </a:lnTo>
                  <a:lnTo>
                    <a:pt x="1661368" y="44458"/>
                  </a:lnTo>
                  <a:lnTo>
                    <a:pt x="1671257" y="41308"/>
                  </a:lnTo>
                  <a:lnTo>
                    <a:pt x="1681146" y="38153"/>
                  </a:lnTo>
                  <a:lnTo>
                    <a:pt x="1691035" y="34994"/>
                  </a:lnTo>
                  <a:lnTo>
                    <a:pt x="1700924" y="31831"/>
                  </a:lnTo>
                  <a:lnTo>
                    <a:pt x="1710813" y="28665"/>
                  </a:lnTo>
                  <a:lnTo>
                    <a:pt x="1720702" y="25494"/>
                  </a:lnTo>
                  <a:lnTo>
                    <a:pt x="1730591" y="22320"/>
                  </a:lnTo>
                  <a:lnTo>
                    <a:pt x="1740481" y="19142"/>
                  </a:lnTo>
                  <a:lnTo>
                    <a:pt x="1750370" y="15961"/>
                  </a:lnTo>
                  <a:lnTo>
                    <a:pt x="1760259" y="12776"/>
                  </a:lnTo>
                  <a:lnTo>
                    <a:pt x="1770148" y="9587"/>
                  </a:lnTo>
                  <a:lnTo>
                    <a:pt x="1780037" y="6395"/>
                  </a:lnTo>
                  <a:lnTo>
                    <a:pt x="1789926" y="3199"/>
                  </a:lnTo>
                  <a:lnTo>
                    <a:pt x="1799815" y="0"/>
                  </a:lnTo>
                  <a:lnTo>
                    <a:pt x="1799815" y="218216"/>
                  </a:lnTo>
                  <a:lnTo>
                    <a:pt x="1789926" y="220543"/>
                  </a:lnTo>
                  <a:lnTo>
                    <a:pt x="1780037" y="222874"/>
                  </a:lnTo>
                  <a:lnTo>
                    <a:pt x="1770148" y="225208"/>
                  </a:lnTo>
                  <a:lnTo>
                    <a:pt x="1760259" y="227546"/>
                  </a:lnTo>
                  <a:lnTo>
                    <a:pt x="1750370" y="229887"/>
                  </a:lnTo>
                  <a:lnTo>
                    <a:pt x="1740481" y="232232"/>
                  </a:lnTo>
                  <a:lnTo>
                    <a:pt x="1730591" y="234580"/>
                  </a:lnTo>
                  <a:lnTo>
                    <a:pt x="1720702" y="236933"/>
                  </a:lnTo>
                  <a:lnTo>
                    <a:pt x="1710813" y="239289"/>
                  </a:lnTo>
                  <a:lnTo>
                    <a:pt x="1700924" y="241649"/>
                  </a:lnTo>
                  <a:lnTo>
                    <a:pt x="1691035" y="244013"/>
                  </a:lnTo>
                  <a:lnTo>
                    <a:pt x="1681146" y="246380"/>
                  </a:lnTo>
                  <a:lnTo>
                    <a:pt x="1671257" y="248752"/>
                  </a:lnTo>
                  <a:lnTo>
                    <a:pt x="1661368" y="251127"/>
                  </a:lnTo>
                  <a:lnTo>
                    <a:pt x="1651479" y="253507"/>
                  </a:lnTo>
                  <a:lnTo>
                    <a:pt x="1641590" y="255891"/>
                  </a:lnTo>
                  <a:lnTo>
                    <a:pt x="1631701" y="258279"/>
                  </a:lnTo>
                  <a:lnTo>
                    <a:pt x="1621811" y="260671"/>
                  </a:lnTo>
                  <a:lnTo>
                    <a:pt x="1611922" y="263067"/>
                  </a:lnTo>
                  <a:lnTo>
                    <a:pt x="1602033" y="265468"/>
                  </a:lnTo>
                  <a:lnTo>
                    <a:pt x="1592144" y="267872"/>
                  </a:lnTo>
                  <a:lnTo>
                    <a:pt x="1582255" y="270282"/>
                  </a:lnTo>
                  <a:lnTo>
                    <a:pt x="1572366" y="272695"/>
                  </a:lnTo>
                  <a:lnTo>
                    <a:pt x="1562477" y="275113"/>
                  </a:lnTo>
                  <a:lnTo>
                    <a:pt x="1552588" y="277536"/>
                  </a:lnTo>
                  <a:lnTo>
                    <a:pt x="1542699" y="279963"/>
                  </a:lnTo>
                  <a:lnTo>
                    <a:pt x="1532810" y="282394"/>
                  </a:lnTo>
                  <a:lnTo>
                    <a:pt x="1522920" y="284831"/>
                  </a:lnTo>
                  <a:lnTo>
                    <a:pt x="1513031" y="287272"/>
                  </a:lnTo>
                  <a:lnTo>
                    <a:pt x="1503142" y="289717"/>
                  </a:lnTo>
                  <a:lnTo>
                    <a:pt x="1493253" y="292168"/>
                  </a:lnTo>
                  <a:lnTo>
                    <a:pt x="1483364" y="294623"/>
                  </a:lnTo>
                  <a:lnTo>
                    <a:pt x="1473475" y="297083"/>
                  </a:lnTo>
                  <a:lnTo>
                    <a:pt x="1463586" y="299548"/>
                  </a:lnTo>
                  <a:lnTo>
                    <a:pt x="1453697" y="302018"/>
                  </a:lnTo>
                  <a:lnTo>
                    <a:pt x="1443808" y="304493"/>
                  </a:lnTo>
                  <a:lnTo>
                    <a:pt x="1433919" y="306973"/>
                  </a:lnTo>
                  <a:lnTo>
                    <a:pt x="1424029" y="309459"/>
                  </a:lnTo>
                  <a:lnTo>
                    <a:pt x="1414140" y="311949"/>
                  </a:lnTo>
                  <a:lnTo>
                    <a:pt x="1404251" y="314444"/>
                  </a:lnTo>
                  <a:lnTo>
                    <a:pt x="1394362" y="316945"/>
                  </a:lnTo>
                  <a:lnTo>
                    <a:pt x="1384473" y="319451"/>
                  </a:lnTo>
                  <a:lnTo>
                    <a:pt x="1374584" y="321962"/>
                  </a:lnTo>
                  <a:lnTo>
                    <a:pt x="1364695" y="324479"/>
                  </a:lnTo>
                  <a:lnTo>
                    <a:pt x="1354806" y="327001"/>
                  </a:lnTo>
                  <a:lnTo>
                    <a:pt x="1344917" y="329529"/>
                  </a:lnTo>
                  <a:lnTo>
                    <a:pt x="1335028" y="332062"/>
                  </a:lnTo>
                  <a:lnTo>
                    <a:pt x="1325139" y="334600"/>
                  </a:lnTo>
                  <a:lnTo>
                    <a:pt x="1315249" y="337144"/>
                  </a:lnTo>
                  <a:lnTo>
                    <a:pt x="1305360" y="339694"/>
                  </a:lnTo>
                  <a:lnTo>
                    <a:pt x="1295471" y="342249"/>
                  </a:lnTo>
                  <a:lnTo>
                    <a:pt x="1285582" y="344810"/>
                  </a:lnTo>
                  <a:lnTo>
                    <a:pt x="1275693" y="347377"/>
                  </a:lnTo>
                  <a:lnTo>
                    <a:pt x="1265804" y="349949"/>
                  </a:lnTo>
                  <a:lnTo>
                    <a:pt x="1255915" y="352527"/>
                  </a:lnTo>
                  <a:lnTo>
                    <a:pt x="1246026" y="355111"/>
                  </a:lnTo>
                  <a:lnTo>
                    <a:pt x="1236137" y="357701"/>
                  </a:lnTo>
                  <a:lnTo>
                    <a:pt x="1226248" y="360297"/>
                  </a:lnTo>
                  <a:lnTo>
                    <a:pt x="1216358" y="362899"/>
                  </a:lnTo>
                  <a:lnTo>
                    <a:pt x="1206469" y="365506"/>
                  </a:lnTo>
                  <a:lnTo>
                    <a:pt x="1196580" y="368120"/>
                  </a:lnTo>
                  <a:lnTo>
                    <a:pt x="1186691" y="370740"/>
                  </a:lnTo>
                  <a:lnTo>
                    <a:pt x="1176802" y="373365"/>
                  </a:lnTo>
                  <a:lnTo>
                    <a:pt x="1166913" y="375997"/>
                  </a:lnTo>
                  <a:lnTo>
                    <a:pt x="1157024" y="378635"/>
                  </a:lnTo>
                  <a:lnTo>
                    <a:pt x="1147135" y="381279"/>
                  </a:lnTo>
                  <a:lnTo>
                    <a:pt x="1137246" y="383929"/>
                  </a:lnTo>
                  <a:lnTo>
                    <a:pt x="1127357" y="386586"/>
                  </a:lnTo>
                  <a:lnTo>
                    <a:pt x="1117467" y="389248"/>
                  </a:lnTo>
                  <a:lnTo>
                    <a:pt x="1107578" y="391917"/>
                  </a:lnTo>
                  <a:lnTo>
                    <a:pt x="1097689" y="394592"/>
                  </a:lnTo>
                  <a:lnTo>
                    <a:pt x="1087800" y="397273"/>
                  </a:lnTo>
                  <a:lnTo>
                    <a:pt x="1077911" y="399961"/>
                  </a:lnTo>
                  <a:lnTo>
                    <a:pt x="1068022" y="402654"/>
                  </a:lnTo>
                  <a:lnTo>
                    <a:pt x="1058133" y="405355"/>
                  </a:lnTo>
                  <a:lnTo>
                    <a:pt x="1048244" y="408061"/>
                  </a:lnTo>
                  <a:lnTo>
                    <a:pt x="1038355" y="410774"/>
                  </a:lnTo>
                  <a:lnTo>
                    <a:pt x="1028466" y="413493"/>
                  </a:lnTo>
                  <a:lnTo>
                    <a:pt x="1018576" y="416218"/>
                  </a:lnTo>
                  <a:lnTo>
                    <a:pt x="1008687" y="418950"/>
                  </a:lnTo>
                  <a:lnTo>
                    <a:pt x="998798" y="421688"/>
                  </a:lnTo>
                  <a:lnTo>
                    <a:pt x="988909" y="424433"/>
                  </a:lnTo>
                  <a:lnTo>
                    <a:pt x="979020" y="427184"/>
                  </a:lnTo>
                  <a:lnTo>
                    <a:pt x="969131" y="429941"/>
                  </a:lnTo>
                  <a:lnTo>
                    <a:pt x="959242" y="432705"/>
                  </a:lnTo>
                  <a:lnTo>
                    <a:pt x="949353" y="435475"/>
                  </a:lnTo>
                  <a:lnTo>
                    <a:pt x="939464" y="438251"/>
                  </a:lnTo>
                  <a:lnTo>
                    <a:pt x="929575" y="441034"/>
                  </a:lnTo>
                  <a:lnTo>
                    <a:pt x="919686" y="443823"/>
                  </a:lnTo>
                  <a:lnTo>
                    <a:pt x="909796" y="446618"/>
                  </a:lnTo>
                  <a:lnTo>
                    <a:pt x="899907" y="449420"/>
                  </a:lnTo>
                  <a:lnTo>
                    <a:pt x="890018" y="452228"/>
                  </a:lnTo>
                  <a:lnTo>
                    <a:pt x="880129" y="455043"/>
                  </a:lnTo>
                  <a:lnTo>
                    <a:pt x="870240" y="457864"/>
                  </a:lnTo>
                  <a:lnTo>
                    <a:pt x="860351" y="460691"/>
                  </a:lnTo>
                  <a:lnTo>
                    <a:pt x="850462" y="463524"/>
                  </a:lnTo>
                  <a:lnTo>
                    <a:pt x="840573" y="466364"/>
                  </a:lnTo>
                  <a:lnTo>
                    <a:pt x="830684" y="469210"/>
                  </a:lnTo>
                  <a:lnTo>
                    <a:pt x="820795" y="472062"/>
                  </a:lnTo>
                  <a:lnTo>
                    <a:pt x="810905" y="474921"/>
                  </a:lnTo>
                  <a:lnTo>
                    <a:pt x="801016" y="477786"/>
                  </a:lnTo>
                  <a:lnTo>
                    <a:pt x="791127" y="480657"/>
                  </a:lnTo>
                  <a:lnTo>
                    <a:pt x="781238" y="483534"/>
                  </a:lnTo>
                  <a:lnTo>
                    <a:pt x="771349" y="486417"/>
                  </a:lnTo>
                  <a:lnTo>
                    <a:pt x="761460" y="489306"/>
                  </a:lnTo>
                  <a:lnTo>
                    <a:pt x="751571" y="492202"/>
                  </a:lnTo>
                  <a:lnTo>
                    <a:pt x="741682" y="495103"/>
                  </a:lnTo>
                  <a:lnTo>
                    <a:pt x="731793" y="498011"/>
                  </a:lnTo>
                  <a:lnTo>
                    <a:pt x="721904" y="500924"/>
                  </a:lnTo>
                  <a:lnTo>
                    <a:pt x="712014" y="503844"/>
                  </a:lnTo>
                  <a:lnTo>
                    <a:pt x="702125" y="506769"/>
                  </a:lnTo>
                  <a:lnTo>
                    <a:pt x="692236" y="509701"/>
                  </a:lnTo>
                  <a:lnTo>
                    <a:pt x="682347" y="512638"/>
                  </a:lnTo>
                  <a:lnTo>
                    <a:pt x="672458" y="515581"/>
                  </a:lnTo>
                  <a:lnTo>
                    <a:pt x="662569" y="518530"/>
                  </a:lnTo>
                  <a:lnTo>
                    <a:pt x="652680" y="521485"/>
                  </a:lnTo>
                  <a:lnTo>
                    <a:pt x="642791" y="524446"/>
                  </a:lnTo>
                  <a:lnTo>
                    <a:pt x="632902" y="527412"/>
                  </a:lnTo>
                  <a:lnTo>
                    <a:pt x="623013" y="530384"/>
                  </a:lnTo>
                  <a:lnTo>
                    <a:pt x="613124" y="533361"/>
                  </a:lnTo>
                  <a:lnTo>
                    <a:pt x="603234" y="536344"/>
                  </a:lnTo>
                  <a:lnTo>
                    <a:pt x="593345" y="539333"/>
                  </a:lnTo>
                  <a:lnTo>
                    <a:pt x="583456" y="542327"/>
                  </a:lnTo>
                  <a:lnTo>
                    <a:pt x="573567" y="545327"/>
                  </a:lnTo>
                  <a:lnTo>
                    <a:pt x="563678" y="548332"/>
                  </a:lnTo>
                  <a:lnTo>
                    <a:pt x="553789" y="551343"/>
                  </a:lnTo>
                  <a:lnTo>
                    <a:pt x="543900" y="554358"/>
                  </a:lnTo>
                  <a:lnTo>
                    <a:pt x="534011" y="557380"/>
                  </a:lnTo>
                  <a:lnTo>
                    <a:pt x="524122" y="560406"/>
                  </a:lnTo>
                  <a:lnTo>
                    <a:pt x="514233" y="563438"/>
                  </a:lnTo>
                  <a:lnTo>
                    <a:pt x="504343" y="566475"/>
                  </a:lnTo>
                  <a:lnTo>
                    <a:pt x="494454" y="569517"/>
                  </a:lnTo>
                  <a:lnTo>
                    <a:pt x="484565" y="572564"/>
                  </a:lnTo>
                  <a:lnTo>
                    <a:pt x="474676" y="575616"/>
                  </a:lnTo>
                  <a:lnTo>
                    <a:pt x="464787" y="578673"/>
                  </a:lnTo>
                  <a:lnTo>
                    <a:pt x="454898" y="581735"/>
                  </a:lnTo>
                  <a:lnTo>
                    <a:pt x="445009" y="584802"/>
                  </a:lnTo>
                  <a:lnTo>
                    <a:pt x="435120" y="587873"/>
                  </a:lnTo>
                  <a:lnTo>
                    <a:pt x="425231" y="590950"/>
                  </a:lnTo>
                  <a:lnTo>
                    <a:pt x="415342" y="594031"/>
                  </a:lnTo>
                  <a:lnTo>
                    <a:pt x="405452" y="597118"/>
                  </a:lnTo>
                  <a:lnTo>
                    <a:pt x="395563" y="600208"/>
                  </a:lnTo>
                  <a:lnTo>
                    <a:pt x="385674" y="603304"/>
                  </a:lnTo>
                  <a:lnTo>
                    <a:pt x="375785" y="606404"/>
                  </a:lnTo>
                  <a:lnTo>
                    <a:pt x="365896" y="609508"/>
                  </a:lnTo>
                  <a:lnTo>
                    <a:pt x="356007" y="612617"/>
                  </a:lnTo>
                  <a:lnTo>
                    <a:pt x="346118" y="615731"/>
                  </a:lnTo>
                  <a:lnTo>
                    <a:pt x="336229" y="618849"/>
                  </a:lnTo>
                  <a:lnTo>
                    <a:pt x="326340" y="621971"/>
                  </a:lnTo>
                  <a:lnTo>
                    <a:pt x="316451" y="625097"/>
                  </a:lnTo>
                  <a:lnTo>
                    <a:pt x="306562" y="628228"/>
                  </a:lnTo>
                  <a:lnTo>
                    <a:pt x="296672" y="631363"/>
                  </a:lnTo>
                  <a:lnTo>
                    <a:pt x="286783" y="634502"/>
                  </a:lnTo>
                  <a:lnTo>
                    <a:pt x="276894" y="637645"/>
                  </a:lnTo>
                  <a:lnTo>
                    <a:pt x="267005" y="640793"/>
                  </a:lnTo>
                  <a:lnTo>
                    <a:pt x="257116" y="643944"/>
                  </a:lnTo>
                  <a:lnTo>
                    <a:pt x="247227" y="647099"/>
                  </a:lnTo>
                  <a:lnTo>
                    <a:pt x="237338" y="650259"/>
                  </a:lnTo>
                  <a:lnTo>
                    <a:pt x="227449" y="653422"/>
                  </a:lnTo>
                  <a:lnTo>
                    <a:pt x="217560" y="656589"/>
                  </a:lnTo>
                  <a:lnTo>
                    <a:pt x="207671" y="659760"/>
                  </a:lnTo>
                  <a:lnTo>
                    <a:pt x="197781" y="662934"/>
                  </a:lnTo>
                  <a:lnTo>
                    <a:pt x="187892" y="666113"/>
                  </a:lnTo>
                  <a:lnTo>
                    <a:pt x="178003" y="669295"/>
                  </a:lnTo>
                  <a:lnTo>
                    <a:pt x="168114" y="672480"/>
                  </a:lnTo>
                  <a:lnTo>
                    <a:pt x="158225" y="675670"/>
                  </a:lnTo>
                  <a:lnTo>
                    <a:pt x="148336" y="678862"/>
                  </a:lnTo>
                  <a:lnTo>
                    <a:pt x="138447" y="682059"/>
                  </a:lnTo>
                  <a:lnTo>
                    <a:pt x="128558" y="685258"/>
                  </a:lnTo>
                  <a:lnTo>
                    <a:pt x="118669" y="688461"/>
                  </a:lnTo>
                  <a:lnTo>
                    <a:pt x="108780" y="691668"/>
                  </a:lnTo>
                  <a:lnTo>
                    <a:pt x="98890" y="694878"/>
                  </a:lnTo>
                  <a:lnTo>
                    <a:pt x="89001" y="698091"/>
                  </a:lnTo>
                  <a:lnTo>
                    <a:pt x="79112" y="701308"/>
                  </a:lnTo>
                  <a:lnTo>
                    <a:pt x="69223" y="704527"/>
                  </a:lnTo>
                  <a:lnTo>
                    <a:pt x="59334" y="707750"/>
                  </a:lnTo>
                  <a:lnTo>
                    <a:pt x="49445" y="710976"/>
                  </a:lnTo>
                  <a:lnTo>
                    <a:pt x="39556" y="714205"/>
                  </a:lnTo>
                  <a:lnTo>
                    <a:pt x="29667" y="717437"/>
                  </a:lnTo>
                  <a:lnTo>
                    <a:pt x="19778" y="720673"/>
                  </a:lnTo>
                  <a:lnTo>
                    <a:pt x="9889" y="723911"/>
                  </a:lnTo>
                  <a:lnTo>
                    <a:pt x="0" y="727152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03690" y="1917269"/>
              <a:ext cx="1799815" cy="496882"/>
            </a:xfrm>
            <a:custGeom>
              <a:avLst/>
              <a:pathLst>
                <a:path w="1799815" h="496882">
                  <a:moveTo>
                    <a:pt x="0" y="496882"/>
                  </a:moveTo>
                  <a:lnTo>
                    <a:pt x="9889" y="494596"/>
                  </a:lnTo>
                  <a:lnTo>
                    <a:pt x="19778" y="492308"/>
                  </a:lnTo>
                  <a:lnTo>
                    <a:pt x="29667" y="490017"/>
                  </a:lnTo>
                  <a:lnTo>
                    <a:pt x="39556" y="487722"/>
                  </a:lnTo>
                  <a:lnTo>
                    <a:pt x="49445" y="485425"/>
                  </a:lnTo>
                  <a:lnTo>
                    <a:pt x="59334" y="483124"/>
                  </a:lnTo>
                  <a:lnTo>
                    <a:pt x="69223" y="480821"/>
                  </a:lnTo>
                  <a:lnTo>
                    <a:pt x="79112" y="478514"/>
                  </a:lnTo>
                  <a:lnTo>
                    <a:pt x="89001" y="476204"/>
                  </a:lnTo>
                  <a:lnTo>
                    <a:pt x="98890" y="473891"/>
                  </a:lnTo>
                  <a:lnTo>
                    <a:pt x="108780" y="471574"/>
                  </a:lnTo>
                  <a:lnTo>
                    <a:pt x="118669" y="469254"/>
                  </a:lnTo>
                  <a:lnTo>
                    <a:pt x="128558" y="466931"/>
                  </a:lnTo>
                  <a:lnTo>
                    <a:pt x="138447" y="464604"/>
                  </a:lnTo>
                  <a:lnTo>
                    <a:pt x="148336" y="462274"/>
                  </a:lnTo>
                  <a:lnTo>
                    <a:pt x="158225" y="459940"/>
                  </a:lnTo>
                  <a:lnTo>
                    <a:pt x="168114" y="457603"/>
                  </a:lnTo>
                  <a:lnTo>
                    <a:pt x="178003" y="455262"/>
                  </a:lnTo>
                  <a:lnTo>
                    <a:pt x="187892" y="452918"/>
                  </a:lnTo>
                  <a:lnTo>
                    <a:pt x="197781" y="450570"/>
                  </a:lnTo>
                  <a:lnTo>
                    <a:pt x="207671" y="448218"/>
                  </a:lnTo>
                  <a:lnTo>
                    <a:pt x="217560" y="445862"/>
                  </a:lnTo>
                  <a:lnTo>
                    <a:pt x="227449" y="443503"/>
                  </a:lnTo>
                  <a:lnTo>
                    <a:pt x="237338" y="441139"/>
                  </a:lnTo>
                  <a:lnTo>
                    <a:pt x="247227" y="438772"/>
                  </a:lnTo>
                  <a:lnTo>
                    <a:pt x="257116" y="436401"/>
                  </a:lnTo>
                  <a:lnTo>
                    <a:pt x="267005" y="434026"/>
                  </a:lnTo>
                  <a:lnTo>
                    <a:pt x="276894" y="431647"/>
                  </a:lnTo>
                  <a:lnTo>
                    <a:pt x="286783" y="429264"/>
                  </a:lnTo>
                  <a:lnTo>
                    <a:pt x="296672" y="426876"/>
                  </a:lnTo>
                  <a:lnTo>
                    <a:pt x="306562" y="424485"/>
                  </a:lnTo>
                  <a:lnTo>
                    <a:pt x="316451" y="422089"/>
                  </a:lnTo>
                  <a:lnTo>
                    <a:pt x="326340" y="419689"/>
                  </a:lnTo>
                  <a:lnTo>
                    <a:pt x="336229" y="417285"/>
                  </a:lnTo>
                  <a:lnTo>
                    <a:pt x="346118" y="414876"/>
                  </a:lnTo>
                  <a:lnTo>
                    <a:pt x="356007" y="412463"/>
                  </a:lnTo>
                  <a:lnTo>
                    <a:pt x="365896" y="410046"/>
                  </a:lnTo>
                  <a:lnTo>
                    <a:pt x="375785" y="407624"/>
                  </a:lnTo>
                  <a:lnTo>
                    <a:pt x="385674" y="405197"/>
                  </a:lnTo>
                  <a:lnTo>
                    <a:pt x="395563" y="402766"/>
                  </a:lnTo>
                  <a:lnTo>
                    <a:pt x="405452" y="400330"/>
                  </a:lnTo>
                  <a:lnTo>
                    <a:pt x="415342" y="397890"/>
                  </a:lnTo>
                  <a:lnTo>
                    <a:pt x="425231" y="395445"/>
                  </a:lnTo>
                  <a:lnTo>
                    <a:pt x="435120" y="392995"/>
                  </a:lnTo>
                  <a:lnTo>
                    <a:pt x="445009" y="390540"/>
                  </a:lnTo>
                  <a:lnTo>
                    <a:pt x="454898" y="388081"/>
                  </a:lnTo>
                  <a:lnTo>
                    <a:pt x="464787" y="385616"/>
                  </a:lnTo>
                  <a:lnTo>
                    <a:pt x="474676" y="383147"/>
                  </a:lnTo>
                  <a:lnTo>
                    <a:pt x="484565" y="380673"/>
                  </a:lnTo>
                  <a:lnTo>
                    <a:pt x="494454" y="378193"/>
                  </a:lnTo>
                  <a:lnTo>
                    <a:pt x="504343" y="375709"/>
                  </a:lnTo>
                  <a:lnTo>
                    <a:pt x="514233" y="373219"/>
                  </a:lnTo>
                  <a:lnTo>
                    <a:pt x="524122" y="370724"/>
                  </a:lnTo>
                  <a:lnTo>
                    <a:pt x="534011" y="368224"/>
                  </a:lnTo>
                  <a:lnTo>
                    <a:pt x="543900" y="365719"/>
                  </a:lnTo>
                  <a:lnTo>
                    <a:pt x="553789" y="363208"/>
                  </a:lnTo>
                  <a:lnTo>
                    <a:pt x="563678" y="360692"/>
                  </a:lnTo>
                  <a:lnTo>
                    <a:pt x="573567" y="358171"/>
                  </a:lnTo>
                  <a:lnTo>
                    <a:pt x="583456" y="355644"/>
                  </a:lnTo>
                  <a:lnTo>
                    <a:pt x="593345" y="353112"/>
                  </a:lnTo>
                  <a:lnTo>
                    <a:pt x="603234" y="350574"/>
                  </a:lnTo>
                  <a:lnTo>
                    <a:pt x="613124" y="348031"/>
                  </a:lnTo>
                  <a:lnTo>
                    <a:pt x="623013" y="345482"/>
                  </a:lnTo>
                  <a:lnTo>
                    <a:pt x="632902" y="342927"/>
                  </a:lnTo>
                  <a:lnTo>
                    <a:pt x="642791" y="340367"/>
                  </a:lnTo>
                  <a:lnTo>
                    <a:pt x="652680" y="337801"/>
                  </a:lnTo>
                  <a:lnTo>
                    <a:pt x="662569" y="335229"/>
                  </a:lnTo>
                  <a:lnTo>
                    <a:pt x="672458" y="332652"/>
                  </a:lnTo>
                  <a:lnTo>
                    <a:pt x="682347" y="330069"/>
                  </a:lnTo>
                  <a:lnTo>
                    <a:pt x="692236" y="327479"/>
                  </a:lnTo>
                  <a:lnTo>
                    <a:pt x="702125" y="324884"/>
                  </a:lnTo>
                  <a:lnTo>
                    <a:pt x="712014" y="322283"/>
                  </a:lnTo>
                  <a:lnTo>
                    <a:pt x="721904" y="319677"/>
                  </a:lnTo>
                  <a:lnTo>
                    <a:pt x="731793" y="317064"/>
                  </a:lnTo>
                  <a:lnTo>
                    <a:pt x="741682" y="314445"/>
                  </a:lnTo>
                  <a:lnTo>
                    <a:pt x="751571" y="311820"/>
                  </a:lnTo>
                  <a:lnTo>
                    <a:pt x="761460" y="309189"/>
                  </a:lnTo>
                  <a:lnTo>
                    <a:pt x="771349" y="306552"/>
                  </a:lnTo>
                  <a:lnTo>
                    <a:pt x="781238" y="303908"/>
                  </a:lnTo>
                  <a:lnTo>
                    <a:pt x="791127" y="301259"/>
                  </a:lnTo>
                  <a:lnTo>
                    <a:pt x="801016" y="298603"/>
                  </a:lnTo>
                  <a:lnTo>
                    <a:pt x="810905" y="295942"/>
                  </a:lnTo>
                  <a:lnTo>
                    <a:pt x="820795" y="293274"/>
                  </a:lnTo>
                  <a:lnTo>
                    <a:pt x="830684" y="290600"/>
                  </a:lnTo>
                  <a:lnTo>
                    <a:pt x="840573" y="287919"/>
                  </a:lnTo>
                  <a:lnTo>
                    <a:pt x="850462" y="285232"/>
                  </a:lnTo>
                  <a:lnTo>
                    <a:pt x="860351" y="282539"/>
                  </a:lnTo>
                  <a:lnTo>
                    <a:pt x="870240" y="279840"/>
                  </a:lnTo>
                  <a:lnTo>
                    <a:pt x="880129" y="277134"/>
                  </a:lnTo>
                  <a:lnTo>
                    <a:pt x="890018" y="274423"/>
                  </a:lnTo>
                  <a:lnTo>
                    <a:pt x="899907" y="271704"/>
                  </a:lnTo>
                  <a:lnTo>
                    <a:pt x="909796" y="268980"/>
                  </a:lnTo>
                  <a:lnTo>
                    <a:pt x="919686" y="266249"/>
                  </a:lnTo>
                  <a:lnTo>
                    <a:pt x="929575" y="263511"/>
                  </a:lnTo>
                  <a:lnTo>
                    <a:pt x="939464" y="260768"/>
                  </a:lnTo>
                  <a:lnTo>
                    <a:pt x="949353" y="258017"/>
                  </a:lnTo>
                  <a:lnTo>
                    <a:pt x="959242" y="255261"/>
                  </a:lnTo>
                  <a:lnTo>
                    <a:pt x="969131" y="252498"/>
                  </a:lnTo>
                  <a:lnTo>
                    <a:pt x="979020" y="249729"/>
                  </a:lnTo>
                  <a:lnTo>
                    <a:pt x="988909" y="246953"/>
                  </a:lnTo>
                  <a:lnTo>
                    <a:pt x="998798" y="244171"/>
                  </a:lnTo>
                  <a:lnTo>
                    <a:pt x="1008687" y="241383"/>
                  </a:lnTo>
                  <a:lnTo>
                    <a:pt x="1018576" y="238588"/>
                  </a:lnTo>
                  <a:lnTo>
                    <a:pt x="1028466" y="235787"/>
                  </a:lnTo>
                  <a:lnTo>
                    <a:pt x="1038355" y="232980"/>
                  </a:lnTo>
                  <a:lnTo>
                    <a:pt x="1048244" y="230166"/>
                  </a:lnTo>
                  <a:lnTo>
                    <a:pt x="1058133" y="227346"/>
                  </a:lnTo>
                  <a:lnTo>
                    <a:pt x="1068022" y="224520"/>
                  </a:lnTo>
                  <a:lnTo>
                    <a:pt x="1077911" y="221687"/>
                  </a:lnTo>
                  <a:lnTo>
                    <a:pt x="1087800" y="218848"/>
                  </a:lnTo>
                  <a:lnTo>
                    <a:pt x="1097689" y="216003"/>
                  </a:lnTo>
                  <a:lnTo>
                    <a:pt x="1107578" y="213152"/>
                  </a:lnTo>
                  <a:lnTo>
                    <a:pt x="1117467" y="210294"/>
                  </a:lnTo>
                  <a:lnTo>
                    <a:pt x="1127357" y="207430"/>
                  </a:lnTo>
                  <a:lnTo>
                    <a:pt x="1137246" y="204560"/>
                  </a:lnTo>
                  <a:lnTo>
                    <a:pt x="1147135" y="201683"/>
                  </a:lnTo>
                  <a:lnTo>
                    <a:pt x="1157024" y="198801"/>
                  </a:lnTo>
                  <a:lnTo>
                    <a:pt x="1166913" y="195912"/>
                  </a:lnTo>
                  <a:lnTo>
                    <a:pt x="1176802" y="193018"/>
                  </a:lnTo>
                  <a:lnTo>
                    <a:pt x="1186691" y="190117"/>
                  </a:lnTo>
                  <a:lnTo>
                    <a:pt x="1196580" y="187210"/>
                  </a:lnTo>
                  <a:lnTo>
                    <a:pt x="1206469" y="184297"/>
                  </a:lnTo>
                  <a:lnTo>
                    <a:pt x="1216358" y="181379"/>
                  </a:lnTo>
                  <a:lnTo>
                    <a:pt x="1226248" y="178454"/>
                  </a:lnTo>
                  <a:lnTo>
                    <a:pt x="1236137" y="175523"/>
                  </a:lnTo>
                  <a:lnTo>
                    <a:pt x="1246026" y="172587"/>
                  </a:lnTo>
                  <a:lnTo>
                    <a:pt x="1255915" y="169644"/>
                  </a:lnTo>
                  <a:lnTo>
                    <a:pt x="1265804" y="166696"/>
                  </a:lnTo>
                  <a:lnTo>
                    <a:pt x="1275693" y="163742"/>
                  </a:lnTo>
                  <a:lnTo>
                    <a:pt x="1285582" y="160782"/>
                  </a:lnTo>
                  <a:lnTo>
                    <a:pt x="1295471" y="157817"/>
                  </a:lnTo>
                  <a:lnTo>
                    <a:pt x="1305360" y="154845"/>
                  </a:lnTo>
                  <a:lnTo>
                    <a:pt x="1315249" y="151868"/>
                  </a:lnTo>
                  <a:lnTo>
                    <a:pt x="1325139" y="148886"/>
                  </a:lnTo>
                  <a:lnTo>
                    <a:pt x="1335028" y="145898"/>
                  </a:lnTo>
                  <a:lnTo>
                    <a:pt x="1344917" y="142905"/>
                  </a:lnTo>
                  <a:lnTo>
                    <a:pt x="1354806" y="139906"/>
                  </a:lnTo>
                  <a:lnTo>
                    <a:pt x="1364695" y="136901"/>
                  </a:lnTo>
                  <a:lnTo>
                    <a:pt x="1374584" y="133891"/>
                  </a:lnTo>
                  <a:lnTo>
                    <a:pt x="1384473" y="130876"/>
                  </a:lnTo>
                  <a:lnTo>
                    <a:pt x="1394362" y="127856"/>
                  </a:lnTo>
                  <a:lnTo>
                    <a:pt x="1404251" y="124830"/>
                  </a:lnTo>
                  <a:lnTo>
                    <a:pt x="1414140" y="121799"/>
                  </a:lnTo>
                  <a:lnTo>
                    <a:pt x="1424029" y="118763"/>
                  </a:lnTo>
                  <a:lnTo>
                    <a:pt x="1433919" y="115721"/>
                  </a:lnTo>
                  <a:lnTo>
                    <a:pt x="1443808" y="112675"/>
                  </a:lnTo>
                  <a:lnTo>
                    <a:pt x="1453697" y="109624"/>
                  </a:lnTo>
                  <a:lnTo>
                    <a:pt x="1463586" y="106567"/>
                  </a:lnTo>
                  <a:lnTo>
                    <a:pt x="1473475" y="103506"/>
                  </a:lnTo>
                  <a:lnTo>
                    <a:pt x="1483364" y="100439"/>
                  </a:lnTo>
                  <a:lnTo>
                    <a:pt x="1493253" y="97368"/>
                  </a:lnTo>
                  <a:lnTo>
                    <a:pt x="1503142" y="94292"/>
                  </a:lnTo>
                  <a:lnTo>
                    <a:pt x="1513031" y="91211"/>
                  </a:lnTo>
                  <a:lnTo>
                    <a:pt x="1522920" y="88126"/>
                  </a:lnTo>
                  <a:lnTo>
                    <a:pt x="1532810" y="85036"/>
                  </a:lnTo>
                  <a:lnTo>
                    <a:pt x="1542699" y="81941"/>
                  </a:lnTo>
                  <a:lnTo>
                    <a:pt x="1552588" y="78841"/>
                  </a:lnTo>
                  <a:lnTo>
                    <a:pt x="1562477" y="75738"/>
                  </a:lnTo>
                  <a:lnTo>
                    <a:pt x="1572366" y="72629"/>
                  </a:lnTo>
                  <a:lnTo>
                    <a:pt x="1582255" y="69516"/>
                  </a:lnTo>
                  <a:lnTo>
                    <a:pt x="1592144" y="66399"/>
                  </a:lnTo>
                  <a:lnTo>
                    <a:pt x="1602033" y="63277"/>
                  </a:lnTo>
                  <a:lnTo>
                    <a:pt x="1611922" y="60151"/>
                  </a:lnTo>
                  <a:lnTo>
                    <a:pt x="1621811" y="57021"/>
                  </a:lnTo>
                  <a:lnTo>
                    <a:pt x="1631701" y="53887"/>
                  </a:lnTo>
                  <a:lnTo>
                    <a:pt x="1641590" y="50748"/>
                  </a:lnTo>
                  <a:lnTo>
                    <a:pt x="1651479" y="47605"/>
                  </a:lnTo>
                  <a:lnTo>
                    <a:pt x="1661368" y="44458"/>
                  </a:lnTo>
                  <a:lnTo>
                    <a:pt x="1671257" y="41308"/>
                  </a:lnTo>
                  <a:lnTo>
                    <a:pt x="1681146" y="38153"/>
                  </a:lnTo>
                  <a:lnTo>
                    <a:pt x="1691035" y="34994"/>
                  </a:lnTo>
                  <a:lnTo>
                    <a:pt x="1700924" y="31831"/>
                  </a:lnTo>
                  <a:lnTo>
                    <a:pt x="1710813" y="28665"/>
                  </a:lnTo>
                  <a:lnTo>
                    <a:pt x="1720702" y="25494"/>
                  </a:lnTo>
                  <a:lnTo>
                    <a:pt x="1730591" y="22320"/>
                  </a:lnTo>
                  <a:lnTo>
                    <a:pt x="1740481" y="19142"/>
                  </a:lnTo>
                  <a:lnTo>
                    <a:pt x="1750370" y="15961"/>
                  </a:lnTo>
                  <a:lnTo>
                    <a:pt x="1760259" y="12776"/>
                  </a:lnTo>
                  <a:lnTo>
                    <a:pt x="1770148" y="9587"/>
                  </a:lnTo>
                  <a:lnTo>
                    <a:pt x="1780037" y="6395"/>
                  </a:lnTo>
                  <a:lnTo>
                    <a:pt x="1789926" y="319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03690" y="2135485"/>
              <a:ext cx="1799815" cy="508935"/>
            </a:xfrm>
            <a:custGeom>
              <a:avLst/>
              <a:pathLst>
                <a:path w="1799815" h="508935">
                  <a:moveTo>
                    <a:pt x="1799815" y="0"/>
                  </a:moveTo>
                  <a:lnTo>
                    <a:pt x="1799815" y="0"/>
                  </a:lnTo>
                  <a:lnTo>
                    <a:pt x="1789926" y="2327"/>
                  </a:lnTo>
                  <a:lnTo>
                    <a:pt x="1780037" y="4657"/>
                  </a:lnTo>
                  <a:lnTo>
                    <a:pt x="1770148" y="6991"/>
                  </a:lnTo>
                  <a:lnTo>
                    <a:pt x="1760259" y="9329"/>
                  </a:lnTo>
                  <a:lnTo>
                    <a:pt x="1750370" y="11670"/>
                  </a:lnTo>
                  <a:lnTo>
                    <a:pt x="1740481" y="14015"/>
                  </a:lnTo>
                  <a:lnTo>
                    <a:pt x="1730591" y="16364"/>
                  </a:lnTo>
                  <a:lnTo>
                    <a:pt x="1720702" y="18716"/>
                  </a:lnTo>
                  <a:lnTo>
                    <a:pt x="1710813" y="21072"/>
                  </a:lnTo>
                  <a:lnTo>
                    <a:pt x="1700924" y="23432"/>
                  </a:lnTo>
                  <a:lnTo>
                    <a:pt x="1691035" y="25796"/>
                  </a:lnTo>
                  <a:lnTo>
                    <a:pt x="1681146" y="28164"/>
                  </a:lnTo>
                  <a:lnTo>
                    <a:pt x="1671257" y="30535"/>
                  </a:lnTo>
                  <a:lnTo>
                    <a:pt x="1661368" y="32911"/>
                  </a:lnTo>
                  <a:lnTo>
                    <a:pt x="1651479" y="35291"/>
                  </a:lnTo>
                  <a:lnTo>
                    <a:pt x="1641590" y="37675"/>
                  </a:lnTo>
                  <a:lnTo>
                    <a:pt x="1631701" y="40062"/>
                  </a:lnTo>
                  <a:lnTo>
                    <a:pt x="1621811" y="42454"/>
                  </a:lnTo>
                  <a:lnTo>
                    <a:pt x="1611922" y="44851"/>
                  </a:lnTo>
                  <a:lnTo>
                    <a:pt x="1602033" y="47251"/>
                  </a:lnTo>
                  <a:lnTo>
                    <a:pt x="1592144" y="49656"/>
                  </a:lnTo>
                  <a:lnTo>
                    <a:pt x="1582255" y="52065"/>
                  </a:lnTo>
                  <a:lnTo>
                    <a:pt x="1572366" y="54479"/>
                  </a:lnTo>
                  <a:lnTo>
                    <a:pt x="1562477" y="56897"/>
                  </a:lnTo>
                  <a:lnTo>
                    <a:pt x="1552588" y="59319"/>
                  </a:lnTo>
                  <a:lnTo>
                    <a:pt x="1542699" y="61746"/>
                  </a:lnTo>
                  <a:lnTo>
                    <a:pt x="1532810" y="64178"/>
                  </a:lnTo>
                  <a:lnTo>
                    <a:pt x="1522920" y="66614"/>
                  </a:lnTo>
                  <a:lnTo>
                    <a:pt x="1513031" y="69055"/>
                  </a:lnTo>
                  <a:lnTo>
                    <a:pt x="1503142" y="71501"/>
                  </a:lnTo>
                  <a:lnTo>
                    <a:pt x="1493253" y="73951"/>
                  </a:lnTo>
                  <a:lnTo>
                    <a:pt x="1483364" y="76407"/>
                  </a:lnTo>
                  <a:lnTo>
                    <a:pt x="1473475" y="78867"/>
                  </a:lnTo>
                  <a:lnTo>
                    <a:pt x="1463586" y="81332"/>
                  </a:lnTo>
                  <a:lnTo>
                    <a:pt x="1453697" y="83802"/>
                  </a:lnTo>
                  <a:lnTo>
                    <a:pt x="1443808" y="86277"/>
                  </a:lnTo>
                  <a:lnTo>
                    <a:pt x="1433919" y="88757"/>
                  </a:lnTo>
                  <a:lnTo>
                    <a:pt x="1424029" y="91242"/>
                  </a:lnTo>
                  <a:lnTo>
                    <a:pt x="1414140" y="93733"/>
                  </a:lnTo>
                  <a:lnTo>
                    <a:pt x="1404251" y="96228"/>
                  </a:lnTo>
                  <a:lnTo>
                    <a:pt x="1394362" y="98729"/>
                  </a:lnTo>
                  <a:lnTo>
                    <a:pt x="1384473" y="101235"/>
                  </a:lnTo>
                  <a:lnTo>
                    <a:pt x="1374584" y="103746"/>
                  </a:lnTo>
                  <a:lnTo>
                    <a:pt x="1364695" y="106263"/>
                  </a:lnTo>
                  <a:lnTo>
                    <a:pt x="1354806" y="108785"/>
                  </a:lnTo>
                  <a:lnTo>
                    <a:pt x="1344917" y="111312"/>
                  </a:lnTo>
                  <a:lnTo>
                    <a:pt x="1335028" y="113845"/>
                  </a:lnTo>
                  <a:lnTo>
                    <a:pt x="1325139" y="116384"/>
                  </a:lnTo>
                  <a:lnTo>
                    <a:pt x="1315249" y="118928"/>
                  </a:lnTo>
                  <a:lnTo>
                    <a:pt x="1305360" y="121477"/>
                  </a:lnTo>
                  <a:lnTo>
                    <a:pt x="1295471" y="124033"/>
                  </a:lnTo>
                  <a:lnTo>
                    <a:pt x="1285582" y="126594"/>
                  </a:lnTo>
                  <a:lnTo>
                    <a:pt x="1275693" y="129160"/>
                  </a:lnTo>
                  <a:lnTo>
                    <a:pt x="1265804" y="131733"/>
                  </a:lnTo>
                  <a:lnTo>
                    <a:pt x="1255915" y="134311"/>
                  </a:lnTo>
                  <a:lnTo>
                    <a:pt x="1246026" y="136895"/>
                  </a:lnTo>
                  <a:lnTo>
                    <a:pt x="1236137" y="139485"/>
                  </a:lnTo>
                  <a:lnTo>
                    <a:pt x="1226248" y="142081"/>
                  </a:lnTo>
                  <a:lnTo>
                    <a:pt x="1216358" y="144682"/>
                  </a:lnTo>
                  <a:lnTo>
                    <a:pt x="1206469" y="147290"/>
                  </a:lnTo>
                  <a:lnTo>
                    <a:pt x="1196580" y="149904"/>
                  </a:lnTo>
                  <a:lnTo>
                    <a:pt x="1186691" y="152523"/>
                  </a:lnTo>
                  <a:lnTo>
                    <a:pt x="1176802" y="155149"/>
                  </a:lnTo>
                  <a:lnTo>
                    <a:pt x="1166913" y="157781"/>
                  </a:lnTo>
                  <a:lnTo>
                    <a:pt x="1157024" y="160419"/>
                  </a:lnTo>
                  <a:lnTo>
                    <a:pt x="1147135" y="163063"/>
                  </a:lnTo>
                  <a:lnTo>
                    <a:pt x="1137246" y="165713"/>
                  </a:lnTo>
                  <a:lnTo>
                    <a:pt x="1127357" y="168369"/>
                  </a:lnTo>
                  <a:lnTo>
                    <a:pt x="1117467" y="171032"/>
                  </a:lnTo>
                  <a:lnTo>
                    <a:pt x="1107578" y="173701"/>
                  </a:lnTo>
                  <a:lnTo>
                    <a:pt x="1097689" y="176376"/>
                  </a:lnTo>
                  <a:lnTo>
                    <a:pt x="1087800" y="179057"/>
                  </a:lnTo>
                  <a:lnTo>
                    <a:pt x="1077911" y="181744"/>
                  </a:lnTo>
                  <a:lnTo>
                    <a:pt x="1068022" y="184438"/>
                  </a:lnTo>
                  <a:lnTo>
                    <a:pt x="1058133" y="187138"/>
                  </a:lnTo>
                  <a:lnTo>
                    <a:pt x="1048244" y="189845"/>
                  </a:lnTo>
                  <a:lnTo>
                    <a:pt x="1038355" y="192557"/>
                  </a:lnTo>
                  <a:lnTo>
                    <a:pt x="1028466" y="195276"/>
                  </a:lnTo>
                  <a:lnTo>
                    <a:pt x="1018576" y="198002"/>
                  </a:lnTo>
                  <a:lnTo>
                    <a:pt x="1008687" y="200734"/>
                  </a:lnTo>
                  <a:lnTo>
                    <a:pt x="998798" y="203472"/>
                  </a:lnTo>
                  <a:lnTo>
                    <a:pt x="988909" y="206216"/>
                  </a:lnTo>
                  <a:lnTo>
                    <a:pt x="979020" y="208967"/>
                  </a:lnTo>
                  <a:lnTo>
                    <a:pt x="969131" y="211725"/>
                  </a:lnTo>
                  <a:lnTo>
                    <a:pt x="959242" y="214488"/>
                  </a:lnTo>
                  <a:lnTo>
                    <a:pt x="949353" y="217258"/>
                  </a:lnTo>
                  <a:lnTo>
                    <a:pt x="939464" y="220035"/>
                  </a:lnTo>
                  <a:lnTo>
                    <a:pt x="929575" y="222817"/>
                  </a:lnTo>
                  <a:lnTo>
                    <a:pt x="919686" y="225606"/>
                  </a:lnTo>
                  <a:lnTo>
                    <a:pt x="909796" y="228402"/>
                  </a:lnTo>
                  <a:lnTo>
                    <a:pt x="899907" y="231204"/>
                  </a:lnTo>
                  <a:lnTo>
                    <a:pt x="890018" y="234012"/>
                  </a:lnTo>
                  <a:lnTo>
                    <a:pt x="880129" y="236827"/>
                  </a:lnTo>
                  <a:lnTo>
                    <a:pt x="870240" y="239647"/>
                  </a:lnTo>
                  <a:lnTo>
                    <a:pt x="860351" y="242475"/>
                  </a:lnTo>
                  <a:lnTo>
                    <a:pt x="850462" y="245308"/>
                  </a:lnTo>
                  <a:lnTo>
                    <a:pt x="840573" y="248148"/>
                  </a:lnTo>
                  <a:lnTo>
                    <a:pt x="830684" y="250994"/>
                  </a:lnTo>
                  <a:lnTo>
                    <a:pt x="820795" y="253846"/>
                  </a:lnTo>
                  <a:lnTo>
                    <a:pt x="810905" y="256705"/>
                  </a:lnTo>
                  <a:lnTo>
                    <a:pt x="801016" y="259569"/>
                  </a:lnTo>
                  <a:lnTo>
                    <a:pt x="791127" y="262440"/>
                  </a:lnTo>
                  <a:lnTo>
                    <a:pt x="781238" y="265317"/>
                  </a:lnTo>
                  <a:lnTo>
                    <a:pt x="771349" y="268201"/>
                  </a:lnTo>
                  <a:lnTo>
                    <a:pt x="761460" y="271090"/>
                  </a:lnTo>
                  <a:lnTo>
                    <a:pt x="751571" y="273985"/>
                  </a:lnTo>
                  <a:lnTo>
                    <a:pt x="741682" y="276887"/>
                  </a:lnTo>
                  <a:lnTo>
                    <a:pt x="731793" y="279794"/>
                  </a:lnTo>
                  <a:lnTo>
                    <a:pt x="721904" y="282708"/>
                  </a:lnTo>
                  <a:lnTo>
                    <a:pt x="712014" y="285628"/>
                  </a:lnTo>
                  <a:lnTo>
                    <a:pt x="702125" y="288553"/>
                  </a:lnTo>
                  <a:lnTo>
                    <a:pt x="692236" y="291484"/>
                  </a:lnTo>
                  <a:lnTo>
                    <a:pt x="682347" y="294422"/>
                  </a:lnTo>
                  <a:lnTo>
                    <a:pt x="672458" y="297365"/>
                  </a:lnTo>
                  <a:lnTo>
                    <a:pt x="662569" y="300314"/>
                  </a:lnTo>
                  <a:lnTo>
                    <a:pt x="652680" y="303269"/>
                  </a:lnTo>
                  <a:lnTo>
                    <a:pt x="642791" y="306229"/>
                  </a:lnTo>
                  <a:lnTo>
                    <a:pt x="632902" y="309195"/>
                  </a:lnTo>
                  <a:lnTo>
                    <a:pt x="623013" y="312167"/>
                  </a:lnTo>
                  <a:lnTo>
                    <a:pt x="613124" y="315145"/>
                  </a:lnTo>
                  <a:lnTo>
                    <a:pt x="603234" y="318128"/>
                  </a:lnTo>
                  <a:lnTo>
                    <a:pt x="593345" y="321117"/>
                  </a:lnTo>
                  <a:lnTo>
                    <a:pt x="583456" y="324111"/>
                  </a:lnTo>
                  <a:lnTo>
                    <a:pt x="573567" y="327111"/>
                  </a:lnTo>
                  <a:lnTo>
                    <a:pt x="563678" y="330116"/>
                  </a:lnTo>
                  <a:lnTo>
                    <a:pt x="553789" y="333126"/>
                  </a:lnTo>
                  <a:lnTo>
                    <a:pt x="543900" y="336142"/>
                  </a:lnTo>
                  <a:lnTo>
                    <a:pt x="534011" y="339163"/>
                  </a:lnTo>
                  <a:lnTo>
                    <a:pt x="524122" y="342190"/>
                  </a:lnTo>
                  <a:lnTo>
                    <a:pt x="514233" y="345221"/>
                  </a:lnTo>
                  <a:lnTo>
                    <a:pt x="504343" y="348258"/>
                  </a:lnTo>
                  <a:lnTo>
                    <a:pt x="494454" y="351300"/>
                  </a:lnTo>
                  <a:lnTo>
                    <a:pt x="484565" y="354347"/>
                  </a:lnTo>
                  <a:lnTo>
                    <a:pt x="474676" y="357399"/>
                  </a:lnTo>
                  <a:lnTo>
                    <a:pt x="464787" y="360456"/>
                  </a:lnTo>
                  <a:lnTo>
                    <a:pt x="454898" y="363518"/>
                  </a:lnTo>
                  <a:lnTo>
                    <a:pt x="445009" y="366585"/>
                  </a:lnTo>
                  <a:lnTo>
                    <a:pt x="435120" y="369657"/>
                  </a:lnTo>
                  <a:lnTo>
                    <a:pt x="425231" y="372734"/>
                  </a:lnTo>
                  <a:lnTo>
                    <a:pt x="415342" y="375815"/>
                  </a:lnTo>
                  <a:lnTo>
                    <a:pt x="405452" y="378901"/>
                  </a:lnTo>
                  <a:lnTo>
                    <a:pt x="395563" y="381992"/>
                  </a:lnTo>
                  <a:lnTo>
                    <a:pt x="385674" y="385087"/>
                  </a:lnTo>
                  <a:lnTo>
                    <a:pt x="375785" y="388187"/>
                  </a:lnTo>
                  <a:lnTo>
                    <a:pt x="365896" y="391292"/>
                  </a:lnTo>
                  <a:lnTo>
                    <a:pt x="356007" y="394401"/>
                  </a:lnTo>
                  <a:lnTo>
                    <a:pt x="346118" y="397514"/>
                  </a:lnTo>
                  <a:lnTo>
                    <a:pt x="336229" y="400632"/>
                  </a:lnTo>
                  <a:lnTo>
                    <a:pt x="326340" y="403754"/>
                  </a:lnTo>
                  <a:lnTo>
                    <a:pt x="316451" y="406881"/>
                  </a:lnTo>
                  <a:lnTo>
                    <a:pt x="306562" y="410012"/>
                  </a:lnTo>
                  <a:lnTo>
                    <a:pt x="296672" y="413147"/>
                  </a:lnTo>
                  <a:lnTo>
                    <a:pt x="286783" y="416286"/>
                  </a:lnTo>
                  <a:lnTo>
                    <a:pt x="276894" y="419429"/>
                  </a:lnTo>
                  <a:lnTo>
                    <a:pt x="267005" y="422576"/>
                  </a:lnTo>
                  <a:lnTo>
                    <a:pt x="257116" y="425728"/>
                  </a:lnTo>
                  <a:lnTo>
                    <a:pt x="247227" y="428883"/>
                  </a:lnTo>
                  <a:lnTo>
                    <a:pt x="237338" y="432042"/>
                  </a:lnTo>
                  <a:lnTo>
                    <a:pt x="227449" y="435205"/>
                  </a:lnTo>
                  <a:lnTo>
                    <a:pt x="217560" y="438373"/>
                  </a:lnTo>
                  <a:lnTo>
                    <a:pt x="207671" y="441543"/>
                  </a:lnTo>
                  <a:lnTo>
                    <a:pt x="197781" y="444718"/>
                  </a:lnTo>
                  <a:lnTo>
                    <a:pt x="187892" y="447896"/>
                  </a:lnTo>
                  <a:lnTo>
                    <a:pt x="178003" y="451078"/>
                  </a:lnTo>
                  <a:lnTo>
                    <a:pt x="168114" y="454264"/>
                  </a:lnTo>
                  <a:lnTo>
                    <a:pt x="158225" y="457453"/>
                  </a:lnTo>
                  <a:lnTo>
                    <a:pt x="148336" y="460646"/>
                  </a:lnTo>
                  <a:lnTo>
                    <a:pt x="138447" y="463842"/>
                  </a:lnTo>
                  <a:lnTo>
                    <a:pt x="128558" y="467042"/>
                  </a:lnTo>
                  <a:lnTo>
                    <a:pt x="118669" y="470245"/>
                  </a:lnTo>
                  <a:lnTo>
                    <a:pt x="108780" y="473452"/>
                  </a:lnTo>
                  <a:lnTo>
                    <a:pt x="98890" y="476662"/>
                  </a:lnTo>
                  <a:lnTo>
                    <a:pt x="89001" y="479875"/>
                  </a:lnTo>
                  <a:lnTo>
                    <a:pt x="79112" y="483091"/>
                  </a:lnTo>
                  <a:lnTo>
                    <a:pt x="69223" y="486311"/>
                  </a:lnTo>
                  <a:lnTo>
                    <a:pt x="59334" y="489534"/>
                  </a:lnTo>
                  <a:lnTo>
                    <a:pt x="49445" y="492760"/>
                  </a:lnTo>
                  <a:lnTo>
                    <a:pt x="39556" y="495989"/>
                  </a:lnTo>
                  <a:lnTo>
                    <a:pt x="29667" y="499221"/>
                  </a:lnTo>
                  <a:lnTo>
                    <a:pt x="19778" y="502456"/>
                  </a:lnTo>
                  <a:lnTo>
                    <a:pt x="9889" y="505694"/>
                  </a:lnTo>
                  <a:lnTo>
                    <a:pt x="0" y="508935"/>
                  </a:lnTo>
                  <a:lnTo>
                    <a:pt x="0" y="5089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03690" y="2026377"/>
              <a:ext cx="1799815" cy="502909"/>
            </a:xfrm>
            <a:custGeom>
              <a:avLst/>
              <a:pathLst>
                <a:path w="1799815" h="502909">
                  <a:moveTo>
                    <a:pt x="0" y="502909"/>
                  </a:moveTo>
                  <a:lnTo>
                    <a:pt x="9889" y="500145"/>
                  </a:lnTo>
                  <a:lnTo>
                    <a:pt x="19778" y="497382"/>
                  </a:lnTo>
                  <a:lnTo>
                    <a:pt x="29667" y="494619"/>
                  </a:lnTo>
                  <a:lnTo>
                    <a:pt x="39556" y="491856"/>
                  </a:lnTo>
                  <a:lnTo>
                    <a:pt x="49445" y="489092"/>
                  </a:lnTo>
                  <a:lnTo>
                    <a:pt x="59334" y="486329"/>
                  </a:lnTo>
                  <a:lnTo>
                    <a:pt x="69223" y="483566"/>
                  </a:lnTo>
                  <a:lnTo>
                    <a:pt x="79112" y="480803"/>
                  </a:lnTo>
                  <a:lnTo>
                    <a:pt x="89001" y="478039"/>
                  </a:lnTo>
                  <a:lnTo>
                    <a:pt x="98890" y="475276"/>
                  </a:lnTo>
                  <a:lnTo>
                    <a:pt x="108780" y="472513"/>
                  </a:lnTo>
                  <a:lnTo>
                    <a:pt x="118669" y="469750"/>
                  </a:lnTo>
                  <a:lnTo>
                    <a:pt x="128558" y="466986"/>
                  </a:lnTo>
                  <a:lnTo>
                    <a:pt x="138447" y="464223"/>
                  </a:lnTo>
                  <a:lnTo>
                    <a:pt x="148336" y="461460"/>
                  </a:lnTo>
                  <a:lnTo>
                    <a:pt x="158225" y="458697"/>
                  </a:lnTo>
                  <a:lnTo>
                    <a:pt x="168114" y="455933"/>
                  </a:lnTo>
                  <a:lnTo>
                    <a:pt x="178003" y="453170"/>
                  </a:lnTo>
                  <a:lnTo>
                    <a:pt x="187892" y="450407"/>
                  </a:lnTo>
                  <a:lnTo>
                    <a:pt x="197781" y="447644"/>
                  </a:lnTo>
                  <a:lnTo>
                    <a:pt x="207671" y="444881"/>
                  </a:lnTo>
                  <a:lnTo>
                    <a:pt x="217560" y="442117"/>
                  </a:lnTo>
                  <a:lnTo>
                    <a:pt x="227449" y="439354"/>
                  </a:lnTo>
                  <a:lnTo>
                    <a:pt x="237338" y="436591"/>
                  </a:lnTo>
                  <a:lnTo>
                    <a:pt x="247227" y="433828"/>
                  </a:lnTo>
                  <a:lnTo>
                    <a:pt x="257116" y="431064"/>
                  </a:lnTo>
                  <a:lnTo>
                    <a:pt x="267005" y="428301"/>
                  </a:lnTo>
                  <a:lnTo>
                    <a:pt x="276894" y="425538"/>
                  </a:lnTo>
                  <a:lnTo>
                    <a:pt x="286783" y="422775"/>
                  </a:lnTo>
                  <a:lnTo>
                    <a:pt x="296672" y="420011"/>
                  </a:lnTo>
                  <a:lnTo>
                    <a:pt x="306562" y="417248"/>
                  </a:lnTo>
                  <a:lnTo>
                    <a:pt x="316451" y="414485"/>
                  </a:lnTo>
                  <a:lnTo>
                    <a:pt x="326340" y="411722"/>
                  </a:lnTo>
                  <a:lnTo>
                    <a:pt x="336229" y="408958"/>
                  </a:lnTo>
                  <a:lnTo>
                    <a:pt x="346118" y="406195"/>
                  </a:lnTo>
                  <a:lnTo>
                    <a:pt x="356007" y="403432"/>
                  </a:lnTo>
                  <a:lnTo>
                    <a:pt x="365896" y="400669"/>
                  </a:lnTo>
                  <a:lnTo>
                    <a:pt x="375785" y="397906"/>
                  </a:lnTo>
                  <a:lnTo>
                    <a:pt x="385674" y="395142"/>
                  </a:lnTo>
                  <a:lnTo>
                    <a:pt x="395563" y="392379"/>
                  </a:lnTo>
                  <a:lnTo>
                    <a:pt x="405452" y="389616"/>
                  </a:lnTo>
                  <a:lnTo>
                    <a:pt x="415342" y="386853"/>
                  </a:lnTo>
                  <a:lnTo>
                    <a:pt x="425231" y="384089"/>
                  </a:lnTo>
                  <a:lnTo>
                    <a:pt x="435120" y="381326"/>
                  </a:lnTo>
                  <a:lnTo>
                    <a:pt x="445009" y="378563"/>
                  </a:lnTo>
                  <a:lnTo>
                    <a:pt x="454898" y="375800"/>
                  </a:lnTo>
                  <a:lnTo>
                    <a:pt x="464787" y="373036"/>
                  </a:lnTo>
                  <a:lnTo>
                    <a:pt x="474676" y="370273"/>
                  </a:lnTo>
                  <a:lnTo>
                    <a:pt x="484565" y="367510"/>
                  </a:lnTo>
                  <a:lnTo>
                    <a:pt x="494454" y="364747"/>
                  </a:lnTo>
                  <a:lnTo>
                    <a:pt x="504343" y="361983"/>
                  </a:lnTo>
                  <a:lnTo>
                    <a:pt x="514233" y="359220"/>
                  </a:lnTo>
                  <a:lnTo>
                    <a:pt x="524122" y="356457"/>
                  </a:lnTo>
                  <a:lnTo>
                    <a:pt x="534011" y="353694"/>
                  </a:lnTo>
                  <a:lnTo>
                    <a:pt x="543900" y="350931"/>
                  </a:lnTo>
                  <a:lnTo>
                    <a:pt x="553789" y="348167"/>
                  </a:lnTo>
                  <a:lnTo>
                    <a:pt x="563678" y="345404"/>
                  </a:lnTo>
                  <a:lnTo>
                    <a:pt x="573567" y="342641"/>
                  </a:lnTo>
                  <a:lnTo>
                    <a:pt x="583456" y="339878"/>
                  </a:lnTo>
                  <a:lnTo>
                    <a:pt x="593345" y="337114"/>
                  </a:lnTo>
                  <a:lnTo>
                    <a:pt x="603234" y="334351"/>
                  </a:lnTo>
                  <a:lnTo>
                    <a:pt x="613124" y="331588"/>
                  </a:lnTo>
                  <a:lnTo>
                    <a:pt x="623013" y="328825"/>
                  </a:lnTo>
                  <a:lnTo>
                    <a:pt x="632902" y="326061"/>
                  </a:lnTo>
                  <a:lnTo>
                    <a:pt x="642791" y="323298"/>
                  </a:lnTo>
                  <a:lnTo>
                    <a:pt x="652680" y="320535"/>
                  </a:lnTo>
                  <a:lnTo>
                    <a:pt x="662569" y="317772"/>
                  </a:lnTo>
                  <a:lnTo>
                    <a:pt x="672458" y="315008"/>
                  </a:lnTo>
                  <a:lnTo>
                    <a:pt x="682347" y="312245"/>
                  </a:lnTo>
                  <a:lnTo>
                    <a:pt x="692236" y="309482"/>
                  </a:lnTo>
                  <a:lnTo>
                    <a:pt x="702125" y="306719"/>
                  </a:lnTo>
                  <a:lnTo>
                    <a:pt x="712014" y="303955"/>
                  </a:lnTo>
                  <a:lnTo>
                    <a:pt x="721904" y="301192"/>
                  </a:lnTo>
                  <a:lnTo>
                    <a:pt x="731793" y="298429"/>
                  </a:lnTo>
                  <a:lnTo>
                    <a:pt x="741682" y="295666"/>
                  </a:lnTo>
                  <a:lnTo>
                    <a:pt x="751571" y="292903"/>
                  </a:lnTo>
                  <a:lnTo>
                    <a:pt x="761460" y="290139"/>
                  </a:lnTo>
                  <a:lnTo>
                    <a:pt x="771349" y="287376"/>
                  </a:lnTo>
                  <a:lnTo>
                    <a:pt x="781238" y="284613"/>
                  </a:lnTo>
                  <a:lnTo>
                    <a:pt x="791127" y="281850"/>
                  </a:lnTo>
                  <a:lnTo>
                    <a:pt x="801016" y="279086"/>
                  </a:lnTo>
                  <a:lnTo>
                    <a:pt x="810905" y="276323"/>
                  </a:lnTo>
                  <a:lnTo>
                    <a:pt x="820795" y="273560"/>
                  </a:lnTo>
                  <a:lnTo>
                    <a:pt x="830684" y="270797"/>
                  </a:lnTo>
                  <a:lnTo>
                    <a:pt x="840573" y="268033"/>
                  </a:lnTo>
                  <a:lnTo>
                    <a:pt x="850462" y="265270"/>
                  </a:lnTo>
                  <a:lnTo>
                    <a:pt x="860351" y="262507"/>
                  </a:lnTo>
                  <a:lnTo>
                    <a:pt x="870240" y="259744"/>
                  </a:lnTo>
                  <a:lnTo>
                    <a:pt x="880129" y="256980"/>
                  </a:lnTo>
                  <a:lnTo>
                    <a:pt x="890018" y="254217"/>
                  </a:lnTo>
                  <a:lnTo>
                    <a:pt x="899907" y="251454"/>
                  </a:lnTo>
                  <a:lnTo>
                    <a:pt x="909796" y="248691"/>
                  </a:lnTo>
                  <a:lnTo>
                    <a:pt x="919686" y="245928"/>
                  </a:lnTo>
                  <a:lnTo>
                    <a:pt x="929575" y="243164"/>
                  </a:lnTo>
                  <a:lnTo>
                    <a:pt x="939464" y="240401"/>
                  </a:lnTo>
                  <a:lnTo>
                    <a:pt x="949353" y="237638"/>
                  </a:lnTo>
                  <a:lnTo>
                    <a:pt x="959242" y="234875"/>
                  </a:lnTo>
                  <a:lnTo>
                    <a:pt x="969131" y="232111"/>
                  </a:lnTo>
                  <a:lnTo>
                    <a:pt x="979020" y="229348"/>
                  </a:lnTo>
                  <a:lnTo>
                    <a:pt x="988909" y="226585"/>
                  </a:lnTo>
                  <a:lnTo>
                    <a:pt x="998798" y="223822"/>
                  </a:lnTo>
                  <a:lnTo>
                    <a:pt x="1008687" y="221058"/>
                  </a:lnTo>
                  <a:lnTo>
                    <a:pt x="1018576" y="218295"/>
                  </a:lnTo>
                  <a:lnTo>
                    <a:pt x="1028466" y="215532"/>
                  </a:lnTo>
                  <a:lnTo>
                    <a:pt x="1038355" y="212769"/>
                  </a:lnTo>
                  <a:lnTo>
                    <a:pt x="1048244" y="210005"/>
                  </a:lnTo>
                  <a:lnTo>
                    <a:pt x="1058133" y="207242"/>
                  </a:lnTo>
                  <a:lnTo>
                    <a:pt x="1068022" y="204479"/>
                  </a:lnTo>
                  <a:lnTo>
                    <a:pt x="1077911" y="201716"/>
                  </a:lnTo>
                  <a:lnTo>
                    <a:pt x="1087800" y="198953"/>
                  </a:lnTo>
                  <a:lnTo>
                    <a:pt x="1097689" y="196189"/>
                  </a:lnTo>
                  <a:lnTo>
                    <a:pt x="1107578" y="193426"/>
                  </a:lnTo>
                  <a:lnTo>
                    <a:pt x="1117467" y="190663"/>
                  </a:lnTo>
                  <a:lnTo>
                    <a:pt x="1127357" y="187900"/>
                  </a:lnTo>
                  <a:lnTo>
                    <a:pt x="1137246" y="185136"/>
                  </a:lnTo>
                  <a:lnTo>
                    <a:pt x="1147135" y="182373"/>
                  </a:lnTo>
                  <a:lnTo>
                    <a:pt x="1157024" y="179610"/>
                  </a:lnTo>
                  <a:lnTo>
                    <a:pt x="1166913" y="176847"/>
                  </a:lnTo>
                  <a:lnTo>
                    <a:pt x="1176802" y="174083"/>
                  </a:lnTo>
                  <a:lnTo>
                    <a:pt x="1186691" y="171320"/>
                  </a:lnTo>
                  <a:lnTo>
                    <a:pt x="1196580" y="168557"/>
                  </a:lnTo>
                  <a:lnTo>
                    <a:pt x="1206469" y="165794"/>
                  </a:lnTo>
                  <a:lnTo>
                    <a:pt x="1216358" y="163030"/>
                  </a:lnTo>
                  <a:lnTo>
                    <a:pt x="1226248" y="160267"/>
                  </a:lnTo>
                  <a:lnTo>
                    <a:pt x="1236137" y="157504"/>
                  </a:lnTo>
                  <a:lnTo>
                    <a:pt x="1246026" y="154741"/>
                  </a:lnTo>
                  <a:lnTo>
                    <a:pt x="1255915" y="151977"/>
                  </a:lnTo>
                  <a:lnTo>
                    <a:pt x="1265804" y="149214"/>
                  </a:lnTo>
                  <a:lnTo>
                    <a:pt x="1275693" y="146451"/>
                  </a:lnTo>
                  <a:lnTo>
                    <a:pt x="1285582" y="143688"/>
                  </a:lnTo>
                  <a:lnTo>
                    <a:pt x="1295471" y="140925"/>
                  </a:lnTo>
                  <a:lnTo>
                    <a:pt x="1305360" y="138161"/>
                  </a:lnTo>
                  <a:lnTo>
                    <a:pt x="1315249" y="135398"/>
                  </a:lnTo>
                  <a:lnTo>
                    <a:pt x="1325139" y="132635"/>
                  </a:lnTo>
                  <a:lnTo>
                    <a:pt x="1335028" y="129872"/>
                  </a:lnTo>
                  <a:lnTo>
                    <a:pt x="1344917" y="127108"/>
                  </a:lnTo>
                  <a:lnTo>
                    <a:pt x="1354806" y="124345"/>
                  </a:lnTo>
                  <a:lnTo>
                    <a:pt x="1364695" y="121582"/>
                  </a:lnTo>
                  <a:lnTo>
                    <a:pt x="1374584" y="118819"/>
                  </a:lnTo>
                  <a:lnTo>
                    <a:pt x="1384473" y="116055"/>
                  </a:lnTo>
                  <a:lnTo>
                    <a:pt x="1394362" y="113292"/>
                  </a:lnTo>
                  <a:lnTo>
                    <a:pt x="1404251" y="110529"/>
                  </a:lnTo>
                  <a:lnTo>
                    <a:pt x="1414140" y="107766"/>
                  </a:lnTo>
                  <a:lnTo>
                    <a:pt x="1424029" y="105002"/>
                  </a:lnTo>
                  <a:lnTo>
                    <a:pt x="1433919" y="102239"/>
                  </a:lnTo>
                  <a:lnTo>
                    <a:pt x="1443808" y="99476"/>
                  </a:lnTo>
                  <a:lnTo>
                    <a:pt x="1453697" y="96713"/>
                  </a:lnTo>
                  <a:lnTo>
                    <a:pt x="1463586" y="93950"/>
                  </a:lnTo>
                  <a:lnTo>
                    <a:pt x="1473475" y="91186"/>
                  </a:lnTo>
                  <a:lnTo>
                    <a:pt x="1483364" y="88423"/>
                  </a:lnTo>
                  <a:lnTo>
                    <a:pt x="1493253" y="85660"/>
                  </a:lnTo>
                  <a:lnTo>
                    <a:pt x="1503142" y="82897"/>
                  </a:lnTo>
                  <a:lnTo>
                    <a:pt x="1513031" y="80133"/>
                  </a:lnTo>
                  <a:lnTo>
                    <a:pt x="1522920" y="77370"/>
                  </a:lnTo>
                  <a:lnTo>
                    <a:pt x="1532810" y="74607"/>
                  </a:lnTo>
                  <a:lnTo>
                    <a:pt x="1542699" y="71844"/>
                  </a:lnTo>
                  <a:lnTo>
                    <a:pt x="1552588" y="69080"/>
                  </a:lnTo>
                  <a:lnTo>
                    <a:pt x="1562477" y="66317"/>
                  </a:lnTo>
                  <a:lnTo>
                    <a:pt x="1572366" y="63554"/>
                  </a:lnTo>
                  <a:lnTo>
                    <a:pt x="1582255" y="60791"/>
                  </a:lnTo>
                  <a:lnTo>
                    <a:pt x="1592144" y="58027"/>
                  </a:lnTo>
                  <a:lnTo>
                    <a:pt x="1602033" y="55264"/>
                  </a:lnTo>
                  <a:lnTo>
                    <a:pt x="1611922" y="52501"/>
                  </a:lnTo>
                  <a:lnTo>
                    <a:pt x="1621811" y="49738"/>
                  </a:lnTo>
                  <a:lnTo>
                    <a:pt x="1631701" y="46975"/>
                  </a:lnTo>
                  <a:lnTo>
                    <a:pt x="1641590" y="44211"/>
                  </a:lnTo>
                  <a:lnTo>
                    <a:pt x="1651479" y="41448"/>
                  </a:lnTo>
                  <a:lnTo>
                    <a:pt x="1661368" y="38685"/>
                  </a:lnTo>
                  <a:lnTo>
                    <a:pt x="1671257" y="35922"/>
                  </a:lnTo>
                  <a:lnTo>
                    <a:pt x="1681146" y="33158"/>
                  </a:lnTo>
                  <a:lnTo>
                    <a:pt x="1691035" y="30395"/>
                  </a:lnTo>
                  <a:lnTo>
                    <a:pt x="1700924" y="27632"/>
                  </a:lnTo>
                  <a:lnTo>
                    <a:pt x="1710813" y="24869"/>
                  </a:lnTo>
                  <a:lnTo>
                    <a:pt x="1720702" y="22105"/>
                  </a:lnTo>
                  <a:lnTo>
                    <a:pt x="1730591" y="19342"/>
                  </a:lnTo>
                  <a:lnTo>
                    <a:pt x="1740481" y="16579"/>
                  </a:lnTo>
                  <a:lnTo>
                    <a:pt x="1750370" y="13816"/>
                  </a:lnTo>
                  <a:lnTo>
                    <a:pt x="1760259" y="11052"/>
                  </a:lnTo>
                  <a:lnTo>
                    <a:pt x="1770148" y="8289"/>
                  </a:lnTo>
                  <a:lnTo>
                    <a:pt x="1780037" y="5526"/>
                  </a:lnTo>
                  <a:lnTo>
                    <a:pt x="1789926" y="276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0029" y="2239508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60491" y="2215760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3365" y="2156280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92054" y="2168046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3006" y="2146381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37885" y="2163385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00992" y="2154068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44833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03690" y="429912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103690" y="411426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103690" y="392249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03690" y="374678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03690" y="357106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03690" y="33793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03690" y="319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03690" y="3339732"/>
              <a:ext cx="1799815" cy="1143605"/>
            </a:xfrm>
            <a:custGeom>
              <a:avLst/>
              <a:pathLst>
                <a:path w="1799815" h="1143605">
                  <a:moveTo>
                    <a:pt x="0" y="984600"/>
                  </a:moveTo>
                  <a:lnTo>
                    <a:pt x="9889" y="979847"/>
                  </a:lnTo>
                  <a:lnTo>
                    <a:pt x="19778" y="975093"/>
                  </a:lnTo>
                  <a:lnTo>
                    <a:pt x="29667" y="970337"/>
                  </a:lnTo>
                  <a:lnTo>
                    <a:pt x="39556" y="965580"/>
                  </a:lnTo>
                  <a:lnTo>
                    <a:pt x="49445" y="960822"/>
                  </a:lnTo>
                  <a:lnTo>
                    <a:pt x="59334" y="956062"/>
                  </a:lnTo>
                  <a:lnTo>
                    <a:pt x="69223" y="951301"/>
                  </a:lnTo>
                  <a:lnTo>
                    <a:pt x="79112" y="946539"/>
                  </a:lnTo>
                  <a:lnTo>
                    <a:pt x="89001" y="941775"/>
                  </a:lnTo>
                  <a:lnTo>
                    <a:pt x="98890" y="937010"/>
                  </a:lnTo>
                  <a:lnTo>
                    <a:pt x="108780" y="932243"/>
                  </a:lnTo>
                  <a:lnTo>
                    <a:pt x="118669" y="927474"/>
                  </a:lnTo>
                  <a:lnTo>
                    <a:pt x="128558" y="922704"/>
                  </a:lnTo>
                  <a:lnTo>
                    <a:pt x="138447" y="917932"/>
                  </a:lnTo>
                  <a:lnTo>
                    <a:pt x="148336" y="913159"/>
                  </a:lnTo>
                  <a:lnTo>
                    <a:pt x="158225" y="908384"/>
                  </a:lnTo>
                  <a:lnTo>
                    <a:pt x="168114" y="903607"/>
                  </a:lnTo>
                  <a:lnTo>
                    <a:pt x="178003" y="898828"/>
                  </a:lnTo>
                  <a:lnTo>
                    <a:pt x="187892" y="894047"/>
                  </a:lnTo>
                  <a:lnTo>
                    <a:pt x="197781" y="889265"/>
                  </a:lnTo>
                  <a:lnTo>
                    <a:pt x="207671" y="884480"/>
                  </a:lnTo>
                  <a:lnTo>
                    <a:pt x="217560" y="879693"/>
                  </a:lnTo>
                  <a:lnTo>
                    <a:pt x="227449" y="874904"/>
                  </a:lnTo>
                  <a:lnTo>
                    <a:pt x="237338" y="870113"/>
                  </a:lnTo>
                  <a:lnTo>
                    <a:pt x="247227" y="865320"/>
                  </a:lnTo>
                  <a:lnTo>
                    <a:pt x="257116" y="860525"/>
                  </a:lnTo>
                  <a:lnTo>
                    <a:pt x="267005" y="855727"/>
                  </a:lnTo>
                  <a:lnTo>
                    <a:pt x="276894" y="850926"/>
                  </a:lnTo>
                  <a:lnTo>
                    <a:pt x="286783" y="846123"/>
                  </a:lnTo>
                  <a:lnTo>
                    <a:pt x="296672" y="841318"/>
                  </a:lnTo>
                  <a:lnTo>
                    <a:pt x="306562" y="836510"/>
                  </a:lnTo>
                  <a:lnTo>
                    <a:pt x="316451" y="831699"/>
                  </a:lnTo>
                  <a:lnTo>
                    <a:pt x="326340" y="826885"/>
                  </a:lnTo>
                  <a:lnTo>
                    <a:pt x="336229" y="822068"/>
                  </a:lnTo>
                  <a:lnTo>
                    <a:pt x="346118" y="817249"/>
                  </a:lnTo>
                  <a:lnTo>
                    <a:pt x="356007" y="812426"/>
                  </a:lnTo>
                  <a:lnTo>
                    <a:pt x="365896" y="807600"/>
                  </a:lnTo>
                  <a:lnTo>
                    <a:pt x="375785" y="802770"/>
                  </a:lnTo>
                  <a:lnTo>
                    <a:pt x="385674" y="797938"/>
                  </a:lnTo>
                  <a:lnTo>
                    <a:pt x="395563" y="793102"/>
                  </a:lnTo>
                  <a:lnTo>
                    <a:pt x="405452" y="788262"/>
                  </a:lnTo>
                  <a:lnTo>
                    <a:pt x="415342" y="783418"/>
                  </a:lnTo>
                  <a:lnTo>
                    <a:pt x="425231" y="778571"/>
                  </a:lnTo>
                  <a:lnTo>
                    <a:pt x="435120" y="773719"/>
                  </a:lnTo>
                  <a:lnTo>
                    <a:pt x="445009" y="768864"/>
                  </a:lnTo>
                  <a:lnTo>
                    <a:pt x="454898" y="764004"/>
                  </a:lnTo>
                  <a:lnTo>
                    <a:pt x="464787" y="759140"/>
                  </a:lnTo>
                  <a:lnTo>
                    <a:pt x="474676" y="754271"/>
                  </a:lnTo>
                  <a:lnTo>
                    <a:pt x="484565" y="749398"/>
                  </a:lnTo>
                  <a:lnTo>
                    <a:pt x="494454" y="744520"/>
                  </a:lnTo>
                  <a:lnTo>
                    <a:pt x="504343" y="739637"/>
                  </a:lnTo>
                  <a:lnTo>
                    <a:pt x="514233" y="734748"/>
                  </a:lnTo>
                  <a:lnTo>
                    <a:pt x="524122" y="729855"/>
                  </a:lnTo>
                  <a:lnTo>
                    <a:pt x="534011" y="724956"/>
                  </a:lnTo>
                  <a:lnTo>
                    <a:pt x="543900" y="720051"/>
                  </a:lnTo>
                  <a:lnTo>
                    <a:pt x="553789" y="715140"/>
                  </a:lnTo>
                  <a:lnTo>
                    <a:pt x="563678" y="710223"/>
                  </a:lnTo>
                  <a:lnTo>
                    <a:pt x="573567" y="705300"/>
                  </a:lnTo>
                  <a:lnTo>
                    <a:pt x="583456" y="700371"/>
                  </a:lnTo>
                  <a:lnTo>
                    <a:pt x="593345" y="695434"/>
                  </a:lnTo>
                  <a:lnTo>
                    <a:pt x="603234" y="690491"/>
                  </a:lnTo>
                  <a:lnTo>
                    <a:pt x="613124" y="685541"/>
                  </a:lnTo>
                  <a:lnTo>
                    <a:pt x="623013" y="680583"/>
                  </a:lnTo>
                  <a:lnTo>
                    <a:pt x="632902" y="675618"/>
                  </a:lnTo>
                  <a:lnTo>
                    <a:pt x="642791" y="670644"/>
                  </a:lnTo>
                  <a:lnTo>
                    <a:pt x="652680" y="665663"/>
                  </a:lnTo>
                  <a:lnTo>
                    <a:pt x="662569" y="660673"/>
                  </a:lnTo>
                  <a:lnTo>
                    <a:pt x="672458" y="655674"/>
                  </a:lnTo>
                  <a:lnTo>
                    <a:pt x="682347" y="650667"/>
                  </a:lnTo>
                  <a:lnTo>
                    <a:pt x="692236" y="645650"/>
                  </a:lnTo>
                  <a:lnTo>
                    <a:pt x="702125" y="640623"/>
                  </a:lnTo>
                  <a:lnTo>
                    <a:pt x="712014" y="635587"/>
                  </a:lnTo>
                  <a:lnTo>
                    <a:pt x="721904" y="630540"/>
                  </a:lnTo>
                  <a:lnTo>
                    <a:pt x="731793" y="625483"/>
                  </a:lnTo>
                  <a:lnTo>
                    <a:pt x="741682" y="620415"/>
                  </a:lnTo>
                  <a:lnTo>
                    <a:pt x="751571" y="615336"/>
                  </a:lnTo>
                  <a:lnTo>
                    <a:pt x="761460" y="610245"/>
                  </a:lnTo>
                  <a:lnTo>
                    <a:pt x="771349" y="605142"/>
                  </a:lnTo>
                  <a:lnTo>
                    <a:pt x="781238" y="600028"/>
                  </a:lnTo>
                  <a:lnTo>
                    <a:pt x="791127" y="594900"/>
                  </a:lnTo>
                  <a:lnTo>
                    <a:pt x="801016" y="589760"/>
                  </a:lnTo>
                  <a:lnTo>
                    <a:pt x="810905" y="584607"/>
                  </a:lnTo>
                  <a:lnTo>
                    <a:pt x="820795" y="579440"/>
                  </a:lnTo>
                  <a:lnTo>
                    <a:pt x="830684" y="574259"/>
                  </a:lnTo>
                  <a:lnTo>
                    <a:pt x="840573" y="569064"/>
                  </a:lnTo>
                  <a:lnTo>
                    <a:pt x="850462" y="563855"/>
                  </a:lnTo>
                  <a:lnTo>
                    <a:pt x="860351" y="558630"/>
                  </a:lnTo>
                  <a:lnTo>
                    <a:pt x="870240" y="553390"/>
                  </a:lnTo>
                  <a:lnTo>
                    <a:pt x="880129" y="548135"/>
                  </a:lnTo>
                  <a:lnTo>
                    <a:pt x="890018" y="542864"/>
                  </a:lnTo>
                  <a:lnTo>
                    <a:pt x="899907" y="537577"/>
                  </a:lnTo>
                  <a:lnTo>
                    <a:pt x="909796" y="532273"/>
                  </a:lnTo>
                  <a:lnTo>
                    <a:pt x="919686" y="526953"/>
                  </a:lnTo>
                  <a:lnTo>
                    <a:pt x="929575" y="521616"/>
                  </a:lnTo>
                  <a:lnTo>
                    <a:pt x="939464" y="516261"/>
                  </a:lnTo>
                  <a:lnTo>
                    <a:pt x="949353" y="510890"/>
                  </a:lnTo>
                  <a:lnTo>
                    <a:pt x="959242" y="505501"/>
                  </a:lnTo>
                  <a:lnTo>
                    <a:pt x="969131" y="500094"/>
                  </a:lnTo>
                  <a:lnTo>
                    <a:pt x="979020" y="494669"/>
                  </a:lnTo>
                  <a:lnTo>
                    <a:pt x="988909" y="489226"/>
                  </a:lnTo>
                  <a:lnTo>
                    <a:pt x="998798" y="483766"/>
                  </a:lnTo>
                  <a:lnTo>
                    <a:pt x="1008687" y="478287"/>
                  </a:lnTo>
                  <a:lnTo>
                    <a:pt x="1018576" y="472790"/>
                  </a:lnTo>
                  <a:lnTo>
                    <a:pt x="1028466" y="467275"/>
                  </a:lnTo>
                  <a:lnTo>
                    <a:pt x="1038355" y="461741"/>
                  </a:lnTo>
                  <a:lnTo>
                    <a:pt x="1048244" y="456190"/>
                  </a:lnTo>
                  <a:lnTo>
                    <a:pt x="1058133" y="450620"/>
                  </a:lnTo>
                  <a:lnTo>
                    <a:pt x="1068022" y="445033"/>
                  </a:lnTo>
                  <a:lnTo>
                    <a:pt x="1077911" y="439427"/>
                  </a:lnTo>
                  <a:lnTo>
                    <a:pt x="1087800" y="433804"/>
                  </a:lnTo>
                  <a:lnTo>
                    <a:pt x="1097689" y="428164"/>
                  </a:lnTo>
                  <a:lnTo>
                    <a:pt x="1107578" y="422506"/>
                  </a:lnTo>
                  <a:lnTo>
                    <a:pt x="1117467" y="416830"/>
                  </a:lnTo>
                  <a:lnTo>
                    <a:pt x="1127357" y="411138"/>
                  </a:lnTo>
                  <a:lnTo>
                    <a:pt x="1137246" y="405429"/>
                  </a:lnTo>
                  <a:lnTo>
                    <a:pt x="1147135" y="399704"/>
                  </a:lnTo>
                  <a:lnTo>
                    <a:pt x="1157024" y="393962"/>
                  </a:lnTo>
                  <a:lnTo>
                    <a:pt x="1166913" y="388205"/>
                  </a:lnTo>
                  <a:lnTo>
                    <a:pt x="1176802" y="382432"/>
                  </a:lnTo>
                  <a:lnTo>
                    <a:pt x="1186691" y="376643"/>
                  </a:lnTo>
                  <a:lnTo>
                    <a:pt x="1196580" y="370840"/>
                  </a:lnTo>
                  <a:lnTo>
                    <a:pt x="1206469" y="365022"/>
                  </a:lnTo>
                  <a:lnTo>
                    <a:pt x="1216358" y="359190"/>
                  </a:lnTo>
                  <a:lnTo>
                    <a:pt x="1226248" y="353344"/>
                  </a:lnTo>
                  <a:lnTo>
                    <a:pt x="1236137" y="347484"/>
                  </a:lnTo>
                  <a:lnTo>
                    <a:pt x="1246026" y="341611"/>
                  </a:lnTo>
                  <a:lnTo>
                    <a:pt x="1255915" y="335725"/>
                  </a:lnTo>
                  <a:lnTo>
                    <a:pt x="1265804" y="329826"/>
                  </a:lnTo>
                  <a:lnTo>
                    <a:pt x="1275693" y="323915"/>
                  </a:lnTo>
                  <a:lnTo>
                    <a:pt x="1285582" y="317992"/>
                  </a:lnTo>
                  <a:lnTo>
                    <a:pt x="1295471" y="312058"/>
                  </a:lnTo>
                  <a:lnTo>
                    <a:pt x="1305360" y="306112"/>
                  </a:lnTo>
                  <a:lnTo>
                    <a:pt x="1315249" y="300156"/>
                  </a:lnTo>
                  <a:lnTo>
                    <a:pt x="1325139" y="294189"/>
                  </a:lnTo>
                  <a:lnTo>
                    <a:pt x="1335028" y="288211"/>
                  </a:lnTo>
                  <a:lnTo>
                    <a:pt x="1344917" y="282224"/>
                  </a:lnTo>
                  <a:lnTo>
                    <a:pt x="1354806" y="276227"/>
                  </a:lnTo>
                  <a:lnTo>
                    <a:pt x="1364695" y="270220"/>
                  </a:lnTo>
                  <a:lnTo>
                    <a:pt x="1374584" y="264205"/>
                  </a:lnTo>
                  <a:lnTo>
                    <a:pt x="1384473" y="258181"/>
                  </a:lnTo>
                  <a:lnTo>
                    <a:pt x="1394362" y="252148"/>
                  </a:lnTo>
                  <a:lnTo>
                    <a:pt x="1404251" y="246107"/>
                  </a:lnTo>
                  <a:lnTo>
                    <a:pt x="1414140" y="240058"/>
                  </a:lnTo>
                  <a:lnTo>
                    <a:pt x="1424029" y="234001"/>
                  </a:lnTo>
                  <a:lnTo>
                    <a:pt x="1433919" y="227937"/>
                  </a:lnTo>
                  <a:lnTo>
                    <a:pt x="1443808" y="221866"/>
                  </a:lnTo>
                  <a:lnTo>
                    <a:pt x="1453697" y="215787"/>
                  </a:lnTo>
                  <a:lnTo>
                    <a:pt x="1463586" y="209702"/>
                  </a:lnTo>
                  <a:lnTo>
                    <a:pt x="1473475" y="203611"/>
                  </a:lnTo>
                  <a:lnTo>
                    <a:pt x="1483364" y="197513"/>
                  </a:lnTo>
                  <a:lnTo>
                    <a:pt x="1493253" y="191409"/>
                  </a:lnTo>
                  <a:lnTo>
                    <a:pt x="1503142" y="185299"/>
                  </a:lnTo>
                  <a:lnTo>
                    <a:pt x="1513031" y="179183"/>
                  </a:lnTo>
                  <a:lnTo>
                    <a:pt x="1522920" y="173062"/>
                  </a:lnTo>
                  <a:lnTo>
                    <a:pt x="1532810" y="166935"/>
                  </a:lnTo>
                  <a:lnTo>
                    <a:pt x="1542699" y="160804"/>
                  </a:lnTo>
                  <a:lnTo>
                    <a:pt x="1552588" y="154667"/>
                  </a:lnTo>
                  <a:lnTo>
                    <a:pt x="1562477" y="148525"/>
                  </a:lnTo>
                  <a:lnTo>
                    <a:pt x="1572366" y="142379"/>
                  </a:lnTo>
                  <a:lnTo>
                    <a:pt x="1582255" y="136228"/>
                  </a:lnTo>
                  <a:lnTo>
                    <a:pt x="1592144" y="130072"/>
                  </a:lnTo>
                  <a:lnTo>
                    <a:pt x="1602033" y="123913"/>
                  </a:lnTo>
                  <a:lnTo>
                    <a:pt x="1611922" y="117749"/>
                  </a:lnTo>
                  <a:lnTo>
                    <a:pt x="1621811" y="111581"/>
                  </a:lnTo>
                  <a:lnTo>
                    <a:pt x="1631701" y="105410"/>
                  </a:lnTo>
                  <a:lnTo>
                    <a:pt x="1641590" y="99234"/>
                  </a:lnTo>
                  <a:lnTo>
                    <a:pt x="1651479" y="93055"/>
                  </a:lnTo>
                  <a:lnTo>
                    <a:pt x="1661368" y="86873"/>
                  </a:lnTo>
                  <a:lnTo>
                    <a:pt x="1671257" y="80687"/>
                  </a:lnTo>
                  <a:lnTo>
                    <a:pt x="1681146" y="74497"/>
                  </a:lnTo>
                  <a:lnTo>
                    <a:pt x="1691035" y="68305"/>
                  </a:lnTo>
                  <a:lnTo>
                    <a:pt x="1700924" y="62109"/>
                  </a:lnTo>
                  <a:lnTo>
                    <a:pt x="1710813" y="55910"/>
                  </a:lnTo>
                  <a:lnTo>
                    <a:pt x="1720702" y="49709"/>
                  </a:lnTo>
                  <a:lnTo>
                    <a:pt x="1730591" y="43504"/>
                  </a:lnTo>
                  <a:lnTo>
                    <a:pt x="1740481" y="37297"/>
                  </a:lnTo>
                  <a:lnTo>
                    <a:pt x="1750370" y="31087"/>
                  </a:lnTo>
                  <a:lnTo>
                    <a:pt x="1760259" y="24874"/>
                  </a:lnTo>
                  <a:lnTo>
                    <a:pt x="1770148" y="18659"/>
                  </a:lnTo>
                  <a:lnTo>
                    <a:pt x="1780037" y="12442"/>
                  </a:lnTo>
                  <a:lnTo>
                    <a:pt x="1789926" y="6222"/>
                  </a:lnTo>
                  <a:lnTo>
                    <a:pt x="1799815" y="0"/>
                  </a:lnTo>
                  <a:lnTo>
                    <a:pt x="1799815" y="150262"/>
                  </a:lnTo>
                  <a:lnTo>
                    <a:pt x="1789926" y="155056"/>
                  </a:lnTo>
                  <a:lnTo>
                    <a:pt x="1780037" y="159852"/>
                  </a:lnTo>
                  <a:lnTo>
                    <a:pt x="1770148" y="164651"/>
                  </a:lnTo>
                  <a:lnTo>
                    <a:pt x="1760259" y="169452"/>
                  </a:lnTo>
                  <a:lnTo>
                    <a:pt x="1750370" y="174255"/>
                  </a:lnTo>
                  <a:lnTo>
                    <a:pt x="1740481" y="179061"/>
                  </a:lnTo>
                  <a:lnTo>
                    <a:pt x="1730591" y="183870"/>
                  </a:lnTo>
                  <a:lnTo>
                    <a:pt x="1720702" y="188681"/>
                  </a:lnTo>
                  <a:lnTo>
                    <a:pt x="1710813" y="193496"/>
                  </a:lnTo>
                  <a:lnTo>
                    <a:pt x="1700924" y="198313"/>
                  </a:lnTo>
                  <a:lnTo>
                    <a:pt x="1691035" y="203133"/>
                  </a:lnTo>
                  <a:lnTo>
                    <a:pt x="1681146" y="207957"/>
                  </a:lnTo>
                  <a:lnTo>
                    <a:pt x="1671257" y="212784"/>
                  </a:lnTo>
                  <a:lnTo>
                    <a:pt x="1661368" y="217614"/>
                  </a:lnTo>
                  <a:lnTo>
                    <a:pt x="1651479" y="222447"/>
                  </a:lnTo>
                  <a:lnTo>
                    <a:pt x="1641590" y="227284"/>
                  </a:lnTo>
                  <a:lnTo>
                    <a:pt x="1631701" y="232125"/>
                  </a:lnTo>
                  <a:lnTo>
                    <a:pt x="1621811" y="236969"/>
                  </a:lnTo>
                  <a:lnTo>
                    <a:pt x="1611922" y="241817"/>
                  </a:lnTo>
                  <a:lnTo>
                    <a:pt x="1602033" y="246669"/>
                  </a:lnTo>
                  <a:lnTo>
                    <a:pt x="1592144" y="251526"/>
                  </a:lnTo>
                  <a:lnTo>
                    <a:pt x="1582255" y="256387"/>
                  </a:lnTo>
                  <a:lnTo>
                    <a:pt x="1572366" y="261252"/>
                  </a:lnTo>
                  <a:lnTo>
                    <a:pt x="1562477" y="266121"/>
                  </a:lnTo>
                  <a:lnTo>
                    <a:pt x="1552588" y="270996"/>
                  </a:lnTo>
                  <a:lnTo>
                    <a:pt x="1542699" y="275875"/>
                  </a:lnTo>
                  <a:lnTo>
                    <a:pt x="1532810" y="280759"/>
                  </a:lnTo>
                  <a:lnTo>
                    <a:pt x="1522920" y="285648"/>
                  </a:lnTo>
                  <a:lnTo>
                    <a:pt x="1513031" y="290543"/>
                  </a:lnTo>
                  <a:lnTo>
                    <a:pt x="1503142" y="295444"/>
                  </a:lnTo>
                  <a:lnTo>
                    <a:pt x="1493253" y="300350"/>
                  </a:lnTo>
                  <a:lnTo>
                    <a:pt x="1483364" y="305262"/>
                  </a:lnTo>
                  <a:lnTo>
                    <a:pt x="1473475" y="310180"/>
                  </a:lnTo>
                  <a:lnTo>
                    <a:pt x="1463586" y="315104"/>
                  </a:lnTo>
                  <a:lnTo>
                    <a:pt x="1453697" y="320035"/>
                  </a:lnTo>
                  <a:lnTo>
                    <a:pt x="1443808" y="324973"/>
                  </a:lnTo>
                  <a:lnTo>
                    <a:pt x="1433919" y="329917"/>
                  </a:lnTo>
                  <a:lnTo>
                    <a:pt x="1424029" y="334869"/>
                  </a:lnTo>
                  <a:lnTo>
                    <a:pt x="1414140" y="339829"/>
                  </a:lnTo>
                  <a:lnTo>
                    <a:pt x="1404251" y="344796"/>
                  </a:lnTo>
                  <a:lnTo>
                    <a:pt x="1394362" y="349771"/>
                  </a:lnTo>
                  <a:lnTo>
                    <a:pt x="1384473" y="354754"/>
                  </a:lnTo>
                  <a:lnTo>
                    <a:pt x="1374584" y="359746"/>
                  </a:lnTo>
                  <a:lnTo>
                    <a:pt x="1364695" y="364746"/>
                  </a:lnTo>
                  <a:lnTo>
                    <a:pt x="1354806" y="369756"/>
                  </a:lnTo>
                  <a:lnTo>
                    <a:pt x="1344917" y="374775"/>
                  </a:lnTo>
                  <a:lnTo>
                    <a:pt x="1335028" y="379804"/>
                  </a:lnTo>
                  <a:lnTo>
                    <a:pt x="1325139" y="384842"/>
                  </a:lnTo>
                  <a:lnTo>
                    <a:pt x="1315249" y="389891"/>
                  </a:lnTo>
                  <a:lnTo>
                    <a:pt x="1305360" y="394950"/>
                  </a:lnTo>
                  <a:lnTo>
                    <a:pt x="1295471" y="400021"/>
                  </a:lnTo>
                  <a:lnTo>
                    <a:pt x="1285582" y="405102"/>
                  </a:lnTo>
                  <a:lnTo>
                    <a:pt x="1275693" y="410196"/>
                  </a:lnTo>
                  <a:lnTo>
                    <a:pt x="1265804" y="415301"/>
                  </a:lnTo>
                  <a:lnTo>
                    <a:pt x="1255915" y="420418"/>
                  </a:lnTo>
                  <a:lnTo>
                    <a:pt x="1246026" y="425548"/>
                  </a:lnTo>
                  <a:lnTo>
                    <a:pt x="1236137" y="430691"/>
                  </a:lnTo>
                  <a:lnTo>
                    <a:pt x="1226248" y="435847"/>
                  </a:lnTo>
                  <a:lnTo>
                    <a:pt x="1216358" y="441017"/>
                  </a:lnTo>
                  <a:lnTo>
                    <a:pt x="1206469" y="446201"/>
                  </a:lnTo>
                  <a:lnTo>
                    <a:pt x="1196580" y="451399"/>
                  </a:lnTo>
                  <a:lnTo>
                    <a:pt x="1186691" y="456611"/>
                  </a:lnTo>
                  <a:lnTo>
                    <a:pt x="1176802" y="461839"/>
                  </a:lnTo>
                  <a:lnTo>
                    <a:pt x="1166913" y="467082"/>
                  </a:lnTo>
                  <a:lnTo>
                    <a:pt x="1157024" y="472341"/>
                  </a:lnTo>
                  <a:lnTo>
                    <a:pt x="1147135" y="477615"/>
                  </a:lnTo>
                  <a:lnTo>
                    <a:pt x="1137246" y="482906"/>
                  </a:lnTo>
                  <a:lnTo>
                    <a:pt x="1127357" y="488213"/>
                  </a:lnTo>
                  <a:lnTo>
                    <a:pt x="1117467" y="493537"/>
                  </a:lnTo>
                  <a:lnTo>
                    <a:pt x="1107578" y="498877"/>
                  </a:lnTo>
                  <a:lnTo>
                    <a:pt x="1097689" y="504235"/>
                  </a:lnTo>
                  <a:lnTo>
                    <a:pt x="1087800" y="509611"/>
                  </a:lnTo>
                  <a:lnTo>
                    <a:pt x="1077911" y="515004"/>
                  </a:lnTo>
                  <a:lnTo>
                    <a:pt x="1068022" y="520414"/>
                  </a:lnTo>
                  <a:lnTo>
                    <a:pt x="1058133" y="525843"/>
                  </a:lnTo>
                  <a:lnTo>
                    <a:pt x="1048244" y="531289"/>
                  </a:lnTo>
                  <a:lnTo>
                    <a:pt x="1038355" y="536754"/>
                  </a:lnTo>
                  <a:lnTo>
                    <a:pt x="1028466" y="542236"/>
                  </a:lnTo>
                  <a:lnTo>
                    <a:pt x="1018576" y="547737"/>
                  </a:lnTo>
                  <a:lnTo>
                    <a:pt x="1008687" y="553256"/>
                  </a:lnTo>
                  <a:lnTo>
                    <a:pt x="998798" y="558793"/>
                  </a:lnTo>
                  <a:lnTo>
                    <a:pt x="988909" y="564349"/>
                  </a:lnTo>
                  <a:lnTo>
                    <a:pt x="979020" y="569922"/>
                  </a:lnTo>
                  <a:lnTo>
                    <a:pt x="969131" y="575513"/>
                  </a:lnTo>
                  <a:lnTo>
                    <a:pt x="959242" y="581122"/>
                  </a:lnTo>
                  <a:lnTo>
                    <a:pt x="949353" y="586749"/>
                  </a:lnTo>
                  <a:lnTo>
                    <a:pt x="939464" y="592394"/>
                  </a:lnTo>
                  <a:lnTo>
                    <a:pt x="929575" y="598055"/>
                  </a:lnTo>
                  <a:lnTo>
                    <a:pt x="919686" y="603734"/>
                  </a:lnTo>
                  <a:lnTo>
                    <a:pt x="909796" y="609430"/>
                  </a:lnTo>
                  <a:lnTo>
                    <a:pt x="899907" y="615142"/>
                  </a:lnTo>
                  <a:lnTo>
                    <a:pt x="890018" y="620871"/>
                  </a:lnTo>
                  <a:lnTo>
                    <a:pt x="880129" y="626616"/>
                  </a:lnTo>
                  <a:lnTo>
                    <a:pt x="870240" y="632377"/>
                  </a:lnTo>
                  <a:lnTo>
                    <a:pt x="860351" y="638153"/>
                  </a:lnTo>
                  <a:lnTo>
                    <a:pt x="850462" y="643945"/>
                  </a:lnTo>
                  <a:lnTo>
                    <a:pt x="840573" y="649751"/>
                  </a:lnTo>
                  <a:lnTo>
                    <a:pt x="830684" y="655572"/>
                  </a:lnTo>
                  <a:lnTo>
                    <a:pt x="820795" y="661407"/>
                  </a:lnTo>
                  <a:lnTo>
                    <a:pt x="810905" y="667257"/>
                  </a:lnTo>
                  <a:lnTo>
                    <a:pt x="801016" y="673119"/>
                  </a:lnTo>
                  <a:lnTo>
                    <a:pt x="791127" y="678995"/>
                  </a:lnTo>
                  <a:lnTo>
                    <a:pt x="781238" y="684884"/>
                  </a:lnTo>
                  <a:lnTo>
                    <a:pt x="771349" y="690785"/>
                  </a:lnTo>
                  <a:lnTo>
                    <a:pt x="761460" y="696699"/>
                  </a:lnTo>
                  <a:lnTo>
                    <a:pt x="751571" y="702624"/>
                  </a:lnTo>
                  <a:lnTo>
                    <a:pt x="741682" y="708561"/>
                  </a:lnTo>
                  <a:lnTo>
                    <a:pt x="731793" y="714509"/>
                  </a:lnTo>
                  <a:lnTo>
                    <a:pt x="721904" y="720468"/>
                  </a:lnTo>
                  <a:lnTo>
                    <a:pt x="712014" y="726437"/>
                  </a:lnTo>
                  <a:lnTo>
                    <a:pt x="702125" y="732416"/>
                  </a:lnTo>
                  <a:lnTo>
                    <a:pt x="692236" y="738406"/>
                  </a:lnTo>
                  <a:lnTo>
                    <a:pt x="682347" y="744405"/>
                  </a:lnTo>
                  <a:lnTo>
                    <a:pt x="672458" y="750413"/>
                  </a:lnTo>
                  <a:lnTo>
                    <a:pt x="662569" y="756431"/>
                  </a:lnTo>
                  <a:lnTo>
                    <a:pt x="652680" y="762457"/>
                  </a:lnTo>
                  <a:lnTo>
                    <a:pt x="642791" y="768491"/>
                  </a:lnTo>
                  <a:lnTo>
                    <a:pt x="632902" y="774534"/>
                  </a:lnTo>
                  <a:lnTo>
                    <a:pt x="623013" y="780585"/>
                  </a:lnTo>
                  <a:lnTo>
                    <a:pt x="613124" y="786643"/>
                  </a:lnTo>
                  <a:lnTo>
                    <a:pt x="603234" y="792708"/>
                  </a:lnTo>
                  <a:lnTo>
                    <a:pt x="593345" y="798781"/>
                  </a:lnTo>
                  <a:lnTo>
                    <a:pt x="583456" y="804861"/>
                  </a:lnTo>
                  <a:lnTo>
                    <a:pt x="573567" y="810948"/>
                  </a:lnTo>
                  <a:lnTo>
                    <a:pt x="563678" y="817040"/>
                  </a:lnTo>
                  <a:lnTo>
                    <a:pt x="553789" y="823140"/>
                  </a:lnTo>
                  <a:lnTo>
                    <a:pt x="543900" y="829245"/>
                  </a:lnTo>
                  <a:lnTo>
                    <a:pt x="534011" y="835356"/>
                  </a:lnTo>
                  <a:lnTo>
                    <a:pt x="524122" y="841473"/>
                  </a:lnTo>
                  <a:lnTo>
                    <a:pt x="514233" y="847595"/>
                  </a:lnTo>
                  <a:lnTo>
                    <a:pt x="504343" y="853723"/>
                  </a:lnTo>
                  <a:lnTo>
                    <a:pt x="494454" y="859856"/>
                  </a:lnTo>
                  <a:lnTo>
                    <a:pt x="484565" y="865994"/>
                  </a:lnTo>
                  <a:lnTo>
                    <a:pt x="474676" y="872137"/>
                  </a:lnTo>
                  <a:lnTo>
                    <a:pt x="464787" y="878284"/>
                  </a:lnTo>
                  <a:lnTo>
                    <a:pt x="454898" y="884436"/>
                  </a:lnTo>
                  <a:lnTo>
                    <a:pt x="445009" y="890592"/>
                  </a:lnTo>
                  <a:lnTo>
                    <a:pt x="435120" y="896753"/>
                  </a:lnTo>
                  <a:lnTo>
                    <a:pt x="425231" y="902917"/>
                  </a:lnTo>
                  <a:lnTo>
                    <a:pt x="415342" y="909086"/>
                  </a:lnTo>
                  <a:lnTo>
                    <a:pt x="405452" y="915258"/>
                  </a:lnTo>
                  <a:lnTo>
                    <a:pt x="395563" y="921434"/>
                  </a:lnTo>
                  <a:lnTo>
                    <a:pt x="385674" y="927614"/>
                  </a:lnTo>
                  <a:lnTo>
                    <a:pt x="375785" y="933798"/>
                  </a:lnTo>
                  <a:lnTo>
                    <a:pt x="365896" y="939984"/>
                  </a:lnTo>
                  <a:lnTo>
                    <a:pt x="356007" y="946174"/>
                  </a:lnTo>
                  <a:lnTo>
                    <a:pt x="346118" y="952368"/>
                  </a:lnTo>
                  <a:lnTo>
                    <a:pt x="336229" y="958564"/>
                  </a:lnTo>
                  <a:lnTo>
                    <a:pt x="326340" y="964763"/>
                  </a:lnTo>
                  <a:lnTo>
                    <a:pt x="316451" y="970965"/>
                  </a:lnTo>
                  <a:lnTo>
                    <a:pt x="306562" y="977171"/>
                  </a:lnTo>
                  <a:lnTo>
                    <a:pt x="296672" y="983378"/>
                  </a:lnTo>
                  <a:lnTo>
                    <a:pt x="286783" y="989589"/>
                  </a:lnTo>
                  <a:lnTo>
                    <a:pt x="276894" y="995802"/>
                  </a:lnTo>
                  <a:lnTo>
                    <a:pt x="267005" y="1002018"/>
                  </a:lnTo>
                  <a:lnTo>
                    <a:pt x="257116" y="1008236"/>
                  </a:lnTo>
                  <a:lnTo>
                    <a:pt x="247227" y="1014456"/>
                  </a:lnTo>
                  <a:lnTo>
                    <a:pt x="237338" y="1020679"/>
                  </a:lnTo>
                  <a:lnTo>
                    <a:pt x="227449" y="1026904"/>
                  </a:lnTo>
                  <a:lnTo>
                    <a:pt x="217560" y="1033131"/>
                  </a:lnTo>
                  <a:lnTo>
                    <a:pt x="207671" y="1039360"/>
                  </a:lnTo>
                  <a:lnTo>
                    <a:pt x="197781" y="1045592"/>
                  </a:lnTo>
                  <a:lnTo>
                    <a:pt x="187892" y="1051825"/>
                  </a:lnTo>
                  <a:lnTo>
                    <a:pt x="178003" y="1058060"/>
                  </a:lnTo>
                  <a:lnTo>
                    <a:pt x="168114" y="1064297"/>
                  </a:lnTo>
                  <a:lnTo>
                    <a:pt x="158225" y="1070537"/>
                  </a:lnTo>
                  <a:lnTo>
                    <a:pt x="148336" y="1076777"/>
                  </a:lnTo>
                  <a:lnTo>
                    <a:pt x="138447" y="1083020"/>
                  </a:lnTo>
                  <a:lnTo>
                    <a:pt x="128558" y="1089264"/>
                  </a:lnTo>
                  <a:lnTo>
                    <a:pt x="118669" y="1095510"/>
                  </a:lnTo>
                  <a:lnTo>
                    <a:pt x="108780" y="1101758"/>
                  </a:lnTo>
                  <a:lnTo>
                    <a:pt x="98890" y="1108007"/>
                  </a:lnTo>
                  <a:lnTo>
                    <a:pt x="89001" y="1114258"/>
                  </a:lnTo>
                  <a:lnTo>
                    <a:pt x="79112" y="1120510"/>
                  </a:lnTo>
                  <a:lnTo>
                    <a:pt x="69223" y="1126763"/>
                  </a:lnTo>
                  <a:lnTo>
                    <a:pt x="59334" y="1133018"/>
                  </a:lnTo>
                  <a:lnTo>
                    <a:pt x="49445" y="1139275"/>
                  </a:lnTo>
                  <a:lnTo>
                    <a:pt x="42602" y="1143605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03690" y="3339732"/>
              <a:ext cx="1799815" cy="984600"/>
            </a:xfrm>
            <a:custGeom>
              <a:avLst/>
              <a:pathLst>
                <a:path w="1799815" h="984600">
                  <a:moveTo>
                    <a:pt x="0" y="984600"/>
                  </a:moveTo>
                  <a:lnTo>
                    <a:pt x="9889" y="979847"/>
                  </a:lnTo>
                  <a:lnTo>
                    <a:pt x="19778" y="975093"/>
                  </a:lnTo>
                  <a:lnTo>
                    <a:pt x="29667" y="970337"/>
                  </a:lnTo>
                  <a:lnTo>
                    <a:pt x="39556" y="965580"/>
                  </a:lnTo>
                  <a:lnTo>
                    <a:pt x="49445" y="960822"/>
                  </a:lnTo>
                  <a:lnTo>
                    <a:pt x="59334" y="956062"/>
                  </a:lnTo>
                  <a:lnTo>
                    <a:pt x="69223" y="951301"/>
                  </a:lnTo>
                  <a:lnTo>
                    <a:pt x="79112" y="946539"/>
                  </a:lnTo>
                  <a:lnTo>
                    <a:pt x="89001" y="941775"/>
                  </a:lnTo>
                  <a:lnTo>
                    <a:pt x="98890" y="937010"/>
                  </a:lnTo>
                  <a:lnTo>
                    <a:pt x="108780" y="932243"/>
                  </a:lnTo>
                  <a:lnTo>
                    <a:pt x="118669" y="927474"/>
                  </a:lnTo>
                  <a:lnTo>
                    <a:pt x="128558" y="922704"/>
                  </a:lnTo>
                  <a:lnTo>
                    <a:pt x="138447" y="917932"/>
                  </a:lnTo>
                  <a:lnTo>
                    <a:pt x="148336" y="913159"/>
                  </a:lnTo>
                  <a:lnTo>
                    <a:pt x="158225" y="908384"/>
                  </a:lnTo>
                  <a:lnTo>
                    <a:pt x="168114" y="903607"/>
                  </a:lnTo>
                  <a:lnTo>
                    <a:pt x="178003" y="898828"/>
                  </a:lnTo>
                  <a:lnTo>
                    <a:pt x="187892" y="894047"/>
                  </a:lnTo>
                  <a:lnTo>
                    <a:pt x="197781" y="889265"/>
                  </a:lnTo>
                  <a:lnTo>
                    <a:pt x="207671" y="884480"/>
                  </a:lnTo>
                  <a:lnTo>
                    <a:pt x="217560" y="879693"/>
                  </a:lnTo>
                  <a:lnTo>
                    <a:pt x="227449" y="874904"/>
                  </a:lnTo>
                  <a:lnTo>
                    <a:pt x="237338" y="870113"/>
                  </a:lnTo>
                  <a:lnTo>
                    <a:pt x="247227" y="865320"/>
                  </a:lnTo>
                  <a:lnTo>
                    <a:pt x="257116" y="860525"/>
                  </a:lnTo>
                  <a:lnTo>
                    <a:pt x="267005" y="855727"/>
                  </a:lnTo>
                  <a:lnTo>
                    <a:pt x="276894" y="850926"/>
                  </a:lnTo>
                  <a:lnTo>
                    <a:pt x="286783" y="846123"/>
                  </a:lnTo>
                  <a:lnTo>
                    <a:pt x="296672" y="841318"/>
                  </a:lnTo>
                  <a:lnTo>
                    <a:pt x="306562" y="836510"/>
                  </a:lnTo>
                  <a:lnTo>
                    <a:pt x="316451" y="831699"/>
                  </a:lnTo>
                  <a:lnTo>
                    <a:pt x="326340" y="826885"/>
                  </a:lnTo>
                  <a:lnTo>
                    <a:pt x="336229" y="822068"/>
                  </a:lnTo>
                  <a:lnTo>
                    <a:pt x="346118" y="817249"/>
                  </a:lnTo>
                  <a:lnTo>
                    <a:pt x="356007" y="812426"/>
                  </a:lnTo>
                  <a:lnTo>
                    <a:pt x="365896" y="807600"/>
                  </a:lnTo>
                  <a:lnTo>
                    <a:pt x="375785" y="802770"/>
                  </a:lnTo>
                  <a:lnTo>
                    <a:pt x="385674" y="797938"/>
                  </a:lnTo>
                  <a:lnTo>
                    <a:pt x="395563" y="793102"/>
                  </a:lnTo>
                  <a:lnTo>
                    <a:pt x="405452" y="788262"/>
                  </a:lnTo>
                  <a:lnTo>
                    <a:pt x="415342" y="783418"/>
                  </a:lnTo>
                  <a:lnTo>
                    <a:pt x="425231" y="778571"/>
                  </a:lnTo>
                  <a:lnTo>
                    <a:pt x="435120" y="773719"/>
                  </a:lnTo>
                  <a:lnTo>
                    <a:pt x="445009" y="768864"/>
                  </a:lnTo>
                  <a:lnTo>
                    <a:pt x="454898" y="764004"/>
                  </a:lnTo>
                  <a:lnTo>
                    <a:pt x="464787" y="759140"/>
                  </a:lnTo>
                  <a:lnTo>
                    <a:pt x="474676" y="754271"/>
                  </a:lnTo>
                  <a:lnTo>
                    <a:pt x="484565" y="749398"/>
                  </a:lnTo>
                  <a:lnTo>
                    <a:pt x="494454" y="744520"/>
                  </a:lnTo>
                  <a:lnTo>
                    <a:pt x="504343" y="739637"/>
                  </a:lnTo>
                  <a:lnTo>
                    <a:pt x="514233" y="734748"/>
                  </a:lnTo>
                  <a:lnTo>
                    <a:pt x="524122" y="729855"/>
                  </a:lnTo>
                  <a:lnTo>
                    <a:pt x="534011" y="724956"/>
                  </a:lnTo>
                  <a:lnTo>
                    <a:pt x="543900" y="720051"/>
                  </a:lnTo>
                  <a:lnTo>
                    <a:pt x="553789" y="715140"/>
                  </a:lnTo>
                  <a:lnTo>
                    <a:pt x="563678" y="710223"/>
                  </a:lnTo>
                  <a:lnTo>
                    <a:pt x="573567" y="705300"/>
                  </a:lnTo>
                  <a:lnTo>
                    <a:pt x="583456" y="700371"/>
                  </a:lnTo>
                  <a:lnTo>
                    <a:pt x="593345" y="695434"/>
                  </a:lnTo>
                  <a:lnTo>
                    <a:pt x="603234" y="690491"/>
                  </a:lnTo>
                  <a:lnTo>
                    <a:pt x="613124" y="685541"/>
                  </a:lnTo>
                  <a:lnTo>
                    <a:pt x="623013" y="680583"/>
                  </a:lnTo>
                  <a:lnTo>
                    <a:pt x="632902" y="675618"/>
                  </a:lnTo>
                  <a:lnTo>
                    <a:pt x="642791" y="670644"/>
                  </a:lnTo>
                  <a:lnTo>
                    <a:pt x="652680" y="665663"/>
                  </a:lnTo>
                  <a:lnTo>
                    <a:pt x="662569" y="660673"/>
                  </a:lnTo>
                  <a:lnTo>
                    <a:pt x="672458" y="655674"/>
                  </a:lnTo>
                  <a:lnTo>
                    <a:pt x="682347" y="650667"/>
                  </a:lnTo>
                  <a:lnTo>
                    <a:pt x="692236" y="645650"/>
                  </a:lnTo>
                  <a:lnTo>
                    <a:pt x="702125" y="640623"/>
                  </a:lnTo>
                  <a:lnTo>
                    <a:pt x="712014" y="635587"/>
                  </a:lnTo>
                  <a:lnTo>
                    <a:pt x="721904" y="630540"/>
                  </a:lnTo>
                  <a:lnTo>
                    <a:pt x="731793" y="625483"/>
                  </a:lnTo>
                  <a:lnTo>
                    <a:pt x="741682" y="620415"/>
                  </a:lnTo>
                  <a:lnTo>
                    <a:pt x="751571" y="615336"/>
                  </a:lnTo>
                  <a:lnTo>
                    <a:pt x="761460" y="610245"/>
                  </a:lnTo>
                  <a:lnTo>
                    <a:pt x="771349" y="605142"/>
                  </a:lnTo>
                  <a:lnTo>
                    <a:pt x="781238" y="600028"/>
                  </a:lnTo>
                  <a:lnTo>
                    <a:pt x="791127" y="594900"/>
                  </a:lnTo>
                  <a:lnTo>
                    <a:pt x="801016" y="589760"/>
                  </a:lnTo>
                  <a:lnTo>
                    <a:pt x="810905" y="584607"/>
                  </a:lnTo>
                  <a:lnTo>
                    <a:pt x="820795" y="579440"/>
                  </a:lnTo>
                  <a:lnTo>
                    <a:pt x="830684" y="574259"/>
                  </a:lnTo>
                  <a:lnTo>
                    <a:pt x="840573" y="569064"/>
                  </a:lnTo>
                  <a:lnTo>
                    <a:pt x="850462" y="563855"/>
                  </a:lnTo>
                  <a:lnTo>
                    <a:pt x="860351" y="558630"/>
                  </a:lnTo>
                  <a:lnTo>
                    <a:pt x="870240" y="553390"/>
                  </a:lnTo>
                  <a:lnTo>
                    <a:pt x="880129" y="548135"/>
                  </a:lnTo>
                  <a:lnTo>
                    <a:pt x="890018" y="542864"/>
                  </a:lnTo>
                  <a:lnTo>
                    <a:pt x="899907" y="537577"/>
                  </a:lnTo>
                  <a:lnTo>
                    <a:pt x="909796" y="532273"/>
                  </a:lnTo>
                  <a:lnTo>
                    <a:pt x="919686" y="526953"/>
                  </a:lnTo>
                  <a:lnTo>
                    <a:pt x="929575" y="521616"/>
                  </a:lnTo>
                  <a:lnTo>
                    <a:pt x="939464" y="516261"/>
                  </a:lnTo>
                  <a:lnTo>
                    <a:pt x="949353" y="510890"/>
                  </a:lnTo>
                  <a:lnTo>
                    <a:pt x="959242" y="505501"/>
                  </a:lnTo>
                  <a:lnTo>
                    <a:pt x="969131" y="500094"/>
                  </a:lnTo>
                  <a:lnTo>
                    <a:pt x="979020" y="494669"/>
                  </a:lnTo>
                  <a:lnTo>
                    <a:pt x="988909" y="489226"/>
                  </a:lnTo>
                  <a:lnTo>
                    <a:pt x="998798" y="483766"/>
                  </a:lnTo>
                  <a:lnTo>
                    <a:pt x="1008687" y="478287"/>
                  </a:lnTo>
                  <a:lnTo>
                    <a:pt x="1018576" y="472790"/>
                  </a:lnTo>
                  <a:lnTo>
                    <a:pt x="1028466" y="467275"/>
                  </a:lnTo>
                  <a:lnTo>
                    <a:pt x="1038355" y="461741"/>
                  </a:lnTo>
                  <a:lnTo>
                    <a:pt x="1048244" y="456190"/>
                  </a:lnTo>
                  <a:lnTo>
                    <a:pt x="1058133" y="450620"/>
                  </a:lnTo>
                  <a:lnTo>
                    <a:pt x="1068022" y="445033"/>
                  </a:lnTo>
                  <a:lnTo>
                    <a:pt x="1077911" y="439427"/>
                  </a:lnTo>
                  <a:lnTo>
                    <a:pt x="1087800" y="433804"/>
                  </a:lnTo>
                  <a:lnTo>
                    <a:pt x="1097689" y="428164"/>
                  </a:lnTo>
                  <a:lnTo>
                    <a:pt x="1107578" y="422506"/>
                  </a:lnTo>
                  <a:lnTo>
                    <a:pt x="1117467" y="416830"/>
                  </a:lnTo>
                  <a:lnTo>
                    <a:pt x="1127357" y="411138"/>
                  </a:lnTo>
                  <a:lnTo>
                    <a:pt x="1137246" y="405429"/>
                  </a:lnTo>
                  <a:lnTo>
                    <a:pt x="1147135" y="399704"/>
                  </a:lnTo>
                  <a:lnTo>
                    <a:pt x="1157024" y="393962"/>
                  </a:lnTo>
                  <a:lnTo>
                    <a:pt x="1166913" y="388205"/>
                  </a:lnTo>
                  <a:lnTo>
                    <a:pt x="1176802" y="382432"/>
                  </a:lnTo>
                  <a:lnTo>
                    <a:pt x="1186691" y="376643"/>
                  </a:lnTo>
                  <a:lnTo>
                    <a:pt x="1196580" y="370840"/>
                  </a:lnTo>
                  <a:lnTo>
                    <a:pt x="1206469" y="365022"/>
                  </a:lnTo>
                  <a:lnTo>
                    <a:pt x="1216358" y="359190"/>
                  </a:lnTo>
                  <a:lnTo>
                    <a:pt x="1226248" y="353344"/>
                  </a:lnTo>
                  <a:lnTo>
                    <a:pt x="1236137" y="347484"/>
                  </a:lnTo>
                  <a:lnTo>
                    <a:pt x="1246026" y="341611"/>
                  </a:lnTo>
                  <a:lnTo>
                    <a:pt x="1255915" y="335725"/>
                  </a:lnTo>
                  <a:lnTo>
                    <a:pt x="1265804" y="329826"/>
                  </a:lnTo>
                  <a:lnTo>
                    <a:pt x="1275693" y="323915"/>
                  </a:lnTo>
                  <a:lnTo>
                    <a:pt x="1285582" y="317992"/>
                  </a:lnTo>
                  <a:lnTo>
                    <a:pt x="1295471" y="312058"/>
                  </a:lnTo>
                  <a:lnTo>
                    <a:pt x="1305360" y="306112"/>
                  </a:lnTo>
                  <a:lnTo>
                    <a:pt x="1315249" y="300156"/>
                  </a:lnTo>
                  <a:lnTo>
                    <a:pt x="1325139" y="294189"/>
                  </a:lnTo>
                  <a:lnTo>
                    <a:pt x="1335028" y="288211"/>
                  </a:lnTo>
                  <a:lnTo>
                    <a:pt x="1344917" y="282224"/>
                  </a:lnTo>
                  <a:lnTo>
                    <a:pt x="1354806" y="276227"/>
                  </a:lnTo>
                  <a:lnTo>
                    <a:pt x="1364695" y="270220"/>
                  </a:lnTo>
                  <a:lnTo>
                    <a:pt x="1374584" y="264205"/>
                  </a:lnTo>
                  <a:lnTo>
                    <a:pt x="1384473" y="258181"/>
                  </a:lnTo>
                  <a:lnTo>
                    <a:pt x="1394362" y="252148"/>
                  </a:lnTo>
                  <a:lnTo>
                    <a:pt x="1404251" y="246107"/>
                  </a:lnTo>
                  <a:lnTo>
                    <a:pt x="1414140" y="240058"/>
                  </a:lnTo>
                  <a:lnTo>
                    <a:pt x="1424029" y="234001"/>
                  </a:lnTo>
                  <a:lnTo>
                    <a:pt x="1433919" y="227937"/>
                  </a:lnTo>
                  <a:lnTo>
                    <a:pt x="1443808" y="221866"/>
                  </a:lnTo>
                  <a:lnTo>
                    <a:pt x="1453697" y="215787"/>
                  </a:lnTo>
                  <a:lnTo>
                    <a:pt x="1463586" y="209702"/>
                  </a:lnTo>
                  <a:lnTo>
                    <a:pt x="1473475" y="203611"/>
                  </a:lnTo>
                  <a:lnTo>
                    <a:pt x="1483364" y="197513"/>
                  </a:lnTo>
                  <a:lnTo>
                    <a:pt x="1493253" y="191409"/>
                  </a:lnTo>
                  <a:lnTo>
                    <a:pt x="1503142" y="185299"/>
                  </a:lnTo>
                  <a:lnTo>
                    <a:pt x="1513031" y="179183"/>
                  </a:lnTo>
                  <a:lnTo>
                    <a:pt x="1522920" y="173062"/>
                  </a:lnTo>
                  <a:lnTo>
                    <a:pt x="1532810" y="166935"/>
                  </a:lnTo>
                  <a:lnTo>
                    <a:pt x="1542699" y="160804"/>
                  </a:lnTo>
                  <a:lnTo>
                    <a:pt x="1552588" y="154667"/>
                  </a:lnTo>
                  <a:lnTo>
                    <a:pt x="1562477" y="148525"/>
                  </a:lnTo>
                  <a:lnTo>
                    <a:pt x="1572366" y="142379"/>
                  </a:lnTo>
                  <a:lnTo>
                    <a:pt x="1582255" y="136228"/>
                  </a:lnTo>
                  <a:lnTo>
                    <a:pt x="1592144" y="130072"/>
                  </a:lnTo>
                  <a:lnTo>
                    <a:pt x="1602033" y="123913"/>
                  </a:lnTo>
                  <a:lnTo>
                    <a:pt x="1611922" y="117749"/>
                  </a:lnTo>
                  <a:lnTo>
                    <a:pt x="1621811" y="111581"/>
                  </a:lnTo>
                  <a:lnTo>
                    <a:pt x="1631701" y="105410"/>
                  </a:lnTo>
                  <a:lnTo>
                    <a:pt x="1641590" y="99234"/>
                  </a:lnTo>
                  <a:lnTo>
                    <a:pt x="1651479" y="93055"/>
                  </a:lnTo>
                  <a:lnTo>
                    <a:pt x="1661368" y="86873"/>
                  </a:lnTo>
                  <a:lnTo>
                    <a:pt x="1671257" y="80687"/>
                  </a:lnTo>
                  <a:lnTo>
                    <a:pt x="1681146" y="74497"/>
                  </a:lnTo>
                  <a:lnTo>
                    <a:pt x="1691035" y="68305"/>
                  </a:lnTo>
                  <a:lnTo>
                    <a:pt x="1700924" y="62109"/>
                  </a:lnTo>
                  <a:lnTo>
                    <a:pt x="1710813" y="55910"/>
                  </a:lnTo>
                  <a:lnTo>
                    <a:pt x="1720702" y="49709"/>
                  </a:lnTo>
                  <a:lnTo>
                    <a:pt x="1730591" y="43504"/>
                  </a:lnTo>
                  <a:lnTo>
                    <a:pt x="1740481" y="37297"/>
                  </a:lnTo>
                  <a:lnTo>
                    <a:pt x="1750370" y="31087"/>
                  </a:lnTo>
                  <a:lnTo>
                    <a:pt x="1760259" y="24874"/>
                  </a:lnTo>
                  <a:lnTo>
                    <a:pt x="1770148" y="18659"/>
                  </a:lnTo>
                  <a:lnTo>
                    <a:pt x="1780037" y="12442"/>
                  </a:lnTo>
                  <a:lnTo>
                    <a:pt x="1789926" y="622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146293" y="3489995"/>
              <a:ext cx="1757212" cy="993342"/>
            </a:xfrm>
            <a:custGeom>
              <a:avLst/>
              <a:pathLst>
                <a:path w="1757212" h="993342">
                  <a:moveTo>
                    <a:pt x="1757212" y="0"/>
                  </a:moveTo>
                  <a:lnTo>
                    <a:pt x="1757212" y="0"/>
                  </a:lnTo>
                  <a:lnTo>
                    <a:pt x="1747323" y="4793"/>
                  </a:lnTo>
                  <a:lnTo>
                    <a:pt x="1737434" y="9589"/>
                  </a:lnTo>
                  <a:lnTo>
                    <a:pt x="1727545" y="14388"/>
                  </a:lnTo>
                  <a:lnTo>
                    <a:pt x="1717656" y="19189"/>
                  </a:lnTo>
                  <a:lnTo>
                    <a:pt x="1707767" y="23992"/>
                  </a:lnTo>
                  <a:lnTo>
                    <a:pt x="1697878" y="28798"/>
                  </a:lnTo>
                  <a:lnTo>
                    <a:pt x="1687989" y="33607"/>
                  </a:lnTo>
                  <a:lnTo>
                    <a:pt x="1678100" y="38418"/>
                  </a:lnTo>
                  <a:lnTo>
                    <a:pt x="1668210" y="43233"/>
                  </a:lnTo>
                  <a:lnTo>
                    <a:pt x="1658321" y="48050"/>
                  </a:lnTo>
                  <a:lnTo>
                    <a:pt x="1648432" y="52870"/>
                  </a:lnTo>
                  <a:lnTo>
                    <a:pt x="1638543" y="57694"/>
                  </a:lnTo>
                  <a:lnTo>
                    <a:pt x="1628654" y="62521"/>
                  </a:lnTo>
                  <a:lnTo>
                    <a:pt x="1618765" y="67351"/>
                  </a:lnTo>
                  <a:lnTo>
                    <a:pt x="1608876" y="72184"/>
                  </a:lnTo>
                  <a:lnTo>
                    <a:pt x="1598987" y="77021"/>
                  </a:lnTo>
                  <a:lnTo>
                    <a:pt x="1589098" y="81862"/>
                  </a:lnTo>
                  <a:lnTo>
                    <a:pt x="1579209" y="86706"/>
                  </a:lnTo>
                  <a:lnTo>
                    <a:pt x="1569319" y="91554"/>
                  </a:lnTo>
                  <a:lnTo>
                    <a:pt x="1559430" y="96406"/>
                  </a:lnTo>
                  <a:lnTo>
                    <a:pt x="1549541" y="101263"/>
                  </a:lnTo>
                  <a:lnTo>
                    <a:pt x="1539652" y="106124"/>
                  </a:lnTo>
                  <a:lnTo>
                    <a:pt x="1529763" y="110989"/>
                  </a:lnTo>
                  <a:lnTo>
                    <a:pt x="1519874" y="115858"/>
                  </a:lnTo>
                  <a:lnTo>
                    <a:pt x="1509985" y="120733"/>
                  </a:lnTo>
                  <a:lnTo>
                    <a:pt x="1500096" y="125612"/>
                  </a:lnTo>
                  <a:lnTo>
                    <a:pt x="1490207" y="130496"/>
                  </a:lnTo>
                  <a:lnTo>
                    <a:pt x="1480318" y="135385"/>
                  </a:lnTo>
                  <a:lnTo>
                    <a:pt x="1470428" y="140280"/>
                  </a:lnTo>
                  <a:lnTo>
                    <a:pt x="1460539" y="145181"/>
                  </a:lnTo>
                  <a:lnTo>
                    <a:pt x="1450650" y="150087"/>
                  </a:lnTo>
                  <a:lnTo>
                    <a:pt x="1440761" y="154999"/>
                  </a:lnTo>
                  <a:lnTo>
                    <a:pt x="1430872" y="159917"/>
                  </a:lnTo>
                  <a:lnTo>
                    <a:pt x="1420983" y="164841"/>
                  </a:lnTo>
                  <a:lnTo>
                    <a:pt x="1411094" y="169772"/>
                  </a:lnTo>
                  <a:lnTo>
                    <a:pt x="1401205" y="174710"/>
                  </a:lnTo>
                  <a:lnTo>
                    <a:pt x="1391316" y="179654"/>
                  </a:lnTo>
                  <a:lnTo>
                    <a:pt x="1381427" y="184606"/>
                  </a:lnTo>
                  <a:lnTo>
                    <a:pt x="1371537" y="189566"/>
                  </a:lnTo>
                  <a:lnTo>
                    <a:pt x="1361648" y="194533"/>
                  </a:lnTo>
                  <a:lnTo>
                    <a:pt x="1351759" y="199508"/>
                  </a:lnTo>
                  <a:lnTo>
                    <a:pt x="1341870" y="204491"/>
                  </a:lnTo>
                  <a:lnTo>
                    <a:pt x="1331981" y="209483"/>
                  </a:lnTo>
                  <a:lnTo>
                    <a:pt x="1322092" y="214483"/>
                  </a:lnTo>
                  <a:lnTo>
                    <a:pt x="1312203" y="219493"/>
                  </a:lnTo>
                  <a:lnTo>
                    <a:pt x="1302314" y="224512"/>
                  </a:lnTo>
                  <a:lnTo>
                    <a:pt x="1292425" y="229541"/>
                  </a:lnTo>
                  <a:lnTo>
                    <a:pt x="1282536" y="234579"/>
                  </a:lnTo>
                  <a:lnTo>
                    <a:pt x="1272647" y="239628"/>
                  </a:lnTo>
                  <a:lnTo>
                    <a:pt x="1262757" y="244687"/>
                  </a:lnTo>
                  <a:lnTo>
                    <a:pt x="1252868" y="249758"/>
                  </a:lnTo>
                  <a:lnTo>
                    <a:pt x="1242979" y="254839"/>
                  </a:lnTo>
                  <a:lnTo>
                    <a:pt x="1233090" y="259933"/>
                  </a:lnTo>
                  <a:lnTo>
                    <a:pt x="1223201" y="265038"/>
                  </a:lnTo>
                  <a:lnTo>
                    <a:pt x="1213312" y="270155"/>
                  </a:lnTo>
                  <a:lnTo>
                    <a:pt x="1203423" y="275285"/>
                  </a:lnTo>
                  <a:lnTo>
                    <a:pt x="1193534" y="280428"/>
                  </a:lnTo>
                  <a:lnTo>
                    <a:pt x="1183645" y="285584"/>
                  </a:lnTo>
                  <a:lnTo>
                    <a:pt x="1173756" y="290754"/>
                  </a:lnTo>
                  <a:lnTo>
                    <a:pt x="1163866" y="295938"/>
                  </a:lnTo>
                  <a:lnTo>
                    <a:pt x="1153977" y="301136"/>
                  </a:lnTo>
                  <a:lnTo>
                    <a:pt x="1144088" y="306348"/>
                  </a:lnTo>
                  <a:lnTo>
                    <a:pt x="1134199" y="311576"/>
                  </a:lnTo>
                  <a:lnTo>
                    <a:pt x="1124310" y="316819"/>
                  </a:lnTo>
                  <a:lnTo>
                    <a:pt x="1114421" y="322078"/>
                  </a:lnTo>
                  <a:lnTo>
                    <a:pt x="1104532" y="327352"/>
                  </a:lnTo>
                  <a:lnTo>
                    <a:pt x="1094643" y="332643"/>
                  </a:lnTo>
                  <a:lnTo>
                    <a:pt x="1084754" y="337950"/>
                  </a:lnTo>
                  <a:lnTo>
                    <a:pt x="1074865" y="343274"/>
                  </a:lnTo>
                  <a:lnTo>
                    <a:pt x="1064975" y="348614"/>
                  </a:lnTo>
                  <a:lnTo>
                    <a:pt x="1055086" y="353972"/>
                  </a:lnTo>
                  <a:lnTo>
                    <a:pt x="1045197" y="359348"/>
                  </a:lnTo>
                  <a:lnTo>
                    <a:pt x="1035308" y="364741"/>
                  </a:lnTo>
                  <a:lnTo>
                    <a:pt x="1025419" y="370151"/>
                  </a:lnTo>
                  <a:lnTo>
                    <a:pt x="1015530" y="375580"/>
                  </a:lnTo>
                  <a:lnTo>
                    <a:pt x="1005641" y="381026"/>
                  </a:lnTo>
                  <a:lnTo>
                    <a:pt x="995752" y="386491"/>
                  </a:lnTo>
                  <a:lnTo>
                    <a:pt x="985863" y="391973"/>
                  </a:lnTo>
                  <a:lnTo>
                    <a:pt x="975974" y="397474"/>
                  </a:lnTo>
                  <a:lnTo>
                    <a:pt x="966085" y="402993"/>
                  </a:lnTo>
                  <a:lnTo>
                    <a:pt x="956195" y="408530"/>
                  </a:lnTo>
                  <a:lnTo>
                    <a:pt x="946306" y="414086"/>
                  </a:lnTo>
                  <a:lnTo>
                    <a:pt x="936417" y="419659"/>
                  </a:lnTo>
                  <a:lnTo>
                    <a:pt x="926528" y="425250"/>
                  </a:lnTo>
                  <a:lnTo>
                    <a:pt x="916639" y="430860"/>
                  </a:lnTo>
                  <a:lnTo>
                    <a:pt x="906750" y="436486"/>
                  </a:lnTo>
                  <a:lnTo>
                    <a:pt x="896861" y="442131"/>
                  </a:lnTo>
                  <a:lnTo>
                    <a:pt x="886972" y="447792"/>
                  </a:lnTo>
                  <a:lnTo>
                    <a:pt x="877083" y="453471"/>
                  </a:lnTo>
                  <a:lnTo>
                    <a:pt x="867194" y="459167"/>
                  </a:lnTo>
                  <a:lnTo>
                    <a:pt x="857304" y="464879"/>
                  </a:lnTo>
                  <a:lnTo>
                    <a:pt x="847415" y="470608"/>
                  </a:lnTo>
                  <a:lnTo>
                    <a:pt x="837526" y="476353"/>
                  </a:lnTo>
                  <a:lnTo>
                    <a:pt x="827637" y="482114"/>
                  </a:lnTo>
                  <a:lnTo>
                    <a:pt x="817748" y="487890"/>
                  </a:lnTo>
                  <a:lnTo>
                    <a:pt x="807859" y="493682"/>
                  </a:lnTo>
                  <a:lnTo>
                    <a:pt x="797970" y="499488"/>
                  </a:lnTo>
                  <a:lnTo>
                    <a:pt x="788081" y="505309"/>
                  </a:lnTo>
                  <a:lnTo>
                    <a:pt x="778192" y="511144"/>
                  </a:lnTo>
                  <a:lnTo>
                    <a:pt x="768303" y="516994"/>
                  </a:lnTo>
                  <a:lnTo>
                    <a:pt x="758413" y="522856"/>
                  </a:lnTo>
                  <a:lnTo>
                    <a:pt x="748524" y="528732"/>
                  </a:lnTo>
                  <a:lnTo>
                    <a:pt x="738635" y="534621"/>
                  </a:lnTo>
                  <a:lnTo>
                    <a:pt x="728746" y="540522"/>
                  </a:lnTo>
                  <a:lnTo>
                    <a:pt x="718857" y="546436"/>
                  </a:lnTo>
                  <a:lnTo>
                    <a:pt x="708968" y="552361"/>
                  </a:lnTo>
                  <a:lnTo>
                    <a:pt x="699079" y="558298"/>
                  </a:lnTo>
                  <a:lnTo>
                    <a:pt x="689190" y="564246"/>
                  </a:lnTo>
                  <a:lnTo>
                    <a:pt x="679301" y="570205"/>
                  </a:lnTo>
                  <a:lnTo>
                    <a:pt x="669412" y="576174"/>
                  </a:lnTo>
                  <a:lnTo>
                    <a:pt x="659523" y="582154"/>
                  </a:lnTo>
                  <a:lnTo>
                    <a:pt x="649633" y="588143"/>
                  </a:lnTo>
                  <a:lnTo>
                    <a:pt x="639744" y="594142"/>
                  </a:lnTo>
                  <a:lnTo>
                    <a:pt x="629855" y="600150"/>
                  </a:lnTo>
                  <a:lnTo>
                    <a:pt x="619966" y="606168"/>
                  </a:lnTo>
                  <a:lnTo>
                    <a:pt x="610077" y="612194"/>
                  </a:lnTo>
                  <a:lnTo>
                    <a:pt x="600188" y="618228"/>
                  </a:lnTo>
                  <a:lnTo>
                    <a:pt x="590299" y="624271"/>
                  </a:lnTo>
                  <a:lnTo>
                    <a:pt x="580410" y="630322"/>
                  </a:lnTo>
                  <a:lnTo>
                    <a:pt x="570521" y="636380"/>
                  </a:lnTo>
                  <a:lnTo>
                    <a:pt x="560632" y="642446"/>
                  </a:lnTo>
                  <a:lnTo>
                    <a:pt x="550742" y="648518"/>
                  </a:lnTo>
                  <a:lnTo>
                    <a:pt x="540853" y="654598"/>
                  </a:lnTo>
                  <a:lnTo>
                    <a:pt x="530964" y="660685"/>
                  </a:lnTo>
                  <a:lnTo>
                    <a:pt x="521075" y="666777"/>
                  </a:lnTo>
                  <a:lnTo>
                    <a:pt x="511186" y="672877"/>
                  </a:lnTo>
                  <a:lnTo>
                    <a:pt x="501297" y="678982"/>
                  </a:lnTo>
                  <a:lnTo>
                    <a:pt x="491408" y="685093"/>
                  </a:lnTo>
                  <a:lnTo>
                    <a:pt x="481519" y="691210"/>
                  </a:lnTo>
                  <a:lnTo>
                    <a:pt x="471630" y="697332"/>
                  </a:lnTo>
                  <a:lnTo>
                    <a:pt x="461741" y="703460"/>
                  </a:lnTo>
                  <a:lnTo>
                    <a:pt x="451851" y="709593"/>
                  </a:lnTo>
                  <a:lnTo>
                    <a:pt x="441962" y="715731"/>
                  </a:lnTo>
                  <a:lnTo>
                    <a:pt x="432073" y="721874"/>
                  </a:lnTo>
                  <a:lnTo>
                    <a:pt x="422184" y="728021"/>
                  </a:lnTo>
                  <a:lnTo>
                    <a:pt x="412295" y="734173"/>
                  </a:lnTo>
                  <a:lnTo>
                    <a:pt x="402406" y="740329"/>
                  </a:lnTo>
                  <a:lnTo>
                    <a:pt x="392517" y="746490"/>
                  </a:lnTo>
                  <a:lnTo>
                    <a:pt x="382628" y="752654"/>
                  </a:lnTo>
                  <a:lnTo>
                    <a:pt x="372739" y="758823"/>
                  </a:lnTo>
                  <a:lnTo>
                    <a:pt x="362850" y="764995"/>
                  </a:lnTo>
                  <a:lnTo>
                    <a:pt x="352960" y="771171"/>
                  </a:lnTo>
                  <a:lnTo>
                    <a:pt x="343071" y="777351"/>
                  </a:lnTo>
                  <a:lnTo>
                    <a:pt x="333182" y="783535"/>
                  </a:lnTo>
                  <a:lnTo>
                    <a:pt x="323293" y="789721"/>
                  </a:lnTo>
                  <a:lnTo>
                    <a:pt x="313404" y="795911"/>
                  </a:lnTo>
                  <a:lnTo>
                    <a:pt x="303515" y="802105"/>
                  </a:lnTo>
                  <a:lnTo>
                    <a:pt x="293626" y="808301"/>
                  </a:lnTo>
                  <a:lnTo>
                    <a:pt x="283737" y="814500"/>
                  </a:lnTo>
                  <a:lnTo>
                    <a:pt x="273848" y="820702"/>
                  </a:lnTo>
                  <a:lnTo>
                    <a:pt x="263959" y="826908"/>
                  </a:lnTo>
                  <a:lnTo>
                    <a:pt x="254070" y="833115"/>
                  </a:lnTo>
                  <a:lnTo>
                    <a:pt x="244180" y="839326"/>
                  </a:lnTo>
                  <a:lnTo>
                    <a:pt x="234291" y="845539"/>
                  </a:lnTo>
                  <a:lnTo>
                    <a:pt x="224402" y="851755"/>
                  </a:lnTo>
                  <a:lnTo>
                    <a:pt x="214513" y="857973"/>
                  </a:lnTo>
                  <a:lnTo>
                    <a:pt x="204624" y="864193"/>
                  </a:lnTo>
                  <a:lnTo>
                    <a:pt x="194735" y="870416"/>
                  </a:lnTo>
                  <a:lnTo>
                    <a:pt x="184846" y="876641"/>
                  </a:lnTo>
                  <a:lnTo>
                    <a:pt x="174957" y="882868"/>
                  </a:lnTo>
                  <a:lnTo>
                    <a:pt x="165068" y="889097"/>
                  </a:lnTo>
                  <a:lnTo>
                    <a:pt x="155179" y="895329"/>
                  </a:lnTo>
                  <a:lnTo>
                    <a:pt x="145289" y="901562"/>
                  </a:lnTo>
                  <a:lnTo>
                    <a:pt x="135400" y="907797"/>
                  </a:lnTo>
                  <a:lnTo>
                    <a:pt x="125511" y="914035"/>
                  </a:lnTo>
                  <a:lnTo>
                    <a:pt x="115622" y="920274"/>
                  </a:lnTo>
                  <a:lnTo>
                    <a:pt x="105733" y="926514"/>
                  </a:lnTo>
                  <a:lnTo>
                    <a:pt x="95844" y="932757"/>
                  </a:lnTo>
                  <a:lnTo>
                    <a:pt x="85955" y="939001"/>
                  </a:lnTo>
                  <a:lnTo>
                    <a:pt x="76066" y="945247"/>
                  </a:lnTo>
                  <a:lnTo>
                    <a:pt x="66177" y="951495"/>
                  </a:lnTo>
                  <a:lnTo>
                    <a:pt x="56288" y="957744"/>
                  </a:lnTo>
                  <a:lnTo>
                    <a:pt x="46398" y="963995"/>
                  </a:lnTo>
                  <a:lnTo>
                    <a:pt x="36509" y="970247"/>
                  </a:lnTo>
                  <a:lnTo>
                    <a:pt x="26620" y="976500"/>
                  </a:lnTo>
                  <a:lnTo>
                    <a:pt x="16731" y="982755"/>
                  </a:lnTo>
                  <a:lnTo>
                    <a:pt x="6842" y="989012"/>
                  </a:lnTo>
                  <a:lnTo>
                    <a:pt x="0" y="9933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103690" y="3414864"/>
              <a:ext cx="1799815" cy="1002457"/>
            </a:xfrm>
            <a:custGeom>
              <a:avLst/>
              <a:pathLst>
                <a:path w="1799815" h="1002457">
                  <a:moveTo>
                    <a:pt x="0" y="1002457"/>
                  </a:moveTo>
                  <a:lnTo>
                    <a:pt x="9889" y="996949"/>
                  </a:lnTo>
                  <a:lnTo>
                    <a:pt x="19778" y="991441"/>
                  </a:lnTo>
                  <a:lnTo>
                    <a:pt x="29667" y="985933"/>
                  </a:lnTo>
                  <a:lnTo>
                    <a:pt x="39556" y="980425"/>
                  </a:lnTo>
                  <a:lnTo>
                    <a:pt x="49445" y="974917"/>
                  </a:lnTo>
                  <a:lnTo>
                    <a:pt x="59334" y="969409"/>
                  </a:lnTo>
                  <a:lnTo>
                    <a:pt x="69223" y="963901"/>
                  </a:lnTo>
                  <a:lnTo>
                    <a:pt x="79112" y="958393"/>
                  </a:lnTo>
                  <a:lnTo>
                    <a:pt x="89001" y="952885"/>
                  </a:lnTo>
                  <a:lnTo>
                    <a:pt x="98890" y="947377"/>
                  </a:lnTo>
                  <a:lnTo>
                    <a:pt x="108780" y="941869"/>
                  </a:lnTo>
                  <a:lnTo>
                    <a:pt x="118669" y="936361"/>
                  </a:lnTo>
                  <a:lnTo>
                    <a:pt x="128558" y="930853"/>
                  </a:lnTo>
                  <a:lnTo>
                    <a:pt x="138447" y="925345"/>
                  </a:lnTo>
                  <a:lnTo>
                    <a:pt x="148336" y="919837"/>
                  </a:lnTo>
                  <a:lnTo>
                    <a:pt x="158225" y="914329"/>
                  </a:lnTo>
                  <a:lnTo>
                    <a:pt x="168114" y="908821"/>
                  </a:lnTo>
                  <a:lnTo>
                    <a:pt x="178003" y="903313"/>
                  </a:lnTo>
                  <a:lnTo>
                    <a:pt x="187892" y="897805"/>
                  </a:lnTo>
                  <a:lnTo>
                    <a:pt x="197781" y="892297"/>
                  </a:lnTo>
                  <a:lnTo>
                    <a:pt x="207671" y="886789"/>
                  </a:lnTo>
                  <a:lnTo>
                    <a:pt x="217560" y="881281"/>
                  </a:lnTo>
                  <a:lnTo>
                    <a:pt x="227449" y="875773"/>
                  </a:lnTo>
                  <a:lnTo>
                    <a:pt x="237338" y="870265"/>
                  </a:lnTo>
                  <a:lnTo>
                    <a:pt x="247227" y="864757"/>
                  </a:lnTo>
                  <a:lnTo>
                    <a:pt x="257116" y="859249"/>
                  </a:lnTo>
                  <a:lnTo>
                    <a:pt x="267005" y="853741"/>
                  </a:lnTo>
                  <a:lnTo>
                    <a:pt x="276894" y="848233"/>
                  </a:lnTo>
                  <a:lnTo>
                    <a:pt x="286783" y="842725"/>
                  </a:lnTo>
                  <a:lnTo>
                    <a:pt x="296672" y="837217"/>
                  </a:lnTo>
                  <a:lnTo>
                    <a:pt x="306562" y="831709"/>
                  </a:lnTo>
                  <a:lnTo>
                    <a:pt x="316451" y="826201"/>
                  </a:lnTo>
                  <a:lnTo>
                    <a:pt x="326340" y="820693"/>
                  </a:lnTo>
                  <a:lnTo>
                    <a:pt x="336229" y="815185"/>
                  </a:lnTo>
                  <a:lnTo>
                    <a:pt x="346118" y="809677"/>
                  </a:lnTo>
                  <a:lnTo>
                    <a:pt x="356007" y="804169"/>
                  </a:lnTo>
                  <a:lnTo>
                    <a:pt x="365896" y="798661"/>
                  </a:lnTo>
                  <a:lnTo>
                    <a:pt x="375785" y="793153"/>
                  </a:lnTo>
                  <a:lnTo>
                    <a:pt x="385674" y="787645"/>
                  </a:lnTo>
                  <a:lnTo>
                    <a:pt x="395563" y="782137"/>
                  </a:lnTo>
                  <a:lnTo>
                    <a:pt x="405452" y="776629"/>
                  </a:lnTo>
                  <a:lnTo>
                    <a:pt x="415342" y="771120"/>
                  </a:lnTo>
                  <a:lnTo>
                    <a:pt x="425231" y="765612"/>
                  </a:lnTo>
                  <a:lnTo>
                    <a:pt x="435120" y="760104"/>
                  </a:lnTo>
                  <a:lnTo>
                    <a:pt x="445009" y="754596"/>
                  </a:lnTo>
                  <a:lnTo>
                    <a:pt x="454898" y="749088"/>
                  </a:lnTo>
                  <a:lnTo>
                    <a:pt x="464787" y="743580"/>
                  </a:lnTo>
                  <a:lnTo>
                    <a:pt x="474676" y="738072"/>
                  </a:lnTo>
                  <a:lnTo>
                    <a:pt x="484565" y="732564"/>
                  </a:lnTo>
                  <a:lnTo>
                    <a:pt x="494454" y="727056"/>
                  </a:lnTo>
                  <a:lnTo>
                    <a:pt x="504343" y="721548"/>
                  </a:lnTo>
                  <a:lnTo>
                    <a:pt x="514233" y="716040"/>
                  </a:lnTo>
                  <a:lnTo>
                    <a:pt x="524122" y="710532"/>
                  </a:lnTo>
                  <a:lnTo>
                    <a:pt x="534011" y="705024"/>
                  </a:lnTo>
                  <a:lnTo>
                    <a:pt x="543900" y="699516"/>
                  </a:lnTo>
                  <a:lnTo>
                    <a:pt x="553789" y="694008"/>
                  </a:lnTo>
                  <a:lnTo>
                    <a:pt x="563678" y="688500"/>
                  </a:lnTo>
                  <a:lnTo>
                    <a:pt x="573567" y="682992"/>
                  </a:lnTo>
                  <a:lnTo>
                    <a:pt x="583456" y="677484"/>
                  </a:lnTo>
                  <a:lnTo>
                    <a:pt x="593345" y="671976"/>
                  </a:lnTo>
                  <a:lnTo>
                    <a:pt x="603234" y="666468"/>
                  </a:lnTo>
                  <a:lnTo>
                    <a:pt x="613124" y="660960"/>
                  </a:lnTo>
                  <a:lnTo>
                    <a:pt x="623013" y="655452"/>
                  </a:lnTo>
                  <a:lnTo>
                    <a:pt x="632902" y="649944"/>
                  </a:lnTo>
                  <a:lnTo>
                    <a:pt x="642791" y="644436"/>
                  </a:lnTo>
                  <a:lnTo>
                    <a:pt x="652680" y="638928"/>
                  </a:lnTo>
                  <a:lnTo>
                    <a:pt x="662569" y="633420"/>
                  </a:lnTo>
                  <a:lnTo>
                    <a:pt x="672458" y="627912"/>
                  </a:lnTo>
                  <a:lnTo>
                    <a:pt x="682347" y="622404"/>
                  </a:lnTo>
                  <a:lnTo>
                    <a:pt x="692236" y="616896"/>
                  </a:lnTo>
                  <a:lnTo>
                    <a:pt x="702125" y="611388"/>
                  </a:lnTo>
                  <a:lnTo>
                    <a:pt x="712014" y="605880"/>
                  </a:lnTo>
                  <a:lnTo>
                    <a:pt x="721904" y="600372"/>
                  </a:lnTo>
                  <a:lnTo>
                    <a:pt x="731793" y="594864"/>
                  </a:lnTo>
                  <a:lnTo>
                    <a:pt x="741682" y="589356"/>
                  </a:lnTo>
                  <a:lnTo>
                    <a:pt x="751571" y="583848"/>
                  </a:lnTo>
                  <a:lnTo>
                    <a:pt x="761460" y="578340"/>
                  </a:lnTo>
                  <a:lnTo>
                    <a:pt x="771349" y="572832"/>
                  </a:lnTo>
                  <a:lnTo>
                    <a:pt x="781238" y="567324"/>
                  </a:lnTo>
                  <a:lnTo>
                    <a:pt x="791127" y="561816"/>
                  </a:lnTo>
                  <a:lnTo>
                    <a:pt x="801016" y="556308"/>
                  </a:lnTo>
                  <a:lnTo>
                    <a:pt x="810905" y="550800"/>
                  </a:lnTo>
                  <a:lnTo>
                    <a:pt x="820795" y="545292"/>
                  </a:lnTo>
                  <a:lnTo>
                    <a:pt x="830684" y="539784"/>
                  </a:lnTo>
                  <a:lnTo>
                    <a:pt x="840573" y="534276"/>
                  </a:lnTo>
                  <a:lnTo>
                    <a:pt x="850462" y="528768"/>
                  </a:lnTo>
                  <a:lnTo>
                    <a:pt x="860351" y="523260"/>
                  </a:lnTo>
                  <a:lnTo>
                    <a:pt x="870240" y="517752"/>
                  </a:lnTo>
                  <a:lnTo>
                    <a:pt x="880129" y="512244"/>
                  </a:lnTo>
                  <a:lnTo>
                    <a:pt x="890018" y="506736"/>
                  </a:lnTo>
                  <a:lnTo>
                    <a:pt x="899907" y="501228"/>
                  </a:lnTo>
                  <a:lnTo>
                    <a:pt x="909796" y="495720"/>
                  </a:lnTo>
                  <a:lnTo>
                    <a:pt x="919686" y="490212"/>
                  </a:lnTo>
                  <a:lnTo>
                    <a:pt x="929575" y="484704"/>
                  </a:lnTo>
                  <a:lnTo>
                    <a:pt x="939464" y="479196"/>
                  </a:lnTo>
                  <a:lnTo>
                    <a:pt x="949353" y="473688"/>
                  </a:lnTo>
                  <a:lnTo>
                    <a:pt x="959242" y="468180"/>
                  </a:lnTo>
                  <a:lnTo>
                    <a:pt x="969131" y="462672"/>
                  </a:lnTo>
                  <a:lnTo>
                    <a:pt x="979020" y="457164"/>
                  </a:lnTo>
                  <a:lnTo>
                    <a:pt x="988909" y="451656"/>
                  </a:lnTo>
                  <a:lnTo>
                    <a:pt x="998798" y="446148"/>
                  </a:lnTo>
                  <a:lnTo>
                    <a:pt x="1008687" y="440640"/>
                  </a:lnTo>
                  <a:lnTo>
                    <a:pt x="1018576" y="435132"/>
                  </a:lnTo>
                  <a:lnTo>
                    <a:pt x="1028466" y="429624"/>
                  </a:lnTo>
                  <a:lnTo>
                    <a:pt x="1038355" y="424116"/>
                  </a:lnTo>
                  <a:lnTo>
                    <a:pt x="1048244" y="418608"/>
                  </a:lnTo>
                  <a:lnTo>
                    <a:pt x="1058133" y="413100"/>
                  </a:lnTo>
                  <a:lnTo>
                    <a:pt x="1068022" y="407592"/>
                  </a:lnTo>
                  <a:lnTo>
                    <a:pt x="1077911" y="402084"/>
                  </a:lnTo>
                  <a:lnTo>
                    <a:pt x="1087800" y="396576"/>
                  </a:lnTo>
                  <a:lnTo>
                    <a:pt x="1097689" y="391068"/>
                  </a:lnTo>
                  <a:lnTo>
                    <a:pt x="1107578" y="385560"/>
                  </a:lnTo>
                  <a:lnTo>
                    <a:pt x="1117467" y="380052"/>
                  </a:lnTo>
                  <a:lnTo>
                    <a:pt x="1127357" y="374544"/>
                  </a:lnTo>
                  <a:lnTo>
                    <a:pt x="1137246" y="369036"/>
                  </a:lnTo>
                  <a:lnTo>
                    <a:pt x="1147135" y="363528"/>
                  </a:lnTo>
                  <a:lnTo>
                    <a:pt x="1157024" y="358020"/>
                  </a:lnTo>
                  <a:lnTo>
                    <a:pt x="1166913" y="352512"/>
                  </a:lnTo>
                  <a:lnTo>
                    <a:pt x="1176802" y="347004"/>
                  </a:lnTo>
                  <a:lnTo>
                    <a:pt x="1186691" y="341496"/>
                  </a:lnTo>
                  <a:lnTo>
                    <a:pt x="1196580" y="335988"/>
                  </a:lnTo>
                  <a:lnTo>
                    <a:pt x="1206469" y="330480"/>
                  </a:lnTo>
                  <a:lnTo>
                    <a:pt x="1216358" y="324972"/>
                  </a:lnTo>
                  <a:lnTo>
                    <a:pt x="1226248" y="319464"/>
                  </a:lnTo>
                  <a:lnTo>
                    <a:pt x="1236137" y="313956"/>
                  </a:lnTo>
                  <a:lnTo>
                    <a:pt x="1246026" y="308448"/>
                  </a:lnTo>
                  <a:lnTo>
                    <a:pt x="1255915" y="302940"/>
                  </a:lnTo>
                  <a:lnTo>
                    <a:pt x="1265804" y="297432"/>
                  </a:lnTo>
                  <a:lnTo>
                    <a:pt x="1275693" y="291924"/>
                  </a:lnTo>
                  <a:lnTo>
                    <a:pt x="1285582" y="286416"/>
                  </a:lnTo>
                  <a:lnTo>
                    <a:pt x="1295471" y="280908"/>
                  </a:lnTo>
                  <a:lnTo>
                    <a:pt x="1305360" y="275400"/>
                  </a:lnTo>
                  <a:lnTo>
                    <a:pt x="1315249" y="269892"/>
                  </a:lnTo>
                  <a:lnTo>
                    <a:pt x="1325139" y="264384"/>
                  </a:lnTo>
                  <a:lnTo>
                    <a:pt x="1335028" y="258876"/>
                  </a:lnTo>
                  <a:lnTo>
                    <a:pt x="1344917" y="253368"/>
                  </a:lnTo>
                  <a:lnTo>
                    <a:pt x="1354806" y="247860"/>
                  </a:lnTo>
                  <a:lnTo>
                    <a:pt x="1364695" y="242352"/>
                  </a:lnTo>
                  <a:lnTo>
                    <a:pt x="1374584" y="236844"/>
                  </a:lnTo>
                  <a:lnTo>
                    <a:pt x="1384473" y="231336"/>
                  </a:lnTo>
                  <a:lnTo>
                    <a:pt x="1394362" y="225828"/>
                  </a:lnTo>
                  <a:lnTo>
                    <a:pt x="1404251" y="220320"/>
                  </a:lnTo>
                  <a:lnTo>
                    <a:pt x="1414140" y="214812"/>
                  </a:lnTo>
                  <a:lnTo>
                    <a:pt x="1424029" y="209304"/>
                  </a:lnTo>
                  <a:lnTo>
                    <a:pt x="1433919" y="203796"/>
                  </a:lnTo>
                  <a:lnTo>
                    <a:pt x="1443808" y="198288"/>
                  </a:lnTo>
                  <a:lnTo>
                    <a:pt x="1453697" y="192780"/>
                  </a:lnTo>
                  <a:lnTo>
                    <a:pt x="1463586" y="187272"/>
                  </a:lnTo>
                  <a:lnTo>
                    <a:pt x="1473475" y="181764"/>
                  </a:lnTo>
                  <a:lnTo>
                    <a:pt x="1483364" y="176256"/>
                  </a:lnTo>
                  <a:lnTo>
                    <a:pt x="1493253" y="170748"/>
                  </a:lnTo>
                  <a:lnTo>
                    <a:pt x="1503142" y="165240"/>
                  </a:lnTo>
                  <a:lnTo>
                    <a:pt x="1513031" y="159732"/>
                  </a:lnTo>
                  <a:lnTo>
                    <a:pt x="1522920" y="154224"/>
                  </a:lnTo>
                  <a:lnTo>
                    <a:pt x="1532810" y="148716"/>
                  </a:lnTo>
                  <a:lnTo>
                    <a:pt x="1542699" y="143208"/>
                  </a:lnTo>
                  <a:lnTo>
                    <a:pt x="1552588" y="137700"/>
                  </a:lnTo>
                  <a:lnTo>
                    <a:pt x="1562477" y="132192"/>
                  </a:lnTo>
                  <a:lnTo>
                    <a:pt x="1572366" y="126684"/>
                  </a:lnTo>
                  <a:lnTo>
                    <a:pt x="1582255" y="121176"/>
                  </a:lnTo>
                  <a:lnTo>
                    <a:pt x="1592144" y="115668"/>
                  </a:lnTo>
                  <a:lnTo>
                    <a:pt x="1602033" y="110160"/>
                  </a:lnTo>
                  <a:lnTo>
                    <a:pt x="1611922" y="104652"/>
                  </a:lnTo>
                  <a:lnTo>
                    <a:pt x="1621811" y="99144"/>
                  </a:lnTo>
                  <a:lnTo>
                    <a:pt x="1631701" y="93636"/>
                  </a:lnTo>
                  <a:lnTo>
                    <a:pt x="1641590" y="88128"/>
                  </a:lnTo>
                  <a:lnTo>
                    <a:pt x="1651479" y="82620"/>
                  </a:lnTo>
                  <a:lnTo>
                    <a:pt x="1661368" y="77112"/>
                  </a:lnTo>
                  <a:lnTo>
                    <a:pt x="1671257" y="71604"/>
                  </a:lnTo>
                  <a:lnTo>
                    <a:pt x="1681146" y="66096"/>
                  </a:lnTo>
                  <a:lnTo>
                    <a:pt x="1691035" y="60588"/>
                  </a:lnTo>
                  <a:lnTo>
                    <a:pt x="1700924" y="55080"/>
                  </a:lnTo>
                  <a:lnTo>
                    <a:pt x="1710813" y="49572"/>
                  </a:lnTo>
                  <a:lnTo>
                    <a:pt x="1720702" y="44064"/>
                  </a:lnTo>
                  <a:lnTo>
                    <a:pt x="1730591" y="38556"/>
                  </a:lnTo>
                  <a:lnTo>
                    <a:pt x="1740481" y="33048"/>
                  </a:lnTo>
                  <a:lnTo>
                    <a:pt x="1750370" y="27540"/>
                  </a:lnTo>
                  <a:lnTo>
                    <a:pt x="1760259" y="22032"/>
                  </a:lnTo>
                  <a:lnTo>
                    <a:pt x="1770148" y="16524"/>
                  </a:lnTo>
                  <a:lnTo>
                    <a:pt x="1780037" y="11016"/>
                  </a:lnTo>
                  <a:lnTo>
                    <a:pt x="1789926" y="550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04347" y="4449382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57546" y="4433357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9584" y="4436172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07779" y="4445143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73615" y="4441755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18202" y="4447895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05723" y="4052966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31101" y="4078182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05059" y="3963128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84196" y="3886834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3506" y="3903711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4910" y="3876929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62801" y="3833412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33124" y="3789089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94650" y="3750678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03690" y="590238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103690" y="571751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03690" y="55257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103690" y="53500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03690" y="51743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03690" y="49825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03690" y="479769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03690" y="4828463"/>
              <a:ext cx="1799815" cy="1258131"/>
            </a:xfrm>
            <a:custGeom>
              <a:avLst/>
              <a:pathLst>
                <a:path w="1799815" h="1258131">
                  <a:moveTo>
                    <a:pt x="0" y="1163987"/>
                  </a:moveTo>
                  <a:lnTo>
                    <a:pt x="9889" y="1158209"/>
                  </a:lnTo>
                  <a:lnTo>
                    <a:pt x="19778" y="1152428"/>
                  </a:lnTo>
                  <a:lnTo>
                    <a:pt x="29667" y="1146646"/>
                  </a:lnTo>
                  <a:lnTo>
                    <a:pt x="39556" y="1140862"/>
                  </a:lnTo>
                  <a:lnTo>
                    <a:pt x="49445" y="1135076"/>
                  </a:lnTo>
                  <a:lnTo>
                    <a:pt x="59334" y="1129287"/>
                  </a:lnTo>
                  <a:lnTo>
                    <a:pt x="69223" y="1123497"/>
                  </a:lnTo>
                  <a:lnTo>
                    <a:pt x="79112" y="1117704"/>
                  </a:lnTo>
                  <a:lnTo>
                    <a:pt x="89001" y="1111909"/>
                  </a:lnTo>
                  <a:lnTo>
                    <a:pt x="98890" y="1106112"/>
                  </a:lnTo>
                  <a:lnTo>
                    <a:pt x="108780" y="1100312"/>
                  </a:lnTo>
                  <a:lnTo>
                    <a:pt x="118669" y="1094510"/>
                  </a:lnTo>
                  <a:lnTo>
                    <a:pt x="128558" y="1088706"/>
                  </a:lnTo>
                  <a:lnTo>
                    <a:pt x="138447" y="1082899"/>
                  </a:lnTo>
                  <a:lnTo>
                    <a:pt x="148336" y="1077089"/>
                  </a:lnTo>
                  <a:lnTo>
                    <a:pt x="158225" y="1071277"/>
                  </a:lnTo>
                  <a:lnTo>
                    <a:pt x="168114" y="1065462"/>
                  </a:lnTo>
                  <a:lnTo>
                    <a:pt x="178003" y="1059645"/>
                  </a:lnTo>
                  <a:lnTo>
                    <a:pt x="187892" y="1053824"/>
                  </a:lnTo>
                  <a:lnTo>
                    <a:pt x="197781" y="1048001"/>
                  </a:lnTo>
                  <a:lnTo>
                    <a:pt x="207671" y="1042174"/>
                  </a:lnTo>
                  <a:lnTo>
                    <a:pt x="217560" y="1036345"/>
                  </a:lnTo>
                  <a:lnTo>
                    <a:pt x="227449" y="1030512"/>
                  </a:lnTo>
                  <a:lnTo>
                    <a:pt x="237338" y="1024677"/>
                  </a:lnTo>
                  <a:lnTo>
                    <a:pt x="247227" y="1018838"/>
                  </a:lnTo>
                  <a:lnTo>
                    <a:pt x="257116" y="1012995"/>
                  </a:lnTo>
                  <a:lnTo>
                    <a:pt x="267005" y="1007150"/>
                  </a:lnTo>
                  <a:lnTo>
                    <a:pt x="276894" y="1001300"/>
                  </a:lnTo>
                  <a:lnTo>
                    <a:pt x="286783" y="995448"/>
                  </a:lnTo>
                  <a:lnTo>
                    <a:pt x="296672" y="989591"/>
                  </a:lnTo>
                  <a:lnTo>
                    <a:pt x="306562" y="983731"/>
                  </a:lnTo>
                  <a:lnTo>
                    <a:pt x="316451" y="977867"/>
                  </a:lnTo>
                  <a:lnTo>
                    <a:pt x="326340" y="971999"/>
                  </a:lnTo>
                  <a:lnTo>
                    <a:pt x="336229" y="966127"/>
                  </a:lnTo>
                  <a:lnTo>
                    <a:pt x="346118" y="960250"/>
                  </a:lnTo>
                  <a:lnTo>
                    <a:pt x="356007" y="954370"/>
                  </a:lnTo>
                  <a:lnTo>
                    <a:pt x="365896" y="948485"/>
                  </a:lnTo>
                  <a:lnTo>
                    <a:pt x="375785" y="942596"/>
                  </a:lnTo>
                  <a:lnTo>
                    <a:pt x="385674" y="936702"/>
                  </a:lnTo>
                  <a:lnTo>
                    <a:pt x="395563" y="930804"/>
                  </a:lnTo>
                  <a:lnTo>
                    <a:pt x="405452" y="924900"/>
                  </a:lnTo>
                  <a:lnTo>
                    <a:pt x="415342" y="918992"/>
                  </a:lnTo>
                  <a:lnTo>
                    <a:pt x="425231" y="913079"/>
                  </a:lnTo>
                  <a:lnTo>
                    <a:pt x="435120" y="907161"/>
                  </a:lnTo>
                  <a:lnTo>
                    <a:pt x="445009" y="901237"/>
                  </a:lnTo>
                  <a:lnTo>
                    <a:pt x="454898" y="895308"/>
                  </a:lnTo>
                  <a:lnTo>
                    <a:pt x="464787" y="889374"/>
                  </a:lnTo>
                  <a:lnTo>
                    <a:pt x="474676" y="883433"/>
                  </a:lnTo>
                  <a:lnTo>
                    <a:pt x="484565" y="877487"/>
                  </a:lnTo>
                  <a:lnTo>
                    <a:pt x="494454" y="871535"/>
                  </a:lnTo>
                  <a:lnTo>
                    <a:pt x="504343" y="865577"/>
                  </a:lnTo>
                  <a:lnTo>
                    <a:pt x="514233" y="859613"/>
                  </a:lnTo>
                  <a:lnTo>
                    <a:pt x="524122" y="853642"/>
                  </a:lnTo>
                  <a:lnTo>
                    <a:pt x="534011" y="847665"/>
                  </a:lnTo>
                  <a:lnTo>
                    <a:pt x="543900" y="841681"/>
                  </a:lnTo>
                  <a:lnTo>
                    <a:pt x="553789" y="835691"/>
                  </a:lnTo>
                  <a:lnTo>
                    <a:pt x="563678" y="829693"/>
                  </a:lnTo>
                  <a:lnTo>
                    <a:pt x="573567" y="823688"/>
                  </a:lnTo>
                  <a:lnTo>
                    <a:pt x="583456" y="817676"/>
                  </a:lnTo>
                  <a:lnTo>
                    <a:pt x="593345" y="811656"/>
                  </a:lnTo>
                  <a:lnTo>
                    <a:pt x="603234" y="805629"/>
                  </a:lnTo>
                  <a:lnTo>
                    <a:pt x="613124" y="799594"/>
                  </a:lnTo>
                  <a:lnTo>
                    <a:pt x="623013" y="793551"/>
                  </a:lnTo>
                  <a:lnTo>
                    <a:pt x="632902" y="787499"/>
                  </a:lnTo>
                  <a:lnTo>
                    <a:pt x="642791" y="781440"/>
                  </a:lnTo>
                  <a:lnTo>
                    <a:pt x="652680" y="775372"/>
                  </a:lnTo>
                  <a:lnTo>
                    <a:pt x="662569" y="769295"/>
                  </a:lnTo>
                  <a:lnTo>
                    <a:pt x="672458" y="763209"/>
                  </a:lnTo>
                  <a:lnTo>
                    <a:pt x="682347" y="757114"/>
                  </a:lnTo>
                  <a:lnTo>
                    <a:pt x="692236" y="751010"/>
                  </a:lnTo>
                  <a:lnTo>
                    <a:pt x="702125" y="744896"/>
                  </a:lnTo>
                  <a:lnTo>
                    <a:pt x="712014" y="738773"/>
                  </a:lnTo>
                  <a:lnTo>
                    <a:pt x="721904" y="732640"/>
                  </a:lnTo>
                  <a:lnTo>
                    <a:pt x="731793" y="726497"/>
                  </a:lnTo>
                  <a:lnTo>
                    <a:pt x="741682" y="720344"/>
                  </a:lnTo>
                  <a:lnTo>
                    <a:pt x="751571" y="714181"/>
                  </a:lnTo>
                  <a:lnTo>
                    <a:pt x="761460" y="708007"/>
                  </a:lnTo>
                  <a:lnTo>
                    <a:pt x="771349" y="701822"/>
                  </a:lnTo>
                  <a:lnTo>
                    <a:pt x="781238" y="695627"/>
                  </a:lnTo>
                  <a:lnTo>
                    <a:pt x="791127" y="689421"/>
                  </a:lnTo>
                  <a:lnTo>
                    <a:pt x="801016" y="683203"/>
                  </a:lnTo>
                  <a:lnTo>
                    <a:pt x="810905" y="676974"/>
                  </a:lnTo>
                  <a:lnTo>
                    <a:pt x="820795" y="670734"/>
                  </a:lnTo>
                  <a:lnTo>
                    <a:pt x="830684" y="664482"/>
                  </a:lnTo>
                  <a:lnTo>
                    <a:pt x="840573" y="658218"/>
                  </a:lnTo>
                  <a:lnTo>
                    <a:pt x="850462" y="651943"/>
                  </a:lnTo>
                  <a:lnTo>
                    <a:pt x="860351" y="645655"/>
                  </a:lnTo>
                  <a:lnTo>
                    <a:pt x="870240" y="639355"/>
                  </a:lnTo>
                  <a:lnTo>
                    <a:pt x="880129" y="633043"/>
                  </a:lnTo>
                  <a:lnTo>
                    <a:pt x="890018" y="626719"/>
                  </a:lnTo>
                  <a:lnTo>
                    <a:pt x="899907" y="620382"/>
                  </a:lnTo>
                  <a:lnTo>
                    <a:pt x="909796" y="614032"/>
                  </a:lnTo>
                  <a:lnTo>
                    <a:pt x="919686" y="607670"/>
                  </a:lnTo>
                  <a:lnTo>
                    <a:pt x="929575" y="601295"/>
                  </a:lnTo>
                  <a:lnTo>
                    <a:pt x="939464" y="594907"/>
                  </a:lnTo>
                  <a:lnTo>
                    <a:pt x="949353" y="588506"/>
                  </a:lnTo>
                  <a:lnTo>
                    <a:pt x="959242" y="582093"/>
                  </a:lnTo>
                  <a:lnTo>
                    <a:pt x="969131" y="575666"/>
                  </a:lnTo>
                  <a:lnTo>
                    <a:pt x="979020" y="569226"/>
                  </a:lnTo>
                  <a:lnTo>
                    <a:pt x="988909" y="562774"/>
                  </a:lnTo>
                  <a:lnTo>
                    <a:pt x="998798" y="556308"/>
                  </a:lnTo>
                  <a:lnTo>
                    <a:pt x="1008687" y="549829"/>
                  </a:lnTo>
                  <a:lnTo>
                    <a:pt x="1018576" y="543338"/>
                  </a:lnTo>
                  <a:lnTo>
                    <a:pt x="1028466" y="536833"/>
                  </a:lnTo>
                  <a:lnTo>
                    <a:pt x="1038355" y="530315"/>
                  </a:lnTo>
                  <a:lnTo>
                    <a:pt x="1048244" y="523785"/>
                  </a:lnTo>
                  <a:lnTo>
                    <a:pt x="1058133" y="517242"/>
                  </a:lnTo>
                  <a:lnTo>
                    <a:pt x="1068022" y="510685"/>
                  </a:lnTo>
                  <a:lnTo>
                    <a:pt x="1077911" y="504116"/>
                  </a:lnTo>
                  <a:lnTo>
                    <a:pt x="1087800" y="497535"/>
                  </a:lnTo>
                  <a:lnTo>
                    <a:pt x="1097689" y="490940"/>
                  </a:lnTo>
                  <a:lnTo>
                    <a:pt x="1107578" y="484334"/>
                  </a:lnTo>
                  <a:lnTo>
                    <a:pt x="1117467" y="477715"/>
                  </a:lnTo>
                  <a:lnTo>
                    <a:pt x="1127357" y="471083"/>
                  </a:lnTo>
                  <a:lnTo>
                    <a:pt x="1137246" y="464440"/>
                  </a:lnTo>
                  <a:lnTo>
                    <a:pt x="1147135" y="457784"/>
                  </a:lnTo>
                  <a:lnTo>
                    <a:pt x="1157024" y="451117"/>
                  </a:lnTo>
                  <a:lnTo>
                    <a:pt x="1166913" y="444438"/>
                  </a:lnTo>
                  <a:lnTo>
                    <a:pt x="1176802" y="437747"/>
                  </a:lnTo>
                  <a:lnTo>
                    <a:pt x="1186691" y="431045"/>
                  </a:lnTo>
                  <a:lnTo>
                    <a:pt x="1196580" y="424332"/>
                  </a:lnTo>
                  <a:lnTo>
                    <a:pt x="1206469" y="417607"/>
                  </a:lnTo>
                  <a:lnTo>
                    <a:pt x="1216358" y="410872"/>
                  </a:lnTo>
                  <a:lnTo>
                    <a:pt x="1226248" y="404125"/>
                  </a:lnTo>
                  <a:lnTo>
                    <a:pt x="1236137" y="397368"/>
                  </a:lnTo>
                  <a:lnTo>
                    <a:pt x="1246026" y="390601"/>
                  </a:lnTo>
                  <a:lnTo>
                    <a:pt x="1255915" y="383823"/>
                  </a:lnTo>
                  <a:lnTo>
                    <a:pt x="1265804" y="377035"/>
                  </a:lnTo>
                  <a:lnTo>
                    <a:pt x="1275693" y="370237"/>
                  </a:lnTo>
                  <a:lnTo>
                    <a:pt x="1285582" y="363430"/>
                  </a:lnTo>
                  <a:lnTo>
                    <a:pt x="1295471" y="356613"/>
                  </a:lnTo>
                  <a:lnTo>
                    <a:pt x="1305360" y="349786"/>
                  </a:lnTo>
                  <a:lnTo>
                    <a:pt x="1315249" y="342951"/>
                  </a:lnTo>
                  <a:lnTo>
                    <a:pt x="1325139" y="336106"/>
                  </a:lnTo>
                  <a:lnTo>
                    <a:pt x="1335028" y="329252"/>
                  </a:lnTo>
                  <a:lnTo>
                    <a:pt x="1344917" y="322390"/>
                  </a:lnTo>
                  <a:lnTo>
                    <a:pt x="1354806" y="315519"/>
                  </a:lnTo>
                  <a:lnTo>
                    <a:pt x="1364695" y="308640"/>
                  </a:lnTo>
                  <a:lnTo>
                    <a:pt x="1374584" y="301753"/>
                  </a:lnTo>
                  <a:lnTo>
                    <a:pt x="1384473" y="294858"/>
                  </a:lnTo>
                  <a:lnTo>
                    <a:pt x="1394362" y="287955"/>
                  </a:lnTo>
                  <a:lnTo>
                    <a:pt x="1404251" y="281044"/>
                  </a:lnTo>
                  <a:lnTo>
                    <a:pt x="1414140" y="274126"/>
                  </a:lnTo>
                  <a:lnTo>
                    <a:pt x="1424029" y="267201"/>
                  </a:lnTo>
                  <a:lnTo>
                    <a:pt x="1433919" y="260268"/>
                  </a:lnTo>
                  <a:lnTo>
                    <a:pt x="1443808" y="253328"/>
                  </a:lnTo>
                  <a:lnTo>
                    <a:pt x="1453697" y="246382"/>
                  </a:lnTo>
                  <a:lnTo>
                    <a:pt x="1463586" y="239429"/>
                  </a:lnTo>
                  <a:lnTo>
                    <a:pt x="1473475" y="232470"/>
                  </a:lnTo>
                  <a:lnTo>
                    <a:pt x="1483364" y="225504"/>
                  </a:lnTo>
                  <a:lnTo>
                    <a:pt x="1493253" y="218532"/>
                  </a:lnTo>
                  <a:lnTo>
                    <a:pt x="1503142" y="211554"/>
                  </a:lnTo>
                  <a:lnTo>
                    <a:pt x="1513031" y="204570"/>
                  </a:lnTo>
                  <a:lnTo>
                    <a:pt x="1522920" y="197580"/>
                  </a:lnTo>
                  <a:lnTo>
                    <a:pt x="1532810" y="190585"/>
                  </a:lnTo>
                  <a:lnTo>
                    <a:pt x="1542699" y="183584"/>
                  </a:lnTo>
                  <a:lnTo>
                    <a:pt x="1552588" y="176577"/>
                  </a:lnTo>
                  <a:lnTo>
                    <a:pt x="1562477" y="169566"/>
                  </a:lnTo>
                  <a:lnTo>
                    <a:pt x="1572366" y="162549"/>
                  </a:lnTo>
                  <a:lnTo>
                    <a:pt x="1582255" y="155528"/>
                  </a:lnTo>
                  <a:lnTo>
                    <a:pt x="1592144" y="148501"/>
                  </a:lnTo>
                  <a:lnTo>
                    <a:pt x="1602033" y="141470"/>
                  </a:lnTo>
                  <a:lnTo>
                    <a:pt x="1611922" y="134434"/>
                  </a:lnTo>
                  <a:lnTo>
                    <a:pt x="1621811" y="127393"/>
                  </a:lnTo>
                  <a:lnTo>
                    <a:pt x="1631701" y="120348"/>
                  </a:lnTo>
                  <a:lnTo>
                    <a:pt x="1641590" y="113299"/>
                  </a:lnTo>
                  <a:lnTo>
                    <a:pt x="1651479" y="106246"/>
                  </a:lnTo>
                  <a:lnTo>
                    <a:pt x="1661368" y="99188"/>
                  </a:lnTo>
                  <a:lnTo>
                    <a:pt x="1671257" y="92126"/>
                  </a:lnTo>
                  <a:lnTo>
                    <a:pt x="1681146" y="85061"/>
                  </a:lnTo>
                  <a:lnTo>
                    <a:pt x="1691035" y="77991"/>
                  </a:lnTo>
                  <a:lnTo>
                    <a:pt x="1700924" y="70918"/>
                  </a:lnTo>
                  <a:lnTo>
                    <a:pt x="1710813" y="63841"/>
                  </a:lnTo>
                  <a:lnTo>
                    <a:pt x="1720702" y="56761"/>
                  </a:lnTo>
                  <a:lnTo>
                    <a:pt x="1730591" y="49677"/>
                  </a:lnTo>
                  <a:lnTo>
                    <a:pt x="1740481" y="42590"/>
                  </a:lnTo>
                  <a:lnTo>
                    <a:pt x="1750370" y="35499"/>
                  </a:lnTo>
                  <a:lnTo>
                    <a:pt x="1760259" y="28406"/>
                  </a:lnTo>
                  <a:lnTo>
                    <a:pt x="1770148" y="21309"/>
                  </a:lnTo>
                  <a:lnTo>
                    <a:pt x="1780037" y="14209"/>
                  </a:lnTo>
                  <a:lnTo>
                    <a:pt x="1789926" y="7106"/>
                  </a:lnTo>
                  <a:lnTo>
                    <a:pt x="1799815" y="0"/>
                  </a:lnTo>
                  <a:lnTo>
                    <a:pt x="1799815" y="165502"/>
                  </a:lnTo>
                  <a:lnTo>
                    <a:pt x="1789926" y="171325"/>
                  </a:lnTo>
                  <a:lnTo>
                    <a:pt x="1780037" y="177150"/>
                  </a:lnTo>
                  <a:lnTo>
                    <a:pt x="1770148" y="182979"/>
                  </a:lnTo>
                  <a:lnTo>
                    <a:pt x="1760259" y="188811"/>
                  </a:lnTo>
                  <a:lnTo>
                    <a:pt x="1750370" y="194646"/>
                  </a:lnTo>
                  <a:lnTo>
                    <a:pt x="1740481" y="200485"/>
                  </a:lnTo>
                  <a:lnTo>
                    <a:pt x="1730591" y="206326"/>
                  </a:lnTo>
                  <a:lnTo>
                    <a:pt x="1720702" y="212172"/>
                  </a:lnTo>
                  <a:lnTo>
                    <a:pt x="1710813" y="218020"/>
                  </a:lnTo>
                  <a:lnTo>
                    <a:pt x="1700924" y="223872"/>
                  </a:lnTo>
                  <a:lnTo>
                    <a:pt x="1691035" y="229728"/>
                  </a:lnTo>
                  <a:lnTo>
                    <a:pt x="1681146" y="235588"/>
                  </a:lnTo>
                  <a:lnTo>
                    <a:pt x="1671257" y="241451"/>
                  </a:lnTo>
                  <a:lnTo>
                    <a:pt x="1661368" y="247318"/>
                  </a:lnTo>
                  <a:lnTo>
                    <a:pt x="1651479" y="253190"/>
                  </a:lnTo>
                  <a:lnTo>
                    <a:pt x="1641590" y="259065"/>
                  </a:lnTo>
                  <a:lnTo>
                    <a:pt x="1631701" y="264945"/>
                  </a:lnTo>
                  <a:lnTo>
                    <a:pt x="1621811" y="270829"/>
                  </a:lnTo>
                  <a:lnTo>
                    <a:pt x="1611922" y="276717"/>
                  </a:lnTo>
                  <a:lnTo>
                    <a:pt x="1602033" y="282610"/>
                  </a:lnTo>
                  <a:lnTo>
                    <a:pt x="1592144" y="288508"/>
                  </a:lnTo>
                  <a:lnTo>
                    <a:pt x="1582255" y="294410"/>
                  </a:lnTo>
                  <a:lnTo>
                    <a:pt x="1572366" y="300318"/>
                  </a:lnTo>
                  <a:lnTo>
                    <a:pt x="1562477" y="306230"/>
                  </a:lnTo>
                  <a:lnTo>
                    <a:pt x="1552588" y="312147"/>
                  </a:lnTo>
                  <a:lnTo>
                    <a:pt x="1542699" y="318070"/>
                  </a:lnTo>
                  <a:lnTo>
                    <a:pt x="1532810" y="323998"/>
                  </a:lnTo>
                  <a:lnTo>
                    <a:pt x="1522920" y="329931"/>
                  </a:lnTo>
                  <a:lnTo>
                    <a:pt x="1513031" y="335871"/>
                  </a:lnTo>
                  <a:lnTo>
                    <a:pt x="1503142" y="341816"/>
                  </a:lnTo>
                  <a:lnTo>
                    <a:pt x="1493253" y="347766"/>
                  </a:lnTo>
                  <a:lnTo>
                    <a:pt x="1483364" y="353723"/>
                  </a:lnTo>
                  <a:lnTo>
                    <a:pt x="1473475" y="359686"/>
                  </a:lnTo>
                  <a:lnTo>
                    <a:pt x="1463586" y="365656"/>
                  </a:lnTo>
                  <a:lnTo>
                    <a:pt x="1453697" y="371632"/>
                  </a:lnTo>
                  <a:lnTo>
                    <a:pt x="1443808" y="377614"/>
                  </a:lnTo>
                  <a:lnTo>
                    <a:pt x="1433919" y="383604"/>
                  </a:lnTo>
                  <a:lnTo>
                    <a:pt x="1424029" y="389600"/>
                  </a:lnTo>
                  <a:lnTo>
                    <a:pt x="1414140" y="395604"/>
                  </a:lnTo>
                  <a:lnTo>
                    <a:pt x="1404251" y="401615"/>
                  </a:lnTo>
                  <a:lnTo>
                    <a:pt x="1394362" y="407633"/>
                  </a:lnTo>
                  <a:lnTo>
                    <a:pt x="1384473" y="413659"/>
                  </a:lnTo>
                  <a:lnTo>
                    <a:pt x="1374584" y="419693"/>
                  </a:lnTo>
                  <a:lnTo>
                    <a:pt x="1364695" y="425734"/>
                  </a:lnTo>
                  <a:lnTo>
                    <a:pt x="1354806" y="431784"/>
                  </a:lnTo>
                  <a:lnTo>
                    <a:pt x="1344917" y="437842"/>
                  </a:lnTo>
                  <a:lnTo>
                    <a:pt x="1335028" y="443909"/>
                  </a:lnTo>
                  <a:lnTo>
                    <a:pt x="1325139" y="449984"/>
                  </a:lnTo>
                  <a:lnTo>
                    <a:pt x="1315249" y="456069"/>
                  </a:lnTo>
                  <a:lnTo>
                    <a:pt x="1305360" y="462162"/>
                  </a:lnTo>
                  <a:lnTo>
                    <a:pt x="1295471" y="468264"/>
                  </a:lnTo>
                  <a:lnTo>
                    <a:pt x="1285582" y="474376"/>
                  </a:lnTo>
                  <a:lnTo>
                    <a:pt x="1275693" y="480497"/>
                  </a:lnTo>
                  <a:lnTo>
                    <a:pt x="1265804" y="486629"/>
                  </a:lnTo>
                  <a:lnTo>
                    <a:pt x="1255915" y="492770"/>
                  </a:lnTo>
                  <a:lnTo>
                    <a:pt x="1246026" y="498921"/>
                  </a:lnTo>
                  <a:lnTo>
                    <a:pt x="1236137" y="505082"/>
                  </a:lnTo>
                  <a:lnTo>
                    <a:pt x="1226248" y="511254"/>
                  </a:lnTo>
                  <a:lnTo>
                    <a:pt x="1216358" y="517437"/>
                  </a:lnTo>
                  <a:lnTo>
                    <a:pt x="1206469" y="523630"/>
                  </a:lnTo>
                  <a:lnTo>
                    <a:pt x="1196580" y="529835"/>
                  </a:lnTo>
                  <a:lnTo>
                    <a:pt x="1186691" y="536050"/>
                  </a:lnTo>
                  <a:lnTo>
                    <a:pt x="1176802" y="542277"/>
                  </a:lnTo>
                  <a:lnTo>
                    <a:pt x="1166913" y="548515"/>
                  </a:lnTo>
                  <a:lnTo>
                    <a:pt x="1157024" y="554765"/>
                  </a:lnTo>
                  <a:lnTo>
                    <a:pt x="1147135" y="561027"/>
                  </a:lnTo>
                  <a:lnTo>
                    <a:pt x="1137246" y="567300"/>
                  </a:lnTo>
                  <a:lnTo>
                    <a:pt x="1127357" y="573586"/>
                  </a:lnTo>
                  <a:lnTo>
                    <a:pt x="1117467" y="579883"/>
                  </a:lnTo>
                  <a:lnTo>
                    <a:pt x="1107578" y="586193"/>
                  </a:lnTo>
                  <a:lnTo>
                    <a:pt x="1097689" y="592515"/>
                  </a:lnTo>
                  <a:lnTo>
                    <a:pt x="1087800" y="598850"/>
                  </a:lnTo>
                  <a:lnTo>
                    <a:pt x="1077911" y="605197"/>
                  </a:lnTo>
                  <a:lnTo>
                    <a:pt x="1068022" y="611557"/>
                  </a:lnTo>
                  <a:lnTo>
                    <a:pt x="1058133" y="617930"/>
                  </a:lnTo>
                  <a:lnTo>
                    <a:pt x="1048244" y="624316"/>
                  </a:lnTo>
                  <a:lnTo>
                    <a:pt x="1038355" y="630714"/>
                  </a:lnTo>
                  <a:lnTo>
                    <a:pt x="1028466" y="637125"/>
                  </a:lnTo>
                  <a:lnTo>
                    <a:pt x="1018576" y="643549"/>
                  </a:lnTo>
                  <a:lnTo>
                    <a:pt x="1008687" y="649987"/>
                  </a:lnTo>
                  <a:lnTo>
                    <a:pt x="998798" y="656437"/>
                  </a:lnTo>
                  <a:lnTo>
                    <a:pt x="988909" y="662900"/>
                  </a:lnTo>
                  <a:lnTo>
                    <a:pt x="979020" y="669377"/>
                  </a:lnTo>
                  <a:lnTo>
                    <a:pt x="969131" y="675866"/>
                  </a:lnTo>
                  <a:lnTo>
                    <a:pt x="959242" y="682368"/>
                  </a:lnTo>
                  <a:lnTo>
                    <a:pt x="949353" y="688884"/>
                  </a:lnTo>
                  <a:lnTo>
                    <a:pt x="939464" y="695412"/>
                  </a:lnTo>
                  <a:lnTo>
                    <a:pt x="929575" y="701953"/>
                  </a:lnTo>
                  <a:lnTo>
                    <a:pt x="919686" y="708507"/>
                  </a:lnTo>
                  <a:lnTo>
                    <a:pt x="909796" y="715074"/>
                  </a:lnTo>
                  <a:lnTo>
                    <a:pt x="899907" y="721653"/>
                  </a:lnTo>
                  <a:lnTo>
                    <a:pt x="890018" y="728245"/>
                  </a:lnTo>
                  <a:lnTo>
                    <a:pt x="880129" y="734849"/>
                  </a:lnTo>
                  <a:lnTo>
                    <a:pt x="870240" y="741466"/>
                  </a:lnTo>
                  <a:lnTo>
                    <a:pt x="860351" y="748095"/>
                  </a:lnTo>
                  <a:lnTo>
                    <a:pt x="850462" y="754736"/>
                  </a:lnTo>
                  <a:lnTo>
                    <a:pt x="840573" y="761390"/>
                  </a:lnTo>
                  <a:lnTo>
                    <a:pt x="830684" y="768055"/>
                  </a:lnTo>
                  <a:lnTo>
                    <a:pt x="820795" y="774732"/>
                  </a:lnTo>
                  <a:lnTo>
                    <a:pt x="810905" y="781421"/>
                  </a:lnTo>
                  <a:lnTo>
                    <a:pt x="801016" y="788121"/>
                  </a:lnTo>
                  <a:lnTo>
                    <a:pt x="791127" y="794832"/>
                  </a:lnTo>
                  <a:lnTo>
                    <a:pt x="781238" y="801555"/>
                  </a:lnTo>
                  <a:lnTo>
                    <a:pt x="771349" y="808288"/>
                  </a:lnTo>
                  <a:lnTo>
                    <a:pt x="761460" y="815033"/>
                  </a:lnTo>
                  <a:lnTo>
                    <a:pt x="751571" y="821788"/>
                  </a:lnTo>
                  <a:lnTo>
                    <a:pt x="741682" y="828553"/>
                  </a:lnTo>
                  <a:lnTo>
                    <a:pt x="731793" y="835329"/>
                  </a:lnTo>
                  <a:lnTo>
                    <a:pt x="721904" y="842115"/>
                  </a:lnTo>
                  <a:lnTo>
                    <a:pt x="712014" y="848911"/>
                  </a:lnTo>
                  <a:lnTo>
                    <a:pt x="702125" y="855717"/>
                  </a:lnTo>
                  <a:lnTo>
                    <a:pt x="692236" y="862532"/>
                  </a:lnTo>
                  <a:lnTo>
                    <a:pt x="682347" y="869357"/>
                  </a:lnTo>
                  <a:lnTo>
                    <a:pt x="672458" y="876191"/>
                  </a:lnTo>
                  <a:lnTo>
                    <a:pt x="662569" y="883034"/>
                  </a:lnTo>
                  <a:lnTo>
                    <a:pt x="652680" y="889886"/>
                  </a:lnTo>
                  <a:lnTo>
                    <a:pt x="642791" y="896747"/>
                  </a:lnTo>
                  <a:lnTo>
                    <a:pt x="632902" y="903616"/>
                  </a:lnTo>
                  <a:lnTo>
                    <a:pt x="623013" y="910494"/>
                  </a:lnTo>
                  <a:lnTo>
                    <a:pt x="613124" y="917380"/>
                  </a:lnTo>
                  <a:lnTo>
                    <a:pt x="603234" y="924274"/>
                  </a:lnTo>
                  <a:lnTo>
                    <a:pt x="593345" y="931175"/>
                  </a:lnTo>
                  <a:lnTo>
                    <a:pt x="583456" y="938084"/>
                  </a:lnTo>
                  <a:lnTo>
                    <a:pt x="573567" y="945001"/>
                  </a:lnTo>
                  <a:lnTo>
                    <a:pt x="563678" y="951925"/>
                  </a:lnTo>
                  <a:lnTo>
                    <a:pt x="553789" y="958857"/>
                  </a:lnTo>
                  <a:lnTo>
                    <a:pt x="543900" y="965795"/>
                  </a:lnTo>
                  <a:lnTo>
                    <a:pt x="534011" y="972740"/>
                  </a:lnTo>
                  <a:lnTo>
                    <a:pt x="524122" y="979692"/>
                  </a:lnTo>
                  <a:lnTo>
                    <a:pt x="514233" y="986650"/>
                  </a:lnTo>
                  <a:lnTo>
                    <a:pt x="504343" y="993615"/>
                  </a:lnTo>
                  <a:lnTo>
                    <a:pt x="494454" y="1000586"/>
                  </a:lnTo>
                  <a:lnTo>
                    <a:pt x="484565" y="1007563"/>
                  </a:lnTo>
                  <a:lnTo>
                    <a:pt x="474676" y="1014546"/>
                  </a:lnTo>
                  <a:lnTo>
                    <a:pt x="464787" y="1021534"/>
                  </a:lnTo>
                  <a:lnTo>
                    <a:pt x="454898" y="1028529"/>
                  </a:lnTo>
                  <a:lnTo>
                    <a:pt x="445009" y="1035529"/>
                  </a:lnTo>
                  <a:lnTo>
                    <a:pt x="435120" y="1042534"/>
                  </a:lnTo>
                  <a:lnTo>
                    <a:pt x="425231" y="1049545"/>
                  </a:lnTo>
                  <a:lnTo>
                    <a:pt x="415342" y="1056560"/>
                  </a:lnTo>
                  <a:lnTo>
                    <a:pt x="405452" y="1063581"/>
                  </a:lnTo>
                  <a:lnTo>
                    <a:pt x="395563" y="1070607"/>
                  </a:lnTo>
                  <a:lnTo>
                    <a:pt x="385674" y="1077637"/>
                  </a:lnTo>
                  <a:lnTo>
                    <a:pt x="375785" y="1084672"/>
                  </a:lnTo>
                  <a:lnTo>
                    <a:pt x="365896" y="1091712"/>
                  </a:lnTo>
                  <a:lnTo>
                    <a:pt x="356007" y="1098756"/>
                  </a:lnTo>
                  <a:lnTo>
                    <a:pt x="346118" y="1105805"/>
                  </a:lnTo>
                  <a:lnTo>
                    <a:pt x="336229" y="1112857"/>
                  </a:lnTo>
                  <a:lnTo>
                    <a:pt x="326340" y="1119914"/>
                  </a:lnTo>
                  <a:lnTo>
                    <a:pt x="316451" y="1126975"/>
                  </a:lnTo>
                  <a:lnTo>
                    <a:pt x="306562" y="1134040"/>
                  </a:lnTo>
                  <a:lnTo>
                    <a:pt x="296672" y="1141109"/>
                  </a:lnTo>
                  <a:lnTo>
                    <a:pt x="286783" y="1148181"/>
                  </a:lnTo>
                  <a:lnTo>
                    <a:pt x="276894" y="1155257"/>
                  </a:lnTo>
                  <a:lnTo>
                    <a:pt x="267005" y="1162337"/>
                  </a:lnTo>
                  <a:lnTo>
                    <a:pt x="257116" y="1169420"/>
                  </a:lnTo>
                  <a:lnTo>
                    <a:pt x="247227" y="1176507"/>
                  </a:lnTo>
                  <a:lnTo>
                    <a:pt x="237338" y="1183597"/>
                  </a:lnTo>
                  <a:lnTo>
                    <a:pt x="227449" y="1190690"/>
                  </a:lnTo>
                  <a:lnTo>
                    <a:pt x="217560" y="1197786"/>
                  </a:lnTo>
                  <a:lnTo>
                    <a:pt x="207671" y="1204886"/>
                  </a:lnTo>
                  <a:lnTo>
                    <a:pt x="197781" y="1211989"/>
                  </a:lnTo>
                  <a:lnTo>
                    <a:pt x="187892" y="1219094"/>
                  </a:lnTo>
                  <a:lnTo>
                    <a:pt x="178003" y="1226202"/>
                  </a:lnTo>
                  <a:lnTo>
                    <a:pt x="168114" y="1233314"/>
                  </a:lnTo>
                  <a:lnTo>
                    <a:pt x="158225" y="1240428"/>
                  </a:lnTo>
                  <a:lnTo>
                    <a:pt x="148336" y="1247544"/>
                  </a:lnTo>
                  <a:lnTo>
                    <a:pt x="138447" y="1254664"/>
                  </a:lnTo>
                  <a:lnTo>
                    <a:pt x="133633" y="1258131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03690" y="4828463"/>
              <a:ext cx="1799815" cy="1163987"/>
            </a:xfrm>
            <a:custGeom>
              <a:avLst/>
              <a:pathLst>
                <a:path w="1799815" h="1163987">
                  <a:moveTo>
                    <a:pt x="0" y="1163987"/>
                  </a:moveTo>
                  <a:lnTo>
                    <a:pt x="9889" y="1158209"/>
                  </a:lnTo>
                  <a:lnTo>
                    <a:pt x="19778" y="1152428"/>
                  </a:lnTo>
                  <a:lnTo>
                    <a:pt x="29667" y="1146646"/>
                  </a:lnTo>
                  <a:lnTo>
                    <a:pt x="39556" y="1140862"/>
                  </a:lnTo>
                  <a:lnTo>
                    <a:pt x="49445" y="1135076"/>
                  </a:lnTo>
                  <a:lnTo>
                    <a:pt x="59334" y="1129287"/>
                  </a:lnTo>
                  <a:lnTo>
                    <a:pt x="69223" y="1123497"/>
                  </a:lnTo>
                  <a:lnTo>
                    <a:pt x="79112" y="1117704"/>
                  </a:lnTo>
                  <a:lnTo>
                    <a:pt x="89001" y="1111909"/>
                  </a:lnTo>
                  <a:lnTo>
                    <a:pt x="98890" y="1106112"/>
                  </a:lnTo>
                  <a:lnTo>
                    <a:pt x="108780" y="1100312"/>
                  </a:lnTo>
                  <a:lnTo>
                    <a:pt x="118669" y="1094510"/>
                  </a:lnTo>
                  <a:lnTo>
                    <a:pt x="128558" y="1088706"/>
                  </a:lnTo>
                  <a:lnTo>
                    <a:pt x="138447" y="1082899"/>
                  </a:lnTo>
                  <a:lnTo>
                    <a:pt x="148336" y="1077089"/>
                  </a:lnTo>
                  <a:lnTo>
                    <a:pt x="158225" y="1071277"/>
                  </a:lnTo>
                  <a:lnTo>
                    <a:pt x="168114" y="1065462"/>
                  </a:lnTo>
                  <a:lnTo>
                    <a:pt x="178003" y="1059645"/>
                  </a:lnTo>
                  <a:lnTo>
                    <a:pt x="187892" y="1053824"/>
                  </a:lnTo>
                  <a:lnTo>
                    <a:pt x="197781" y="1048001"/>
                  </a:lnTo>
                  <a:lnTo>
                    <a:pt x="207671" y="1042174"/>
                  </a:lnTo>
                  <a:lnTo>
                    <a:pt x="217560" y="1036345"/>
                  </a:lnTo>
                  <a:lnTo>
                    <a:pt x="227449" y="1030512"/>
                  </a:lnTo>
                  <a:lnTo>
                    <a:pt x="237338" y="1024677"/>
                  </a:lnTo>
                  <a:lnTo>
                    <a:pt x="247227" y="1018838"/>
                  </a:lnTo>
                  <a:lnTo>
                    <a:pt x="257116" y="1012995"/>
                  </a:lnTo>
                  <a:lnTo>
                    <a:pt x="267005" y="1007150"/>
                  </a:lnTo>
                  <a:lnTo>
                    <a:pt x="276894" y="1001300"/>
                  </a:lnTo>
                  <a:lnTo>
                    <a:pt x="286783" y="995448"/>
                  </a:lnTo>
                  <a:lnTo>
                    <a:pt x="296672" y="989591"/>
                  </a:lnTo>
                  <a:lnTo>
                    <a:pt x="306562" y="983731"/>
                  </a:lnTo>
                  <a:lnTo>
                    <a:pt x="316451" y="977867"/>
                  </a:lnTo>
                  <a:lnTo>
                    <a:pt x="326340" y="971999"/>
                  </a:lnTo>
                  <a:lnTo>
                    <a:pt x="336229" y="966127"/>
                  </a:lnTo>
                  <a:lnTo>
                    <a:pt x="346118" y="960250"/>
                  </a:lnTo>
                  <a:lnTo>
                    <a:pt x="356007" y="954370"/>
                  </a:lnTo>
                  <a:lnTo>
                    <a:pt x="365896" y="948485"/>
                  </a:lnTo>
                  <a:lnTo>
                    <a:pt x="375785" y="942596"/>
                  </a:lnTo>
                  <a:lnTo>
                    <a:pt x="385674" y="936702"/>
                  </a:lnTo>
                  <a:lnTo>
                    <a:pt x="395563" y="930804"/>
                  </a:lnTo>
                  <a:lnTo>
                    <a:pt x="405452" y="924900"/>
                  </a:lnTo>
                  <a:lnTo>
                    <a:pt x="415342" y="918992"/>
                  </a:lnTo>
                  <a:lnTo>
                    <a:pt x="425231" y="913079"/>
                  </a:lnTo>
                  <a:lnTo>
                    <a:pt x="435120" y="907161"/>
                  </a:lnTo>
                  <a:lnTo>
                    <a:pt x="445009" y="901237"/>
                  </a:lnTo>
                  <a:lnTo>
                    <a:pt x="454898" y="895308"/>
                  </a:lnTo>
                  <a:lnTo>
                    <a:pt x="464787" y="889374"/>
                  </a:lnTo>
                  <a:lnTo>
                    <a:pt x="474676" y="883433"/>
                  </a:lnTo>
                  <a:lnTo>
                    <a:pt x="484565" y="877487"/>
                  </a:lnTo>
                  <a:lnTo>
                    <a:pt x="494454" y="871535"/>
                  </a:lnTo>
                  <a:lnTo>
                    <a:pt x="504343" y="865577"/>
                  </a:lnTo>
                  <a:lnTo>
                    <a:pt x="514233" y="859613"/>
                  </a:lnTo>
                  <a:lnTo>
                    <a:pt x="524122" y="853642"/>
                  </a:lnTo>
                  <a:lnTo>
                    <a:pt x="534011" y="847665"/>
                  </a:lnTo>
                  <a:lnTo>
                    <a:pt x="543900" y="841681"/>
                  </a:lnTo>
                  <a:lnTo>
                    <a:pt x="553789" y="835691"/>
                  </a:lnTo>
                  <a:lnTo>
                    <a:pt x="563678" y="829693"/>
                  </a:lnTo>
                  <a:lnTo>
                    <a:pt x="573567" y="823688"/>
                  </a:lnTo>
                  <a:lnTo>
                    <a:pt x="583456" y="817676"/>
                  </a:lnTo>
                  <a:lnTo>
                    <a:pt x="593345" y="811656"/>
                  </a:lnTo>
                  <a:lnTo>
                    <a:pt x="603234" y="805629"/>
                  </a:lnTo>
                  <a:lnTo>
                    <a:pt x="613124" y="799594"/>
                  </a:lnTo>
                  <a:lnTo>
                    <a:pt x="623013" y="793551"/>
                  </a:lnTo>
                  <a:lnTo>
                    <a:pt x="632902" y="787499"/>
                  </a:lnTo>
                  <a:lnTo>
                    <a:pt x="642791" y="781440"/>
                  </a:lnTo>
                  <a:lnTo>
                    <a:pt x="652680" y="775372"/>
                  </a:lnTo>
                  <a:lnTo>
                    <a:pt x="662569" y="769295"/>
                  </a:lnTo>
                  <a:lnTo>
                    <a:pt x="672458" y="763209"/>
                  </a:lnTo>
                  <a:lnTo>
                    <a:pt x="682347" y="757114"/>
                  </a:lnTo>
                  <a:lnTo>
                    <a:pt x="692236" y="751010"/>
                  </a:lnTo>
                  <a:lnTo>
                    <a:pt x="702125" y="744896"/>
                  </a:lnTo>
                  <a:lnTo>
                    <a:pt x="712014" y="738773"/>
                  </a:lnTo>
                  <a:lnTo>
                    <a:pt x="721904" y="732640"/>
                  </a:lnTo>
                  <a:lnTo>
                    <a:pt x="731793" y="726497"/>
                  </a:lnTo>
                  <a:lnTo>
                    <a:pt x="741682" y="720344"/>
                  </a:lnTo>
                  <a:lnTo>
                    <a:pt x="751571" y="714181"/>
                  </a:lnTo>
                  <a:lnTo>
                    <a:pt x="761460" y="708007"/>
                  </a:lnTo>
                  <a:lnTo>
                    <a:pt x="771349" y="701822"/>
                  </a:lnTo>
                  <a:lnTo>
                    <a:pt x="781238" y="695627"/>
                  </a:lnTo>
                  <a:lnTo>
                    <a:pt x="791127" y="689421"/>
                  </a:lnTo>
                  <a:lnTo>
                    <a:pt x="801016" y="683203"/>
                  </a:lnTo>
                  <a:lnTo>
                    <a:pt x="810905" y="676974"/>
                  </a:lnTo>
                  <a:lnTo>
                    <a:pt x="820795" y="670734"/>
                  </a:lnTo>
                  <a:lnTo>
                    <a:pt x="830684" y="664482"/>
                  </a:lnTo>
                  <a:lnTo>
                    <a:pt x="840573" y="658218"/>
                  </a:lnTo>
                  <a:lnTo>
                    <a:pt x="850462" y="651943"/>
                  </a:lnTo>
                  <a:lnTo>
                    <a:pt x="860351" y="645655"/>
                  </a:lnTo>
                  <a:lnTo>
                    <a:pt x="870240" y="639355"/>
                  </a:lnTo>
                  <a:lnTo>
                    <a:pt x="880129" y="633043"/>
                  </a:lnTo>
                  <a:lnTo>
                    <a:pt x="890018" y="626719"/>
                  </a:lnTo>
                  <a:lnTo>
                    <a:pt x="899907" y="620382"/>
                  </a:lnTo>
                  <a:lnTo>
                    <a:pt x="909796" y="614032"/>
                  </a:lnTo>
                  <a:lnTo>
                    <a:pt x="919686" y="607670"/>
                  </a:lnTo>
                  <a:lnTo>
                    <a:pt x="929575" y="601295"/>
                  </a:lnTo>
                  <a:lnTo>
                    <a:pt x="939464" y="594907"/>
                  </a:lnTo>
                  <a:lnTo>
                    <a:pt x="949353" y="588506"/>
                  </a:lnTo>
                  <a:lnTo>
                    <a:pt x="959242" y="582093"/>
                  </a:lnTo>
                  <a:lnTo>
                    <a:pt x="969131" y="575666"/>
                  </a:lnTo>
                  <a:lnTo>
                    <a:pt x="979020" y="569226"/>
                  </a:lnTo>
                  <a:lnTo>
                    <a:pt x="988909" y="562774"/>
                  </a:lnTo>
                  <a:lnTo>
                    <a:pt x="998798" y="556308"/>
                  </a:lnTo>
                  <a:lnTo>
                    <a:pt x="1008687" y="549829"/>
                  </a:lnTo>
                  <a:lnTo>
                    <a:pt x="1018576" y="543338"/>
                  </a:lnTo>
                  <a:lnTo>
                    <a:pt x="1028466" y="536833"/>
                  </a:lnTo>
                  <a:lnTo>
                    <a:pt x="1038355" y="530315"/>
                  </a:lnTo>
                  <a:lnTo>
                    <a:pt x="1048244" y="523785"/>
                  </a:lnTo>
                  <a:lnTo>
                    <a:pt x="1058133" y="517242"/>
                  </a:lnTo>
                  <a:lnTo>
                    <a:pt x="1068022" y="510685"/>
                  </a:lnTo>
                  <a:lnTo>
                    <a:pt x="1077911" y="504116"/>
                  </a:lnTo>
                  <a:lnTo>
                    <a:pt x="1087800" y="497535"/>
                  </a:lnTo>
                  <a:lnTo>
                    <a:pt x="1097689" y="490940"/>
                  </a:lnTo>
                  <a:lnTo>
                    <a:pt x="1107578" y="484334"/>
                  </a:lnTo>
                  <a:lnTo>
                    <a:pt x="1117467" y="477715"/>
                  </a:lnTo>
                  <a:lnTo>
                    <a:pt x="1127357" y="471083"/>
                  </a:lnTo>
                  <a:lnTo>
                    <a:pt x="1137246" y="464440"/>
                  </a:lnTo>
                  <a:lnTo>
                    <a:pt x="1147135" y="457784"/>
                  </a:lnTo>
                  <a:lnTo>
                    <a:pt x="1157024" y="451117"/>
                  </a:lnTo>
                  <a:lnTo>
                    <a:pt x="1166913" y="444438"/>
                  </a:lnTo>
                  <a:lnTo>
                    <a:pt x="1176802" y="437747"/>
                  </a:lnTo>
                  <a:lnTo>
                    <a:pt x="1186691" y="431045"/>
                  </a:lnTo>
                  <a:lnTo>
                    <a:pt x="1196580" y="424332"/>
                  </a:lnTo>
                  <a:lnTo>
                    <a:pt x="1206469" y="417607"/>
                  </a:lnTo>
                  <a:lnTo>
                    <a:pt x="1216358" y="410872"/>
                  </a:lnTo>
                  <a:lnTo>
                    <a:pt x="1226248" y="404125"/>
                  </a:lnTo>
                  <a:lnTo>
                    <a:pt x="1236137" y="397368"/>
                  </a:lnTo>
                  <a:lnTo>
                    <a:pt x="1246026" y="390601"/>
                  </a:lnTo>
                  <a:lnTo>
                    <a:pt x="1255915" y="383823"/>
                  </a:lnTo>
                  <a:lnTo>
                    <a:pt x="1265804" y="377035"/>
                  </a:lnTo>
                  <a:lnTo>
                    <a:pt x="1275693" y="370237"/>
                  </a:lnTo>
                  <a:lnTo>
                    <a:pt x="1285582" y="363430"/>
                  </a:lnTo>
                  <a:lnTo>
                    <a:pt x="1295471" y="356613"/>
                  </a:lnTo>
                  <a:lnTo>
                    <a:pt x="1305360" y="349786"/>
                  </a:lnTo>
                  <a:lnTo>
                    <a:pt x="1315249" y="342951"/>
                  </a:lnTo>
                  <a:lnTo>
                    <a:pt x="1325139" y="336106"/>
                  </a:lnTo>
                  <a:lnTo>
                    <a:pt x="1335028" y="329252"/>
                  </a:lnTo>
                  <a:lnTo>
                    <a:pt x="1344917" y="322390"/>
                  </a:lnTo>
                  <a:lnTo>
                    <a:pt x="1354806" y="315519"/>
                  </a:lnTo>
                  <a:lnTo>
                    <a:pt x="1364695" y="308640"/>
                  </a:lnTo>
                  <a:lnTo>
                    <a:pt x="1374584" y="301753"/>
                  </a:lnTo>
                  <a:lnTo>
                    <a:pt x="1384473" y="294858"/>
                  </a:lnTo>
                  <a:lnTo>
                    <a:pt x="1394362" y="287955"/>
                  </a:lnTo>
                  <a:lnTo>
                    <a:pt x="1404251" y="281044"/>
                  </a:lnTo>
                  <a:lnTo>
                    <a:pt x="1414140" y="274126"/>
                  </a:lnTo>
                  <a:lnTo>
                    <a:pt x="1424029" y="267201"/>
                  </a:lnTo>
                  <a:lnTo>
                    <a:pt x="1433919" y="260268"/>
                  </a:lnTo>
                  <a:lnTo>
                    <a:pt x="1443808" y="253328"/>
                  </a:lnTo>
                  <a:lnTo>
                    <a:pt x="1453697" y="246382"/>
                  </a:lnTo>
                  <a:lnTo>
                    <a:pt x="1463586" y="239429"/>
                  </a:lnTo>
                  <a:lnTo>
                    <a:pt x="1473475" y="232470"/>
                  </a:lnTo>
                  <a:lnTo>
                    <a:pt x="1483364" y="225504"/>
                  </a:lnTo>
                  <a:lnTo>
                    <a:pt x="1493253" y="218532"/>
                  </a:lnTo>
                  <a:lnTo>
                    <a:pt x="1503142" y="211554"/>
                  </a:lnTo>
                  <a:lnTo>
                    <a:pt x="1513031" y="204570"/>
                  </a:lnTo>
                  <a:lnTo>
                    <a:pt x="1522920" y="197580"/>
                  </a:lnTo>
                  <a:lnTo>
                    <a:pt x="1532810" y="190585"/>
                  </a:lnTo>
                  <a:lnTo>
                    <a:pt x="1542699" y="183584"/>
                  </a:lnTo>
                  <a:lnTo>
                    <a:pt x="1552588" y="176577"/>
                  </a:lnTo>
                  <a:lnTo>
                    <a:pt x="1562477" y="169566"/>
                  </a:lnTo>
                  <a:lnTo>
                    <a:pt x="1572366" y="162549"/>
                  </a:lnTo>
                  <a:lnTo>
                    <a:pt x="1582255" y="155528"/>
                  </a:lnTo>
                  <a:lnTo>
                    <a:pt x="1592144" y="148501"/>
                  </a:lnTo>
                  <a:lnTo>
                    <a:pt x="1602033" y="141470"/>
                  </a:lnTo>
                  <a:lnTo>
                    <a:pt x="1611922" y="134434"/>
                  </a:lnTo>
                  <a:lnTo>
                    <a:pt x="1621811" y="127393"/>
                  </a:lnTo>
                  <a:lnTo>
                    <a:pt x="1631701" y="120348"/>
                  </a:lnTo>
                  <a:lnTo>
                    <a:pt x="1641590" y="113299"/>
                  </a:lnTo>
                  <a:lnTo>
                    <a:pt x="1651479" y="106246"/>
                  </a:lnTo>
                  <a:lnTo>
                    <a:pt x="1661368" y="99188"/>
                  </a:lnTo>
                  <a:lnTo>
                    <a:pt x="1671257" y="92126"/>
                  </a:lnTo>
                  <a:lnTo>
                    <a:pt x="1681146" y="85061"/>
                  </a:lnTo>
                  <a:lnTo>
                    <a:pt x="1691035" y="77991"/>
                  </a:lnTo>
                  <a:lnTo>
                    <a:pt x="1700924" y="70918"/>
                  </a:lnTo>
                  <a:lnTo>
                    <a:pt x="1710813" y="63841"/>
                  </a:lnTo>
                  <a:lnTo>
                    <a:pt x="1720702" y="56761"/>
                  </a:lnTo>
                  <a:lnTo>
                    <a:pt x="1730591" y="49677"/>
                  </a:lnTo>
                  <a:lnTo>
                    <a:pt x="1740481" y="42590"/>
                  </a:lnTo>
                  <a:lnTo>
                    <a:pt x="1750370" y="35499"/>
                  </a:lnTo>
                  <a:lnTo>
                    <a:pt x="1760259" y="28406"/>
                  </a:lnTo>
                  <a:lnTo>
                    <a:pt x="1770148" y="21309"/>
                  </a:lnTo>
                  <a:lnTo>
                    <a:pt x="1780037" y="14209"/>
                  </a:lnTo>
                  <a:lnTo>
                    <a:pt x="1789926" y="710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37324" y="4993966"/>
              <a:ext cx="1666182" cy="1092629"/>
            </a:xfrm>
            <a:custGeom>
              <a:avLst/>
              <a:pathLst>
                <a:path w="1666182" h="1092629">
                  <a:moveTo>
                    <a:pt x="1666182" y="0"/>
                  </a:moveTo>
                  <a:lnTo>
                    <a:pt x="1666182" y="0"/>
                  </a:lnTo>
                  <a:lnTo>
                    <a:pt x="1656293" y="5822"/>
                  </a:lnTo>
                  <a:lnTo>
                    <a:pt x="1646404" y="11648"/>
                  </a:lnTo>
                  <a:lnTo>
                    <a:pt x="1636515" y="17477"/>
                  </a:lnTo>
                  <a:lnTo>
                    <a:pt x="1626626" y="23309"/>
                  </a:lnTo>
                  <a:lnTo>
                    <a:pt x="1616737" y="29144"/>
                  </a:lnTo>
                  <a:lnTo>
                    <a:pt x="1606847" y="34983"/>
                  </a:lnTo>
                  <a:lnTo>
                    <a:pt x="1596958" y="40824"/>
                  </a:lnTo>
                  <a:lnTo>
                    <a:pt x="1587069" y="46669"/>
                  </a:lnTo>
                  <a:lnTo>
                    <a:pt x="1577180" y="52518"/>
                  </a:lnTo>
                  <a:lnTo>
                    <a:pt x="1567291" y="58370"/>
                  </a:lnTo>
                  <a:lnTo>
                    <a:pt x="1557402" y="64226"/>
                  </a:lnTo>
                  <a:lnTo>
                    <a:pt x="1547513" y="70085"/>
                  </a:lnTo>
                  <a:lnTo>
                    <a:pt x="1537624" y="75949"/>
                  </a:lnTo>
                  <a:lnTo>
                    <a:pt x="1527735" y="81816"/>
                  </a:lnTo>
                  <a:lnTo>
                    <a:pt x="1517846" y="87688"/>
                  </a:lnTo>
                  <a:lnTo>
                    <a:pt x="1507957" y="93563"/>
                  </a:lnTo>
                  <a:lnTo>
                    <a:pt x="1498067" y="99443"/>
                  </a:lnTo>
                  <a:lnTo>
                    <a:pt x="1488178" y="105327"/>
                  </a:lnTo>
                  <a:lnTo>
                    <a:pt x="1478289" y="111215"/>
                  </a:lnTo>
                  <a:lnTo>
                    <a:pt x="1468400" y="117108"/>
                  </a:lnTo>
                  <a:lnTo>
                    <a:pt x="1458511" y="123006"/>
                  </a:lnTo>
                  <a:lnTo>
                    <a:pt x="1448622" y="128908"/>
                  </a:lnTo>
                  <a:lnTo>
                    <a:pt x="1438733" y="134815"/>
                  </a:lnTo>
                  <a:lnTo>
                    <a:pt x="1428844" y="140728"/>
                  </a:lnTo>
                  <a:lnTo>
                    <a:pt x="1418955" y="146645"/>
                  </a:lnTo>
                  <a:lnTo>
                    <a:pt x="1409066" y="152568"/>
                  </a:lnTo>
                  <a:lnTo>
                    <a:pt x="1399176" y="158496"/>
                  </a:lnTo>
                  <a:lnTo>
                    <a:pt x="1389287" y="164429"/>
                  </a:lnTo>
                  <a:lnTo>
                    <a:pt x="1379398" y="170368"/>
                  </a:lnTo>
                  <a:lnTo>
                    <a:pt x="1369509" y="176313"/>
                  </a:lnTo>
                  <a:lnTo>
                    <a:pt x="1359620" y="182264"/>
                  </a:lnTo>
                  <a:lnTo>
                    <a:pt x="1349731" y="188221"/>
                  </a:lnTo>
                  <a:lnTo>
                    <a:pt x="1339842" y="194184"/>
                  </a:lnTo>
                  <a:lnTo>
                    <a:pt x="1329953" y="200154"/>
                  </a:lnTo>
                  <a:lnTo>
                    <a:pt x="1320064" y="206130"/>
                  </a:lnTo>
                  <a:lnTo>
                    <a:pt x="1310175" y="212112"/>
                  </a:lnTo>
                  <a:lnTo>
                    <a:pt x="1300285" y="218102"/>
                  </a:lnTo>
                  <a:lnTo>
                    <a:pt x="1290396" y="224098"/>
                  </a:lnTo>
                  <a:lnTo>
                    <a:pt x="1280507" y="230102"/>
                  </a:lnTo>
                  <a:lnTo>
                    <a:pt x="1270618" y="236113"/>
                  </a:lnTo>
                  <a:lnTo>
                    <a:pt x="1260729" y="242131"/>
                  </a:lnTo>
                  <a:lnTo>
                    <a:pt x="1250840" y="248157"/>
                  </a:lnTo>
                  <a:lnTo>
                    <a:pt x="1240951" y="254190"/>
                  </a:lnTo>
                  <a:lnTo>
                    <a:pt x="1231062" y="260232"/>
                  </a:lnTo>
                  <a:lnTo>
                    <a:pt x="1221173" y="266282"/>
                  </a:lnTo>
                  <a:lnTo>
                    <a:pt x="1211284" y="272340"/>
                  </a:lnTo>
                  <a:lnTo>
                    <a:pt x="1201395" y="278407"/>
                  </a:lnTo>
                  <a:lnTo>
                    <a:pt x="1191505" y="284482"/>
                  </a:lnTo>
                  <a:lnTo>
                    <a:pt x="1181616" y="290566"/>
                  </a:lnTo>
                  <a:lnTo>
                    <a:pt x="1171727" y="296660"/>
                  </a:lnTo>
                  <a:lnTo>
                    <a:pt x="1161838" y="302762"/>
                  </a:lnTo>
                  <a:lnTo>
                    <a:pt x="1151949" y="308874"/>
                  </a:lnTo>
                  <a:lnTo>
                    <a:pt x="1142060" y="314995"/>
                  </a:lnTo>
                  <a:lnTo>
                    <a:pt x="1132171" y="321126"/>
                  </a:lnTo>
                  <a:lnTo>
                    <a:pt x="1122282" y="327267"/>
                  </a:lnTo>
                  <a:lnTo>
                    <a:pt x="1112393" y="333419"/>
                  </a:lnTo>
                  <a:lnTo>
                    <a:pt x="1102504" y="339580"/>
                  </a:lnTo>
                  <a:lnTo>
                    <a:pt x="1092614" y="345752"/>
                  </a:lnTo>
                  <a:lnTo>
                    <a:pt x="1082725" y="351935"/>
                  </a:lnTo>
                  <a:lnTo>
                    <a:pt x="1072836" y="358128"/>
                  </a:lnTo>
                  <a:lnTo>
                    <a:pt x="1062947" y="364332"/>
                  </a:lnTo>
                  <a:lnTo>
                    <a:pt x="1053058" y="370548"/>
                  </a:lnTo>
                  <a:lnTo>
                    <a:pt x="1043169" y="376775"/>
                  </a:lnTo>
                  <a:lnTo>
                    <a:pt x="1033280" y="383013"/>
                  </a:lnTo>
                  <a:lnTo>
                    <a:pt x="1023391" y="389263"/>
                  </a:lnTo>
                  <a:lnTo>
                    <a:pt x="1013502" y="395524"/>
                  </a:lnTo>
                  <a:lnTo>
                    <a:pt x="1003613" y="401798"/>
                  </a:lnTo>
                  <a:lnTo>
                    <a:pt x="993723" y="408083"/>
                  </a:lnTo>
                  <a:lnTo>
                    <a:pt x="983834" y="414381"/>
                  </a:lnTo>
                  <a:lnTo>
                    <a:pt x="973945" y="420691"/>
                  </a:lnTo>
                  <a:lnTo>
                    <a:pt x="964056" y="427013"/>
                  </a:lnTo>
                  <a:lnTo>
                    <a:pt x="954167" y="433348"/>
                  </a:lnTo>
                  <a:lnTo>
                    <a:pt x="944278" y="439695"/>
                  </a:lnTo>
                  <a:lnTo>
                    <a:pt x="934389" y="446055"/>
                  </a:lnTo>
                  <a:lnTo>
                    <a:pt x="924500" y="452428"/>
                  </a:lnTo>
                  <a:lnTo>
                    <a:pt x="914611" y="458813"/>
                  </a:lnTo>
                  <a:lnTo>
                    <a:pt x="904722" y="465212"/>
                  </a:lnTo>
                  <a:lnTo>
                    <a:pt x="894832" y="471623"/>
                  </a:lnTo>
                  <a:lnTo>
                    <a:pt x="884943" y="478047"/>
                  </a:lnTo>
                  <a:lnTo>
                    <a:pt x="875054" y="484485"/>
                  </a:lnTo>
                  <a:lnTo>
                    <a:pt x="865165" y="490935"/>
                  </a:lnTo>
                  <a:lnTo>
                    <a:pt x="855276" y="497398"/>
                  </a:lnTo>
                  <a:lnTo>
                    <a:pt x="845387" y="503874"/>
                  </a:lnTo>
                  <a:lnTo>
                    <a:pt x="835498" y="510364"/>
                  </a:lnTo>
                  <a:lnTo>
                    <a:pt x="825609" y="516866"/>
                  </a:lnTo>
                  <a:lnTo>
                    <a:pt x="815720" y="523381"/>
                  </a:lnTo>
                  <a:lnTo>
                    <a:pt x="805831" y="529910"/>
                  </a:lnTo>
                  <a:lnTo>
                    <a:pt x="795942" y="536451"/>
                  </a:lnTo>
                  <a:lnTo>
                    <a:pt x="786052" y="543005"/>
                  </a:lnTo>
                  <a:lnTo>
                    <a:pt x="776163" y="549571"/>
                  </a:lnTo>
                  <a:lnTo>
                    <a:pt x="766274" y="556151"/>
                  </a:lnTo>
                  <a:lnTo>
                    <a:pt x="756385" y="562743"/>
                  </a:lnTo>
                  <a:lnTo>
                    <a:pt x="746496" y="569347"/>
                  </a:lnTo>
                  <a:lnTo>
                    <a:pt x="736607" y="575964"/>
                  </a:lnTo>
                  <a:lnTo>
                    <a:pt x="726718" y="582593"/>
                  </a:lnTo>
                  <a:lnTo>
                    <a:pt x="716829" y="589234"/>
                  </a:lnTo>
                  <a:lnTo>
                    <a:pt x="706940" y="595888"/>
                  </a:lnTo>
                  <a:lnTo>
                    <a:pt x="697051" y="602553"/>
                  </a:lnTo>
                  <a:lnTo>
                    <a:pt x="687161" y="609230"/>
                  </a:lnTo>
                  <a:lnTo>
                    <a:pt x="677272" y="615918"/>
                  </a:lnTo>
                  <a:lnTo>
                    <a:pt x="667383" y="622618"/>
                  </a:lnTo>
                  <a:lnTo>
                    <a:pt x="657494" y="629330"/>
                  </a:lnTo>
                  <a:lnTo>
                    <a:pt x="647605" y="636052"/>
                  </a:lnTo>
                  <a:lnTo>
                    <a:pt x="637716" y="642786"/>
                  </a:lnTo>
                  <a:lnTo>
                    <a:pt x="627827" y="649530"/>
                  </a:lnTo>
                  <a:lnTo>
                    <a:pt x="617938" y="656286"/>
                  </a:lnTo>
                  <a:lnTo>
                    <a:pt x="608049" y="663051"/>
                  </a:lnTo>
                  <a:lnTo>
                    <a:pt x="598160" y="669827"/>
                  </a:lnTo>
                  <a:lnTo>
                    <a:pt x="588270" y="676613"/>
                  </a:lnTo>
                  <a:lnTo>
                    <a:pt x="578381" y="683409"/>
                  </a:lnTo>
                  <a:lnTo>
                    <a:pt x="568492" y="690215"/>
                  </a:lnTo>
                  <a:lnTo>
                    <a:pt x="558603" y="697030"/>
                  </a:lnTo>
                  <a:lnTo>
                    <a:pt x="548714" y="703855"/>
                  </a:lnTo>
                  <a:lnTo>
                    <a:pt x="538825" y="710689"/>
                  </a:lnTo>
                  <a:lnTo>
                    <a:pt x="528936" y="717532"/>
                  </a:lnTo>
                  <a:lnTo>
                    <a:pt x="519047" y="724384"/>
                  </a:lnTo>
                  <a:lnTo>
                    <a:pt x="509158" y="731245"/>
                  </a:lnTo>
                  <a:lnTo>
                    <a:pt x="499269" y="738114"/>
                  </a:lnTo>
                  <a:lnTo>
                    <a:pt x="489380" y="744992"/>
                  </a:lnTo>
                  <a:lnTo>
                    <a:pt x="479490" y="751878"/>
                  </a:lnTo>
                  <a:lnTo>
                    <a:pt x="469601" y="758771"/>
                  </a:lnTo>
                  <a:lnTo>
                    <a:pt x="459712" y="765673"/>
                  </a:lnTo>
                  <a:lnTo>
                    <a:pt x="449823" y="772582"/>
                  </a:lnTo>
                  <a:lnTo>
                    <a:pt x="439934" y="779499"/>
                  </a:lnTo>
                  <a:lnTo>
                    <a:pt x="430045" y="786423"/>
                  </a:lnTo>
                  <a:lnTo>
                    <a:pt x="420156" y="793354"/>
                  </a:lnTo>
                  <a:lnTo>
                    <a:pt x="410267" y="800293"/>
                  </a:lnTo>
                  <a:lnTo>
                    <a:pt x="400378" y="807238"/>
                  </a:lnTo>
                  <a:lnTo>
                    <a:pt x="390489" y="814190"/>
                  </a:lnTo>
                  <a:lnTo>
                    <a:pt x="380599" y="821148"/>
                  </a:lnTo>
                  <a:lnTo>
                    <a:pt x="370710" y="828112"/>
                  </a:lnTo>
                  <a:lnTo>
                    <a:pt x="360821" y="835083"/>
                  </a:lnTo>
                  <a:lnTo>
                    <a:pt x="350932" y="842060"/>
                  </a:lnTo>
                  <a:lnTo>
                    <a:pt x="341043" y="849043"/>
                  </a:lnTo>
                  <a:lnTo>
                    <a:pt x="331154" y="856032"/>
                  </a:lnTo>
                  <a:lnTo>
                    <a:pt x="321265" y="863026"/>
                  </a:lnTo>
                  <a:lnTo>
                    <a:pt x="311376" y="870026"/>
                  </a:lnTo>
                  <a:lnTo>
                    <a:pt x="301487" y="877032"/>
                  </a:lnTo>
                  <a:lnTo>
                    <a:pt x="291598" y="884042"/>
                  </a:lnTo>
                  <a:lnTo>
                    <a:pt x="281708" y="891058"/>
                  </a:lnTo>
                  <a:lnTo>
                    <a:pt x="271819" y="898079"/>
                  </a:lnTo>
                  <a:lnTo>
                    <a:pt x="261930" y="905105"/>
                  </a:lnTo>
                  <a:lnTo>
                    <a:pt x="252041" y="912135"/>
                  </a:lnTo>
                  <a:lnTo>
                    <a:pt x="242152" y="919170"/>
                  </a:lnTo>
                  <a:lnTo>
                    <a:pt x="232263" y="926210"/>
                  </a:lnTo>
                  <a:lnTo>
                    <a:pt x="222374" y="933254"/>
                  </a:lnTo>
                  <a:lnTo>
                    <a:pt x="212485" y="940302"/>
                  </a:lnTo>
                  <a:lnTo>
                    <a:pt x="202596" y="947355"/>
                  </a:lnTo>
                  <a:lnTo>
                    <a:pt x="192707" y="954412"/>
                  </a:lnTo>
                  <a:lnTo>
                    <a:pt x="182818" y="961473"/>
                  </a:lnTo>
                  <a:lnTo>
                    <a:pt x="172928" y="968538"/>
                  </a:lnTo>
                  <a:lnTo>
                    <a:pt x="163039" y="975607"/>
                  </a:lnTo>
                  <a:lnTo>
                    <a:pt x="153150" y="982679"/>
                  </a:lnTo>
                  <a:lnTo>
                    <a:pt x="143261" y="989755"/>
                  </a:lnTo>
                  <a:lnTo>
                    <a:pt x="133372" y="996835"/>
                  </a:lnTo>
                  <a:lnTo>
                    <a:pt x="123483" y="1003918"/>
                  </a:lnTo>
                  <a:lnTo>
                    <a:pt x="113594" y="1011005"/>
                  </a:lnTo>
                  <a:lnTo>
                    <a:pt x="103705" y="1018095"/>
                  </a:lnTo>
                  <a:lnTo>
                    <a:pt x="93816" y="1025188"/>
                  </a:lnTo>
                  <a:lnTo>
                    <a:pt x="83927" y="1032284"/>
                  </a:lnTo>
                  <a:lnTo>
                    <a:pt x="74037" y="1039384"/>
                  </a:lnTo>
                  <a:lnTo>
                    <a:pt x="64148" y="1046486"/>
                  </a:lnTo>
                  <a:lnTo>
                    <a:pt x="54259" y="1053592"/>
                  </a:lnTo>
                  <a:lnTo>
                    <a:pt x="44370" y="1060700"/>
                  </a:lnTo>
                  <a:lnTo>
                    <a:pt x="34481" y="1067811"/>
                  </a:lnTo>
                  <a:lnTo>
                    <a:pt x="24592" y="1074925"/>
                  </a:lnTo>
                  <a:lnTo>
                    <a:pt x="14703" y="1082042"/>
                  </a:lnTo>
                  <a:lnTo>
                    <a:pt x="4814" y="1089162"/>
                  </a:lnTo>
                  <a:lnTo>
                    <a:pt x="0" y="10926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105454" y="4911214"/>
              <a:ext cx="1798051" cy="1175380"/>
            </a:xfrm>
            <a:custGeom>
              <a:avLst/>
              <a:pathLst>
                <a:path w="1798051" h="1175380">
                  <a:moveTo>
                    <a:pt x="0" y="1175380"/>
                  </a:moveTo>
                  <a:lnTo>
                    <a:pt x="8125" y="1170068"/>
                  </a:lnTo>
                  <a:lnTo>
                    <a:pt x="18014" y="1163604"/>
                  </a:lnTo>
                  <a:lnTo>
                    <a:pt x="27903" y="1157139"/>
                  </a:lnTo>
                  <a:lnTo>
                    <a:pt x="37792" y="1150675"/>
                  </a:lnTo>
                  <a:lnTo>
                    <a:pt x="47681" y="1144210"/>
                  </a:lnTo>
                  <a:lnTo>
                    <a:pt x="57570" y="1137746"/>
                  </a:lnTo>
                  <a:lnTo>
                    <a:pt x="67459" y="1131282"/>
                  </a:lnTo>
                  <a:lnTo>
                    <a:pt x="77348" y="1124817"/>
                  </a:lnTo>
                  <a:lnTo>
                    <a:pt x="87237" y="1118353"/>
                  </a:lnTo>
                  <a:lnTo>
                    <a:pt x="97127" y="1111888"/>
                  </a:lnTo>
                  <a:lnTo>
                    <a:pt x="107016" y="1105424"/>
                  </a:lnTo>
                  <a:lnTo>
                    <a:pt x="116905" y="1098959"/>
                  </a:lnTo>
                  <a:lnTo>
                    <a:pt x="126794" y="1092495"/>
                  </a:lnTo>
                  <a:lnTo>
                    <a:pt x="136683" y="1086030"/>
                  </a:lnTo>
                  <a:lnTo>
                    <a:pt x="146572" y="1079566"/>
                  </a:lnTo>
                  <a:lnTo>
                    <a:pt x="156461" y="1073101"/>
                  </a:lnTo>
                  <a:lnTo>
                    <a:pt x="166350" y="1066637"/>
                  </a:lnTo>
                  <a:lnTo>
                    <a:pt x="176239" y="1060172"/>
                  </a:lnTo>
                  <a:lnTo>
                    <a:pt x="186128" y="1053708"/>
                  </a:lnTo>
                  <a:lnTo>
                    <a:pt x="196018" y="1047243"/>
                  </a:lnTo>
                  <a:lnTo>
                    <a:pt x="205907" y="1040779"/>
                  </a:lnTo>
                  <a:lnTo>
                    <a:pt x="215796" y="1034315"/>
                  </a:lnTo>
                  <a:lnTo>
                    <a:pt x="225685" y="1027850"/>
                  </a:lnTo>
                  <a:lnTo>
                    <a:pt x="235574" y="1021386"/>
                  </a:lnTo>
                  <a:lnTo>
                    <a:pt x="245463" y="1014921"/>
                  </a:lnTo>
                  <a:lnTo>
                    <a:pt x="255352" y="1008457"/>
                  </a:lnTo>
                  <a:lnTo>
                    <a:pt x="265241" y="1001992"/>
                  </a:lnTo>
                  <a:lnTo>
                    <a:pt x="275130" y="995528"/>
                  </a:lnTo>
                  <a:lnTo>
                    <a:pt x="285019" y="989063"/>
                  </a:lnTo>
                  <a:lnTo>
                    <a:pt x="294909" y="982599"/>
                  </a:lnTo>
                  <a:lnTo>
                    <a:pt x="304798" y="976134"/>
                  </a:lnTo>
                  <a:lnTo>
                    <a:pt x="314687" y="969670"/>
                  </a:lnTo>
                  <a:lnTo>
                    <a:pt x="324576" y="963205"/>
                  </a:lnTo>
                  <a:lnTo>
                    <a:pt x="334465" y="956741"/>
                  </a:lnTo>
                  <a:lnTo>
                    <a:pt x="344354" y="950276"/>
                  </a:lnTo>
                  <a:lnTo>
                    <a:pt x="354243" y="943812"/>
                  </a:lnTo>
                  <a:lnTo>
                    <a:pt x="364132" y="937347"/>
                  </a:lnTo>
                  <a:lnTo>
                    <a:pt x="374021" y="930883"/>
                  </a:lnTo>
                  <a:lnTo>
                    <a:pt x="383910" y="924419"/>
                  </a:lnTo>
                  <a:lnTo>
                    <a:pt x="393800" y="917954"/>
                  </a:lnTo>
                  <a:lnTo>
                    <a:pt x="403689" y="911490"/>
                  </a:lnTo>
                  <a:lnTo>
                    <a:pt x="413578" y="905025"/>
                  </a:lnTo>
                  <a:lnTo>
                    <a:pt x="423467" y="898561"/>
                  </a:lnTo>
                  <a:lnTo>
                    <a:pt x="433356" y="892096"/>
                  </a:lnTo>
                  <a:lnTo>
                    <a:pt x="443245" y="885632"/>
                  </a:lnTo>
                  <a:lnTo>
                    <a:pt x="453134" y="879167"/>
                  </a:lnTo>
                  <a:lnTo>
                    <a:pt x="463023" y="872703"/>
                  </a:lnTo>
                  <a:lnTo>
                    <a:pt x="472912" y="866238"/>
                  </a:lnTo>
                  <a:lnTo>
                    <a:pt x="482801" y="859774"/>
                  </a:lnTo>
                  <a:lnTo>
                    <a:pt x="492690" y="853309"/>
                  </a:lnTo>
                  <a:lnTo>
                    <a:pt x="502580" y="846845"/>
                  </a:lnTo>
                  <a:lnTo>
                    <a:pt x="512469" y="840380"/>
                  </a:lnTo>
                  <a:lnTo>
                    <a:pt x="522358" y="833916"/>
                  </a:lnTo>
                  <a:lnTo>
                    <a:pt x="532247" y="827452"/>
                  </a:lnTo>
                  <a:lnTo>
                    <a:pt x="542136" y="820987"/>
                  </a:lnTo>
                  <a:lnTo>
                    <a:pt x="552025" y="814523"/>
                  </a:lnTo>
                  <a:lnTo>
                    <a:pt x="561914" y="808058"/>
                  </a:lnTo>
                  <a:lnTo>
                    <a:pt x="571803" y="801594"/>
                  </a:lnTo>
                  <a:lnTo>
                    <a:pt x="581692" y="795129"/>
                  </a:lnTo>
                  <a:lnTo>
                    <a:pt x="591581" y="788665"/>
                  </a:lnTo>
                  <a:lnTo>
                    <a:pt x="601471" y="782200"/>
                  </a:lnTo>
                  <a:lnTo>
                    <a:pt x="611360" y="775736"/>
                  </a:lnTo>
                  <a:lnTo>
                    <a:pt x="621249" y="769271"/>
                  </a:lnTo>
                  <a:lnTo>
                    <a:pt x="631138" y="762807"/>
                  </a:lnTo>
                  <a:lnTo>
                    <a:pt x="641027" y="756342"/>
                  </a:lnTo>
                  <a:lnTo>
                    <a:pt x="650916" y="749878"/>
                  </a:lnTo>
                  <a:lnTo>
                    <a:pt x="660805" y="743413"/>
                  </a:lnTo>
                  <a:lnTo>
                    <a:pt x="670694" y="736949"/>
                  </a:lnTo>
                  <a:lnTo>
                    <a:pt x="680583" y="730484"/>
                  </a:lnTo>
                  <a:lnTo>
                    <a:pt x="690472" y="724020"/>
                  </a:lnTo>
                  <a:lnTo>
                    <a:pt x="700362" y="717556"/>
                  </a:lnTo>
                  <a:lnTo>
                    <a:pt x="710251" y="711091"/>
                  </a:lnTo>
                  <a:lnTo>
                    <a:pt x="720140" y="704627"/>
                  </a:lnTo>
                  <a:lnTo>
                    <a:pt x="730029" y="698162"/>
                  </a:lnTo>
                  <a:lnTo>
                    <a:pt x="739918" y="691698"/>
                  </a:lnTo>
                  <a:lnTo>
                    <a:pt x="749807" y="685233"/>
                  </a:lnTo>
                  <a:lnTo>
                    <a:pt x="759696" y="678769"/>
                  </a:lnTo>
                  <a:lnTo>
                    <a:pt x="769585" y="672304"/>
                  </a:lnTo>
                  <a:lnTo>
                    <a:pt x="779474" y="665840"/>
                  </a:lnTo>
                  <a:lnTo>
                    <a:pt x="789363" y="659375"/>
                  </a:lnTo>
                  <a:lnTo>
                    <a:pt x="799252" y="652911"/>
                  </a:lnTo>
                  <a:lnTo>
                    <a:pt x="809142" y="646446"/>
                  </a:lnTo>
                  <a:lnTo>
                    <a:pt x="819031" y="639982"/>
                  </a:lnTo>
                  <a:lnTo>
                    <a:pt x="828920" y="633517"/>
                  </a:lnTo>
                  <a:lnTo>
                    <a:pt x="838809" y="627053"/>
                  </a:lnTo>
                  <a:lnTo>
                    <a:pt x="848698" y="620589"/>
                  </a:lnTo>
                  <a:lnTo>
                    <a:pt x="858587" y="614124"/>
                  </a:lnTo>
                  <a:lnTo>
                    <a:pt x="868476" y="607660"/>
                  </a:lnTo>
                  <a:lnTo>
                    <a:pt x="878365" y="601195"/>
                  </a:lnTo>
                  <a:lnTo>
                    <a:pt x="888254" y="594731"/>
                  </a:lnTo>
                  <a:lnTo>
                    <a:pt x="898143" y="588266"/>
                  </a:lnTo>
                  <a:lnTo>
                    <a:pt x="908033" y="581802"/>
                  </a:lnTo>
                  <a:lnTo>
                    <a:pt x="917922" y="575337"/>
                  </a:lnTo>
                  <a:lnTo>
                    <a:pt x="927811" y="568873"/>
                  </a:lnTo>
                  <a:lnTo>
                    <a:pt x="937700" y="562408"/>
                  </a:lnTo>
                  <a:lnTo>
                    <a:pt x="947589" y="555944"/>
                  </a:lnTo>
                  <a:lnTo>
                    <a:pt x="957478" y="549479"/>
                  </a:lnTo>
                  <a:lnTo>
                    <a:pt x="967367" y="543015"/>
                  </a:lnTo>
                  <a:lnTo>
                    <a:pt x="977256" y="536550"/>
                  </a:lnTo>
                  <a:lnTo>
                    <a:pt x="987145" y="530086"/>
                  </a:lnTo>
                  <a:lnTo>
                    <a:pt x="997034" y="523621"/>
                  </a:lnTo>
                  <a:lnTo>
                    <a:pt x="1006924" y="517157"/>
                  </a:lnTo>
                  <a:lnTo>
                    <a:pt x="1016813" y="510693"/>
                  </a:lnTo>
                  <a:lnTo>
                    <a:pt x="1026702" y="504228"/>
                  </a:lnTo>
                  <a:lnTo>
                    <a:pt x="1036591" y="497764"/>
                  </a:lnTo>
                  <a:lnTo>
                    <a:pt x="1046480" y="491299"/>
                  </a:lnTo>
                  <a:lnTo>
                    <a:pt x="1056369" y="484835"/>
                  </a:lnTo>
                  <a:lnTo>
                    <a:pt x="1066258" y="478370"/>
                  </a:lnTo>
                  <a:lnTo>
                    <a:pt x="1076147" y="471906"/>
                  </a:lnTo>
                  <a:lnTo>
                    <a:pt x="1086036" y="465441"/>
                  </a:lnTo>
                  <a:lnTo>
                    <a:pt x="1095925" y="458977"/>
                  </a:lnTo>
                  <a:lnTo>
                    <a:pt x="1105814" y="452512"/>
                  </a:lnTo>
                  <a:lnTo>
                    <a:pt x="1115704" y="446048"/>
                  </a:lnTo>
                  <a:lnTo>
                    <a:pt x="1125593" y="439583"/>
                  </a:lnTo>
                  <a:lnTo>
                    <a:pt x="1135482" y="433119"/>
                  </a:lnTo>
                  <a:lnTo>
                    <a:pt x="1145371" y="426654"/>
                  </a:lnTo>
                  <a:lnTo>
                    <a:pt x="1155260" y="420190"/>
                  </a:lnTo>
                  <a:lnTo>
                    <a:pt x="1165149" y="413726"/>
                  </a:lnTo>
                  <a:lnTo>
                    <a:pt x="1175038" y="407261"/>
                  </a:lnTo>
                  <a:lnTo>
                    <a:pt x="1184927" y="400797"/>
                  </a:lnTo>
                  <a:lnTo>
                    <a:pt x="1194816" y="394332"/>
                  </a:lnTo>
                  <a:lnTo>
                    <a:pt x="1204705" y="387868"/>
                  </a:lnTo>
                  <a:lnTo>
                    <a:pt x="1214595" y="381403"/>
                  </a:lnTo>
                  <a:lnTo>
                    <a:pt x="1224484" y="374939"/>
                  </a:lnTo>
                  <a:lnTo>
                    <a:pt x="1234373" y="368474"/>
                  </a:lnTo>
                  <a:lnTo>
                    <a:pt x="1244262" y="362010"/>
                  </a:lnTo>
                  <a:lnTo>
                    <a:pt x="1254151" y="355545"/>
                  </a:lnTo>
                  <a:lnTo>
                    <a:pt x="1264040" y="349081"/>
                  </a:lnTo>
                  <a:lnTo>
                    <a:pt x="1273929" y="342616"/>
                  </a:lnTo>
                  <a:lnTo>
                    <a:pt x="1283818" y="336152"/>
                  </a:lnTo>
                  <a:lnTo>
                    <a:pt x="1293707" y="329687"/>
                  </a:lnTo>
                  <a:lnTo>
                    <a:pt x="1303596" y="323223"/>
                  </a:lnTo>
                  <a:lnTo>
                    <a:pt x="1313486" y="316758"/>
                  </a:lnTo>
                  <a:lnTo>
                    <a:pt x="1323375" y="310294"/>
                  </a:lnTo>
                  <a:lnTo>
                    <a:pt x="1333264" y="303830"/>
                  </a:lnTo>
                  <a:lnTo>
                    <a:pt x="1343153" y="297365"/>
                  </a:lnTo>
                  <a:lnTo>
                    <a:pt x="1353042" y="290901"/>
                  </a:lnTo>
                  <a:lnTo>
                    <a:pt x="1362931" y="284436"/>
                  </a:lnTo>
                  <a:lnTo>
                    <a:pt x="1372820" y="277972"/>
                  </a:lnTo>
                  <a:lnTo>
                    <a:pt x="1382709" y="271507"/>
                  </a:lnTo>
                  <a:lnTo>
                    <a:pt x="1392598" y="265043"/>
                  </a:lnTo>
                  <a:lnTo>
                    <a:pt x="1402487" y="258578"/>
                  </a:lnTo>
                  <a:lnTo>
                    <a:pt x="1412377" y="252114"/>
                  </a:lnTo>
                  <a:lnTo>
                    <a:pt x="1422266" y="245649"/>
                  </a:lnTo>
                  <a:lnTo>
                    <a:pt x="1432155" y="239185"/>
                  </a:lnTo>
                  <a:lnTo>
                    <a:pt x="1442044" y="232720"/>
                  </a:lnTo>
                  <a:lnTo>
                    <a:pt x="1451933" y="226256"/>
                  </a:lnTo>
                  <a:lnTo>
                    <a:pt x="1461822" y="219791"/>
                  </a:lnTo>
                  <a:lnTo>
                    <a:pt x="1471711" y="213327"/>
                  </a:lnTo>
                  <a:lnTo>
                    <a:pt x="1481600" y="206863"/>
                  </a:lnTo>
                  <a:lnTo>
                    <a:pt x="1491489" y="200398"/>
                  </a:lnTo>
                  <a:lnTo>
                    <a:pt x="1501378" y="193934"/>
                  </a:lnTo>
                  <a:lnTo>
                    <a:pt x="1511267" y="187469"/>
                  </a:lnTo>
                  <a:lnTo>
                    <a:pt x="1521157" y="181005"/>
                  </a:lnTo>
                  <a:lnTo>
                    <a:pt x="1531046" y="174540"/>
                  </a:lnTo>
                  <a:lnTo>
                    <a:pt x="1540935" y="168076"/>
                  </a:lnTo>
                  <a:lnTo>
                    <a:pt x="1550824" y="161611"/>
                  </a:lnTo>
                  <a:lnTo>
                    <a:pt x="1560713" y="155147"/>
                  </a:lnTo>
                  <a:lnTo>
                    <a:pt x="1570602" y="148682"/>
                  </a:lnTo>
                  <a:lnTo>
                    <a:pt x="1580491" y="142218"/>
                  </a:lnTo>
                  <a:lnTo>
                    <a:pt x="1590380" y="135753"/>
                  </a:lnTo>
                  <a:lnTo>
                    <a:pt x="1600269" y="129289"/>
                  </a:lnTo>
                  <a:lnTo>
                    <a:pt x="1610158" y="122824"/>
                  </a:lnTo>
                  <a:lnTo>
                    <a:pt x="1620048" y="116360"/>
                  </a:lnTo>
                  <a:lnTo>
                    <a:pt x="1629937" y="109895"/>
                  </a:lnTo>
                  <a:lnTo>
                    <a:pt x="1639826" y="103431"/>
                  </a:lnTo>
                  <a:lnTo>
                    <a:pt x="1649715" y="96967"/>
                  </a:lnTo>
                  <a:lnTo>
                    <a:pt x="1659604" y="90502"/>
                  </a:lnTo>
                  <a:lnTo>
                    <a:pt x="1669493" y="84038"/>
                  </a:lnTo>
                  <a:lnTo>
                    <a:pt x="1679382" y="77573"/>
                  </a:lnTo>
                  <a:lnTo>
                    <a:pt x="1689271" y="71109"/>
                  </a:lnTo>
                  <a:lnTo>
                    <a:pt x="1699160" y="64644"/>
                  </a:lnTo>
                  <a:lnTo>
                    <a:pt x="1709049" y="58180"/>
                  </a:lnTo>
                  <a:lnTo>
                    <a:pt x="1718939" y="51715"/>
                  </a:lnTo>
                  <a:lnTo>
                    <a:pt x="1728828" y="45251"/>
                  </a:lnTo>
                  <a:lnTo>
                    <a:pt x="1738717" y="38786"/>
                  </a:lnTo>
                  <a:lnTo>
                    <a:pt x="1748606" y="32322"/>
                  </a:lnTo>
                  <a:lnTo>
                    <a:pt x="1758495" y="25857"/>
                  </a:lnTo>
                  <a:lnTo>
                    <a:pt x="1768384" y="19393"/>
                  </a:lnTo>
                  <a:lnTo>
                    <a:pt x="1778273" y="12928"/>
                  </a:lnTo>
                  <a:lnTo>
                    <a:pt x="1788162" y="6464"/>
                  </a:lnTo>
                  <a:lnTo>
                    <a:pt x="1798051" y="0"/>
                  </a:lnTo>
                  <a:lnTo>
                    <a:pt x="1798051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2492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62196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4859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1755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80547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40001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02894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87456" y="5656639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33702" y="5599586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95307" y="5551325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89545" y="5596436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7220" y="5413185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15787" y="5383049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9036" y="5340627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4573" y="5307420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91196" y="5273216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3095" y="288008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73095" y="269586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73095" y="25110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73095" y="23192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973095" y="21435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3095" y="196781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73095" y="177604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73095" y="159118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73095" y="1886370"/>
              <a:ext cx="1799815" cy="818341"/>
            </a:xfrm>
            <a:custGeom>
              <a:avLst/>
              <a:pathLst>
                <a:path w="1799815" h="818341">
                  <a:moveTo>
                    <a:pt x="0" y="623561"/>
                  </a:moveTo>
                  <a:lnTo>
                    <a:pt x="9889" y="620776"/>
                  </a:lnTo>
                  <a:lnTo>
                    <a:pt x="19778" y="617989"/>
                  </a:lnTo>
                  <a:lnTo>
                    <a:pt x="29667" y="615199"/>
                  </a:lnTo>
                  <a:lnTo>
                    <a:pt x="39556" y="612407"/>
                  </a:lnTo>
                  <a:lnTo>
                    <a:pt x="49445" y="609613"/>
                  </a:lnTo>
                  <a:lnTo>
                    <a:pt x="59334" y="606817"/>
                  </a:lnTo>
                  <a:lnTo>
                    <a:pt x="69223" y="604018"/>
                  </a:lnTo>
                  <a:lnTo>
                    <a:pt x="79112" y="601216"/>
                  </a:lnTo>
                  <a:lnTo>
                    <a:pt x="89001" y="598413"/>
                  </a:lnTo>
                  <a:lnTo>
                    <a:pt x="98890" y="595606"/>
                  </a:lnTo>
                  <a:lnTo>
                    <a:pt x="108780" y="592797"/>
                  </a:lnTo>
                  <a:lnTo>
                    <a:pt x="118669" y="589985"/>
                  </a:lnTo>
                  <a:lnTo>
                    <a:pt x="128558" y="587171"/>
                  </a:lnTo>
                  <a:lnTo>
                    <a:pt x="138447" y="584353"/>
                  </a:lnTo>
                  <a:lnTo>
                    <a:pt x="148336" y="581533"/>
                  </a:lnTo>
                  <a:lnTo>
                    <a:pt x="158225" y="578710"/>
                  </a:lnTo>
                  <a:lnTo>
                    <a:pt x="168114" y="575884"/>
                  </a:lnTo>
                  <a:lnTo>
                    <a:pt x="178003" y="573054"/>
                  </a:lnTo>
                  <a:lnTo>
                    <a:pt x="187892" y="570222"/>
                  </a:lnTo>
                  <a:lnTo>
                    <a:pt x="197781" y="567386"/>
                  </a:lnTo>
                  <a:lnTo>
                    <a:pt x="207671" y="564547"/>
                  </a:lnTo>
                  <a:lnTo>
                    <a:pt x="217560" y="561705"/>
                  </a:lnTo>
                  <a:lnTo>
                    <a:pt x="227449" y="558859"/>
                  </a:lnTo>
                  <a:lnTo>
                    <a:pt x="237338" y="556010"/>
                  </a:lnTo>
                  <a:lnTo>
                    <a:pt x="247227" y="553157"/>
                  </a:lnTo>
                  <a:lnTo>
                    <a:pt x="257116" y="550300"/>
                  </a:lnTo>
                  <a:lnTo>
                    <a:pt x="267005" y="547439"/>
                  </a:lnTo>
                  <a:lnTo>
                    <a:pt x="276894" y="544575"/>
                  </a:lnTo>
                  <a:lnTo>
                    <a:pt x="286783" y="541706"/>
                  </a:lnTo>
                  <a:lnTo>
                    <a:pt x="296672" y="538834"/>
                  </a:lnTo>
                  <a:lnTo>
                    <a:pt x="306562" y="535957"/>
                  </a:lnTo>
                  <a:lnTo>
                    <a:pt x="316451" y="533076"/>
                  </a:lnTo>
                  <a:lnTo>
                    <a:pt x="326340" y="530191"/>
                  </a:lnTo>
                  <a:lnTo>
                    <a:pt x="336229" y="527301"/>
                  </a:lnTo>
                  <a:lnTo>
                    <a:pt x="346118" y="524407"/>
                  </a:lnTo>
                  <a:lnTo>
                    <a:pt x="356007" y="521508"/>
                  </a:lnTo>
                  <a:lnTo>
                    <a:pt x="365896" y="518604"/>
                  </a:lnTo>
                  <a:lnTo>
                    <a:pt x="375785" y="515696"/>
                  </a:lnTo>
                  <a:lnTo>
                    <a:pt x="385674" y="512782"/>
                  </a:lnTo>
                  <a:lnTo>
                    <a:pt x="395563" y="509863"/>
                  </a:lnTo>
                  <a:lnTo>
                    <a:pt x="405452" y="506939"/>
                  </a:lnTo>
                  <a:lnTo>
                    <a:pt x="415342" y="504009"/>
                  </a:lnTo>
                  <a:lnTo>
                    <a:pt x="425231" y="501074"/>
                  </a:lnTo>
                  <a:lnTo>
                    <a:pt x="435120" y="498133"/>
                  </a:lnTo>
                  <a:lnTo>
                    <a:pt x="445009" y="495187"/>
                  </a:lnTo>
                  <a:lnTo>
                    <a:pt x="454898" y="492235"/>
                  </a:lnTo>
                  <a:lnTo>
                    <a:pt x="464787" y="489276"/>
                  </a:lnTo>
                  <a:lnTo>
                    <a:pt x="474676" y="486311"/>
                  </a:lnTo>
                  <a:lnTo>
                    <a:pt x="484565" y="483340"/>
                  </a:lnTo>
                  <a:lnTo>
                    <a:pt x="494454" y="480363"/>
                  </a:lnTo>
                  <a:lnTo>
                    <a:pt x="504343" y="477379"/>
                  </a:lnTo>
                  <a:lnTo>
                    <a:pt x="514233" y="474388"/>
                  </a:lnTo>
                  <a:lnTo>
                    <a:pt x="524122" y="471390"/>
                  </a:lnTo>
                  <a:lnTo>
                    <a:pt x="534011" y="468385"/>
                  </a:lnTo>
                  <a:lnTo>
                    <a:pt x="543900" y="465373"/>
                  </a:lnTo>
                  <a:lnTo>
                    <a:pt x="553789" y="462354"/>
                  </a:lnTo>
                  <a:lnTo>
                    <a:pt x="563678" y="459327"/>
                  </a:lnTo>
                  <a:lnTo>
                    <a:pt x="573567" y="456292"/>
                  </a:lnTo>
                  <a:lnTo>
                    <a:pt x="583456" y="453249"/>
                  </a:lnTo>
                  <a:lnTo>
                    <a:pt x="593345" y="450199"/>
                  </a:lnTo>
                  <a:lnTo>
                    <a:pt x="603234" y="447140"/>
                  </a:lnTo>
                  <a:lnTo>
                    <a:pt x="613124" y="444072"/>
                  </a:lnTo>
                  <a:lnTo>
                    <a:pt x="623013" y="440996"/>
                  </a:lnTo>
                  <a:lnTo>
                    <a:pt x="632902" y="437912"/>
                  </a:lnTo>
                  <a:lnTo>
                    <a:pt x="642791" y="434818"/>
                  </a:lnTo>
                  <a:lnTo>
                    <a:pt x="652680" y="431716"/>
                  </a:lnTo>
                  <a:lnTo>
                    <a:pt x="662569" y="428604"/>
                  </a:lnTo>
                  <a:lnTo>
                    <a:pt x="672458" y="425482"/>
                  </a:lnTo>
                  <a:lnTo>
                    <a:pt x="682347" y="422351"/>
                  </a:lnTo>
                  <a:lnTo>
                    <a:pt x="692236" y="419211"/>
                  </a:lnTo>
                  <a:lnTo>
                    <a:pt x="702125" y="416060"/>
                  </a:lnTo>
                  <a:lnTo>
                    <a:pt x="712014" y="412899"/>
                  </a:lnTo>
                  <a:lnTo>
                    <a:pt x="721904" y="409728"/>
                  </a:lnTo>
                  <a:lnTo>
                    <a:pt x="731793" y="406547"/>
                  </a:lnTo>
                  <a:lnTo>
                    <a:pt x="741682" y="403355"/>
                  </a:lnTo>
                  <a:lnTo>
                    <a:pt x="751571" y="400152"/>
                  </a:lnTo>
                  <a:lnTo>
                    <a:pt x="761460" y="396938"/>
                  </a:lnTo>
                  <a:lnTo>
                    <a:pt x="771349" y="393713"/>
                  </a:lnTo>
                  <a:lnTo>
                    <a:pt x="781238" y="390477"/>
                  </a:lnTo>
                  <a:lnTo>
                    <a:pt x="791127" y="387229"/>
                  </a:lnTo>
                  <a:lnTo>
                    <a:pt x="801016" y="383970"/>
                  </a:lnTo>
                  <a:lnTo>
                    <a:pt x="810905" y="380700"/>
                  </a:lnTo>
                  <a:lnTo>
                    <a:pt x="820795" y="377417"/>
                  </a:lnTo>
                  <a:lnTo>
                    <a:pt x="830684" y="374123"/>
                  </a:lnTo>
                  <a:lnTo>
                    <a:pt x="840573" y="370816"/>
                  </a:lnTo>
                  <a:lnTo>
                    <a:pt x="850462" y="367497"/>
                  </a:lnTo>
                  <a:lnTo>
                    <a:pt x="860351" y="364166"/>
                  </a:lnTo>
                  <a:lnTo>
                    <a:pt x="870240" y="360823"/>
                  </a:lnTo>
                  <a:lnTo>
                    <a:pt x="880129" y="357467"/>
                  </a:lnTo>
                  <a:lnTo>
                    <a:pt x="890018" y="354098"/>
                  </a:lnTo>
                  <a:lnTo>
                    <a:pt x="899907" y="350717"/>
                  </a:lnTo>
                  <a:lnTo>
                    <a:pt x="909796" y="347323"/>
                  </a:lnTo>
                  <a:lnTo>
                    <a:pt x="919686" y="343917"/>
                  </a:lnTo>
                  <a:lnTo>
                    <a:pt x="929575" y="340497"/>
                  </a:lnTo>
                  <a:lnTo>
                    <a:pt x="939464" y="337065"/>
                  </a:lnTo>
                  <a:lnTo>
                    <a:pt x="949353" y="333620"/>
                  </a:lnTo>
                  <a:lnTo>
                    <a:pt x="959242" y="330162"/>
                  </a:lnTo>
                  <a:lnTo>
                    <a:pt x="969131" y="326691"/>
                  </a:lnTo>
                  <a:lnTo>
                    <a:pt x="979020" y="323207"/>
                  </a:lnTo>
                  <a:lnTo>
                    <a:pt x="988909" y="319710"/>
                  </a:lnTo>
                  <a:lnTo>
                    <a:pt x="998798" y="316200"/>
                  </a:lnTo>
                  <a:lnTo>
                    <a:pt x="1008687" y="312677"/>
                  </a:lnTo>
                  <a:lnTo>
                    <a:pt x="1018576" y="309141"/>
                  </a:lnTo>
                  <a:lnTo>
                    <a:pt x="1028466" y="305593"/>
                  </a:lnTo>
                  <a:lnTo>
                    <a:pt x="1038355" y="302031"/>
                  </a:lnTo>
                  <a:lnTo>
                    <a:pt x="1048244" y="298457"/>
                  </a:lnTo>
                  <a:lnTo>
                    <a:pt x="1058133" y="294871"/>
                  </a:lnTo>
                  <a:lnTo>
                    <a:pt x="1068022" y="291271"/>
                  </a:lnTo>
                  <a:lnTo>
                    <a:pt x="1077911" y="287660"/>
                  </a:lnTo>
                  <a:lnTo>
                    <a:pt x="1087800" y="284035"/>
                  </a:lnTo>
                  <a:lnTo>
                    <a:pt x="1097689" y="280399"/>
                  </a:lnTo>
                  <a:lnTo>
                    <a:pt x="1107578" y="276750"/>
                  </a:lnTo>
                  <a:lnTo>
                    <a:pt x="1117467" y="273089"/>
                  </a:lnTo>
                  <a:lnTo>
                    <a:pt x="1127357" y="269416"/>
                  </a:lnTo>
                  <a:lnTo>
                    <a:pt x="1137246" y="265732"/>
                  </a:lnTo>
                  <a:lnTo>
                    <a:pt x="1147135" y="262035"/>
                  </a:lnTo>
                  <a:lnTo>
                    <a:pt x="1157024" y="258327"/>
                  </a:lnTo>
                  <a:lnTo>
                    <a:pt x="1166913" y="254608"/>
                  </a:lnTo>
                  <a:lnTo>
                    <a:pt x="1176802" y="250877"/>
                  </a:lnTo>
                  <a:lnTo>
                    <a:pt x="1186691" y="247135"/>
                  </a:lnTo>
                  <a:lnTo>
                    <a:pt x="1196580" y="243382"/>
                  </a:lnTo>
                  <a:lnTo>
                    <a:pt x="1206469" y="239619"/>
                  </a:lnTo>
                  <a:lnTo>
                    <a:pt x="1216358" y="235844"/>
                  </a:lnTo>
                  <a:lnTo>
                    <a:pt x="1226248" y="232060"/>
                  </a:lnTo>
                  <a:lnTo>
                    <a:pt x="1236137" y="228264"/>
                  </a:lnTo>
                  <a:lnTo>
                    <a:pt x="1246026" y="224459"/>
                  </a:lnTo>
                  <a:lnTo>
                    <a:pt x="1255915" y="220644"/>
                  </a:lnTo>
                  <a:lnTo>
                    <a:pt x="1265804" y="216819"/>
                  </a:lnTo>
                  <a:lnTo>
                    <a:pt x="1275693" y="212984"/>
                  </a:lnTo>
                  <a:lnTo>
                    <a:pt x="1285582" y="209140"/>
                  </a:lnTo>
                  <a:lnTo>
                    <a:pt x="1295471" y="205286"/>
                  </a:lnTo>
                  <a:lnTo>
                    <a:pt x="1305360" y="201423"/>
                  </a:lnTo>
                  <a:lnTo>
                    <a:pt x="1315249" y="197552"/>
                  </a:lnTo>
                  <a:lnTo>
                    <a:pt x="1325139" y="193671"/>
                  </a:lnTo>
                  <a:lnTo>
                    <a:pt x="1335028" y="189782"/>
                  </a:lnTo>
                  <a:lnTo>
                    <a:pt x="1344917" y="185885"/>
                  </a:lnTo>
                  <a:lnTo>
                    <a:pt x="1354806" y="181979"/>
                  </a:lnTo>
                  <a:lnTo>
                    <a:pt x="1364695" y="178065"/>
                  </a:lnTo>
                  <a:lnTo>
                    <a:pt x="1374584" y="174143"/>
                  </a:lnTo>
                  <a:lnTo>
                    <a:pt x="1384473" y="170214"/>
                  </a:lnTo>
                  <a:lnTo>
                    <a:pt x="1394362" y="166276"/>
                  </a:lnTo>
                  <a:lnTo>
                    <a:pt x="1404251" y="162332"/>
                  </a:lnTo>
                  <a:lnTo>
                    <a:pt x="1414140" y="158380"/>
                  </a:lnTo>
                  <a:lnTo>
                    <a:pt x="1424029" y="154421"/>
                  </a:lnTo>
                  <a:lnTo>
                    <a:pt x="1433919" y="150455"/>
                  </a:lnTo>
                  <a:lnTo>
                    <a:pt x="1443808" y="146482"/>
                  </a:lnTo>
                  <a:lnTo>
                    <a:pt x="1453697" y="142502"/>
                  </a:lnTo>
                  <a:lnTo>
                    <a:pt x="1463586" y="138516"/>
                  </a:lnTo>
                  <a:lnTo>
                    <a:pt x="1473475" y="134524"/>
                  </a:lnTo>
                  <a:lnTo>
                    <a:pt x="1483364" y="130525"/>
                  </a:lnTo>
                  <a:lnTo>
                    <a:pt x="1493253" y="126521"/>
                  </a:lnTo>
                  <a:lnTo>
                    <a:pt x="1503142" y="122510"/>
                  </a:lnTo>
                  <a:lnTo>
                    <a:pt x="1513031" y="118493"/>
                  </a:lnTo>
                  <a:lnTo>
                    <a:pt x="1522920" y="114471"/>
                  </a:lnTo>
                  <a:lnTo>
                    <a:pt x="1532810" y="110443"/>
                  </a:lnTo>
                  <a:lnTo>
                    <a:pt x="1542699" y="106410"/>
                  </a:lnTo>
                  <a:lnTo>
                    <a:pt x="1552588" y="102372"/>
                  </a:lnTo>
                  <a:lnTo>
                    <a:pt x="1562477" y="98328"/>
                  </a:lnTo>
                  <a:lnTo>
                    <a:pt x="1572366" y="94279"/>
                  </a:lnTo>
                  <a:lnTo>
                    <a:pt x="1582255" y="90226"/>
                  </a:lnTo>
                  <a:lnTo>
                    <a:pt x="1592144" y="86167"/>
                  </a:lnTo>
                  <a:lnTo>
                    <a:pt x="1602033" y="82104"/>
                  </a:lnTo>
                  <a:lnTo>
                    <a:pt x="1611922" y="78036"/>
                  </a:lnTo>
                  <a:lnTo>
                    <a:pt x="1621811" y="73964"/>
                  </a:lnTo>
                  <a:lnTo>
                    <a:pt x="1631701" y="69887"/>
                  </a:lnTo>
                  <a:lnTo>
                    <a:pt x="1641590" y="65806"/>
                  </a:lnTo>
                  <a:lnTo>
                    <a:pt x="1651479" y="61721"/>
                  </a:lnTo>
                  <a:lnTo>
                    <a:pt x="1661368" y="57632"/>
                  </a:lnTo>
                  <a:lnTo>
                    <a:pt x="1671257" y="53538"/>
                  </a:lnTo>
                  <a:lnTo>
                    <a:pt x="1681146" y="49441"/>
                  </a:lnTo>
                  <a:lnTo>
                    <a:pt x="1691035" y="45340"/>
                  </a:lnTo>
                  <a:lnTo>
                    <a:pt x="1700924" y="41235"/>
                  </a:lnTo>
                  <a:lnTo>
                    <a:pt x="1710813" y="37127"/>
                  </a:lnTo>
                  <a:lnTo>
                    <a:pt x="1720702" y="33015"/>
                  </a:lnTo>
                  <a:lnTo>
                    <a:pt x="1730591" y="28899"/>
                  </a:lnTo>
                  <a:lnTo>
                    <a:pt x="1740481" y="24780"/>
                  </a:lnTo>
                  <a:lnTo>
                    <a:pt x="1750370" y="20658"/>
                  </a:lnTo>
                  <a:lnTo>
                    <a:pt x="1760259" y="16533"/>
                  </a:lnTo>
                  <a:lnTo>
                    <a:pt x="1770148" y="12404"/>
                  </a:lnTo>
                  <a:lnTo>
                    <a:pt x="1780037" y="8272"/>
                  </a:lnTo>
                  <a:lnTo>
                    <a:pt x="1789926" y="4137"/>
                  </a:lnTo>
                  <a:lnTo>
                    <a:pt x="1799815" y="0"/>
                  </a:lnTo>
                  <a:lnTo>
                    <a:pt x="1799815" y="175383"/>
                  </a:lnTo>
                  <a:lnTo>
                    <a:pt x="1789926" y="178204"/>
                  </a:lnTo>
                  <a:lnTo>
                    <a:pt x="1780037" y="181028"/>
                  </a:lnTo>
                  <a:lnTo>
                    <a:pt x="1770148" y="183855"/>
                  </a:lnTo>
                  <a:lnTo>
                    <a:pt x="1760259" y="186686"/>
                  </a:lnTo>
                  <a:lnTo>
                    <a:pt x="1750370" y="189519"/>
                  </a:lnTo>
                  <a:lnTo>
                    <a:pt x="1740481" y="192356"/>
                  </a:lnTo>
                  <a:lnTo>
                    <a:pt x="1730591" y="195196"/>
                  </a:lnTo>
                  <a:lnTo>
                    <a:pt x="1720702" y="198039"/>
                  </a:lnTo>
                  <a:lnTo>
                    <a:pt x="1710813" y="200886"/>
                  </a:lnTo>
                  <a:lnTo>
                    <a:pt x="1700924" y="203736"/>
                  </a:lnTo>
                  <a:lnTo>
                    <a:pt x="1691035" y="206590"/>
                  </a:lnTo>
                  <a:lnTo>
                    <a:pt x="1681146" y="209448"/>
                  </a:lnTo>
                  <a:lnTo>
                    <a:pt x="1671257" y="212310"/>
                  </a:lnTo>
                  <a:lnTo>
                    <a:pt x="1661368" y="215176"/>
                  </a:lnTo>
                  <a:lnTo>
                    <a:pt x="1651479" y="218045"/>
                  </a:lnTo>
                  <a:lnTo>
                    <a:pt x="1641590" y="220919"/>
                  </a:lnTo>
                  <a:lnTo>
                    <a:pt x="1631701" y="223797"/>
                  </a:lnTo>
                  <a:lnTo>
                    <a:pt x="1621811" y="226679"/>
                  </a:lnTo>
                  <a:lnTo>
                    <a:pt x="1611922" y="229565"/>
                  </a:lnTo>
                  <a:lnTo>
                    <a:pt x="1602033" y="232457"/>
                  </a:lnTo>
                  <a:lnTo>
                    <a:pt x="1592144" y="235352"/>
                  </a:lnTo>
                  <a:lnTo>
                    <a:pt x="1582255" y="238253"/>
                  </a:lnTo>
                  <a:lnTo>
                    <a:pt x="1572366" y="241158"/>
                  </a:lnTo>
                  <a:lnTo>
                    <a:pt x="1562477" y="244068"/>
                  </a:lnTo>
                  <a:lnTo>
                    <a:pt x="1552588" y="246983"/>
                  </a:lnTo>
                  <a:lnTo>
                    <a:pt x="1542699" y="249904"/>
                  </a:lnTo>
                  <a:lnTo>
                    <a:pt x="1532810" y="252829"/>
                  </a:lnTo>
                  <a:lnTo>
                    <a:pt x="1522920" y="255761"/>
                  </a:lnTo>
                  <a:lnTo>
                    <a:pt x="1513031" y="258697"/>
                  </a:lnTo>
                  <a:lnTo>
                    <a:pt x="1503142" y="261640"/>
                  </a:lnTo>
                  <a:lnTo>
                    <a:pt x="1493253" y="264588"/>
                  </a:lnTo>
                  <a:lnTo>
                    <a:pt x="1483364" y="267542"/>
                  </a:lnTo>
                  <a:lnTo>
                    <a:pt x="1473475" y="270502"/>
                  </a:lnTo>
                  <a:lnTo>
                    <a:pt x="1463586" y="273469"/>
                  </a:lnTo>
                  <a:lnTo>
                    <a:pt x="1453697" y="276442"/>
                  </a:lnTo>
                  <a:lnTo>
                    <a:pt x="1443808" y="279421"/>
                  </a:lnTo>
                  <a:lnTo>
                    <a:pt x="1433919" y="282407"/>
                  </a:lnTo>
                  <a:lnTo>
                    <a:pt x="1424029" y="285400"/>
                  </a:lnTo>
                  <a:lnTo>
                    <a:pt x="1414140" y="288400"/>
                  </a:lnTo>
                  <a:lnTo>
                    <a:pt x="1404251" y="291407"/>
                  </a:lnTo>
                  <a:lnTo>
                    <a:pt x="1394362" y="294421"/>
                  </a:lnTo>
                  <a:lnTo>
                    <a:pt x="1384473" y="297443"/>
                  </a:lnTo>
                  <a:lnTo>
                    <a:pt x="1374584" y="300472"/>
                  </a:lnTo>
                  <a:lnTo>
                    <a:pt x="1364695" y="303509"/>
                  </a:lnTo>
                  <a:lnTo>
                    <a:pt x="1354806" y="306554"/>
                  </a:lnTo>
                  <a:lnTo>
                    <a:pt x="1344917" y="309607"/>
                  </a:lnTo>
                  <a:lnTo>
                    <a:pt x="1335028" y="312669"/>
                  </a:lnTo>
                  <a:lnTo>
                    <a:pt x="1325139" y="315739"/>
                  </a:lnTo>
                  <a:lnTo>
                    <a:pt x="1315249" y="318817"/>
                  </a:lnTo>
                  <a:lnTo>
                    <a:pt x="1305360" y="321904"/>
                  </a:lnTo>
                  <a:lnTo>
                    <a:pt x="1295471" y="325001"/>
                  </a:lnTo>
                  <a:lnTo>
                    <a:pt x="1285582" y="328106"/>
                  </a:lnTo>
                  <a:lnTo>
                    <a:pt x="1275693" y="331220"/>
                  </a:lnTo>
                  <a:lnTo>
                    <a:pt x="1265804" y="334345"/>
                  </a:lnTo>
                  <a:lnTo>
                    <a:pt x="1255915" y="337478"/>
                  </a:lnTo>
                  <a:lnTo>
                    <a:pt x="1246026" y="340622"/>
                  </a:lnTo>
                  <a:lnTo>
                    <a:pt x="1236137" y="343776"/>
                  </a:lnTo>
                  <a:lnTo>
                    <a:pt x="1226248" y="346939"/>
                  </a:lnTo>
                  <a:lnTo>
                    <a:pt x="1216358" y="350113"/>
                  </a:lnTo>
                  <a:lnTo>
                    <a:pt x="1206469" y="353298"/>
                  </a:lnTo>
                  <a:lnTo>
                    <a:pt x="1196580" y="356493"/>
                  </a:lnTo>
                  <a:lnTo>
                    <a:pt x="1186691" y="359699"/>
                  </a:lnTo>
                  <a:lnTo>
                    <a:pt x="1176802" y="362916"/>
                  </a:lnTo>
                  <a:lnTo>
                    <a:pt x="1166913" y="366144"/>
                  </a:lnTo>
                  <a:lnTo>
                    <a:pt x="1157024" y="369384"/>
                  </a:lnTo>
                  <a:lnTo>
                    <a:pt x="1147135" y="372635"/>
                  </a:lnTo>
                  <a:lnTo>
                    <a:pt x="1137246" y="375897"/>
                  </a:lnTo>
                  <a:lnTo>
                    <a:pt x="1127357" y="379172"/>
                  </a:lnTo>
                  <a:lnTo>
                    <a:pt x="1117467" y="382458"/>
                  </a:lnTo>
                  <a:lnTo>
                    <a:pt x="1107578" y="385756"/>
                  </a:lnTo>
                  <a:lnTo>
                    <a:pt x="1097689" y="389066"/>
                  </a:lnTo>
                  <a:lnTo>
                    <a:pt x="1087800" y="392388"/>
                  </a:lnTo>
                  <a:lnTo>
                    <a:pt x="1077911" y="395723"/>
                  </a:lnTo>
                  <a:lnTo>
                    <a:pt x="1068022" y="399070"/>
                  </a:lnTo>
                  <a:lnTo>
                    <a:pt x="1058133" y="402429"/>
                  </a:lnTo>
                  <a:lnTo>
                    <a:pt x="1048244" y="405802"/>
                  </a:lnTo>
                  <a:lnTo>
                    <a:pt x="1038355" y="409186"/>
                  </a:lnTo>
                  <a:lnTo>
                    <a:pt x="1028466" y="412584"/>
                  </a:lnTo>
                  <a:lnTo>
                    <a:pt x="1018576" y="415994"/>
                  </a:lnTo>
                  <a:lnTo>
                    <a:pt x="1008687" y="419418"/>
                  </a:lnTo>
                  <a:lnTo>
                    <a:pt x="998798" y="422854"/>
                  </a:lnTo>
                  <a:lnTo>
                    <a:pt x="988909" y="426303"/>
                  </a:lnTo>
                  <a:lnTo>
                    <a:pt x="979020" y="429765"/>
                  </a:lnTo>
                  <a:lnTo>
                    <a:pt x="969131" y="433239"/>
                  </a:lnTo>
                  <a:lnTo>
                    <a:pt x="959242" y="436727"/>
                  </a:lnTo>
                  <a:lnTo>
                    <a:pt x="949353" y="440228"/>
                  </a:lnTo>
                  <a:lnTo>
                    <a:pt x="939464" y="443742"/>
                  </a:lnTo>
                  <a:lnTo>
                    <a:pt x="929575" y="447268"/>
                  </a:lnTo>
                  <a:lnTo>
                    <a:pt x="919686" y="450808"/>
                  </a:lnTo>
                  <a:lnTo>
                    <a:pt x="909796" y="454360"/>
                  </a:lnTo>
                  <a:lnTo>
                    <a:pt x="899907" y="457925"/>
                  </a:lnTo>
                  <a:lnTo>
                    <a:pt x="890018" y="461503"/>
                  </a:lnTo>
                  <a:lnTo>
                    <a:pt x="880129" y="465093"/>
                  </a:lnTo>
                  <a:lnTo>
                    <a:pt x="870240" y="468696"/>
                  </a:lnTo>
                  <a:lnTo>
                    <a:pt x="860351" y="472312"/>
                  </a:lnTo>
                  <a:lnTo>
                    <a:pt x="850462" y="475940"/>
                  </a:lnTo>
                  <a:lnTo>
                    <a:pt x="840573" y="479580"/>
                  </a:lnTo>
                  <a:lnTo>
                    <a:pt x="830684" y="483232"/>
                  </a:lnTo>
                  <a:lnTo>
                    <a:pt x="820795" y="486897"/>
                  </a:lnTo>
                  <a:lnTo>
                    <a:pt x="810905" y="490573"/>
                  </a:lnTo>
                  <a:lnTo>
                    <a:pt x="801016" y="494261"/>
                  </a:lnTo>
                  <a:lnTo>
                    <a:pt x="791127" y="497961"/>
                  </a:lnTo>
                  <a:lnTo>
                    <a:pt x="781238" y="501672"/>
                  </a:lnTo>
                  <a:lnTo>
                    <a:pt x="771349" y="505395"/>
                  </a:lnTo>
                  <a:lnTo>
                    <a:pt x="761460" y="509129"/>
                  </a:lnTo>
                  <a:lnTo>
                    <a:pt x="751571" y="512874"/>
                  </a:lnTo>
                  <a:lnTo>
                    <a:pt x="741682" y="516630"/>
                  </a:lnTo>
                  <a:lnTo>
                    <a:pt x="731793" y="520397"/>
                  </a:lnTo>
                  <a:lnTo>
                    <a:pt x="721904" y="524174"/>
                  </a:lnTo>
                  <a:lnTo>
                    <a:pt x="712014" y="527962"/>
                  </a:lnTo>
                  <a:lnTo>
                    <a:pt x="702125" y="531760"/>
                  </a:lnTo>
                  <a:lnTo>
                    <a:pt x="692236" y="535569"/>
                  </a:lnTo>
                  <a:lnTo>
                    <a:pt x="682347" y="539387"/>
                  </a:lnTo>
                  <a:lnTo>
                    <a:pt x="672458" y="543215"/>
                  </a:lnTo>
                  <a:lnTo>
                    <a:pt x="662569" y="547053"/>
                  </a:lnTo>
                  <a:lnTo>
                    <a:pt x="652680" y="550900"/>
                  </a:lnTo>
                  <a:lnTo>
                    <a:pt x="642791" y="554756"/>
                  </a:lnTo>
                  <a:lnTo>
                    <a:pt x="632902" y="558621"/>
                  </a:lnTo>
                  <a:lnTo>
                    <a:pt x="623013" y="562495"/>
                  </a:lnTo>
                  <a:lnTo>
                    <a:pt x="613124" y="566378"/>
                  </a:lnTo>
                  <a:lnTo>
                    <a:pt x="603234" y="570270"/>
                  </a:lnTo>
                  <a:lnTo>
                    <a:pt x="593345" y="574170"/>
                  </a:lnTo>
                  <a:lnTo>
                    <a:pt x="583456" y="578078"/>
                  </a:lnTo>
                  <a:lnTo>
                    <a:pt x="573567" y="581994"/>
                  </a:lnTo>
                  <a:lnTo>
                    <a:pt x="563678" y="585918"/>
                  </a:lnTo>
                  <a:lnTo>
                    <a:pt x="553789" y="589850"/>
                  </a:lnTo>
                  <a:lnTo>
                    <a:pt x="543900" y="593790"/>
                  </a:lnTo>
                  <a:lnTo>
                    <a:pt x="534011" y="597736"/>
                  </a:lnTo>
                  <a:lnTo>
                    <a:pt x="524122" y="601691"/>
                  </a:lnTo>
                  <a:lnTo>
                    <a:pt x="514233" y="605652"/>
                  </a:lnTo>
                  <a:lnTo>
                    <a:pt x="504343" y="609620"/>
                  </a:lnTo>
                  <a:lnTo>
                    <a:pt x="494454" y="613594"/>
                  </a:lnTo>
                  <a:lnTo>
                    <a:pt x="484565" y="617576"/>
                  </a:lnTo>
                  <a:lnTo>
                    <a:pt x="474676" y="621564"/>
                  </a:lnTo>
                  <a:lnTo>
                    <a:pt x="464787" y="625558"/>
                  </a:lnTo>
                  <a:lnTo>
                    <a:pt x="454898" y="629559"/>
                  </a:lnTo>
                  <a:lnTo>
                    <a:pt x="445009" y="633565"/>
                  </a:lnTo>
                  <a:lnTo>
                    <a:pt x="435120" y="637577"/>
                  </a:lnTo>
                  <a:lnTo>
                    <a:pt x="425231" y="641596"/>
                  </a:lnTo>
                  <a:lnTo>
                    <a:pt x="415342" y="645619"/>
                  </a:lnTo>
                  <a:lnTo>
                    <a:pt x="405452" y="649649"/>
                  </a:lnTo>
                  <a:lnTo>
                    <a:pt x="395563" y="653684"/>
                  </a:lnTo>
                  <a:lnTo>
                    <a:pt x="385674" y="657724"/>
                  </a:lnTo>
                  <a:lnTo>
                    <a:pt x="375785" y="661769"/>
                  </a:lnTo>
                  <a:lnTo>
                    <a:pt x="365896" y="665819"/>
                  </a:lnTo>
                  <a:lnTo>
                    <a:pt x="356007" y="669874"/>
                  </a:lnTo>
                  <a:lnTo>
                    <a:pt x="346118" y="673934"/>
                  </a:lnTo>
                  <a:lnTo>
                    <a:pt x="336229" y="677998"/>
                  </a:lnTo>
                  <a:lnTo>
                    <a:pt x="326340" y="682068"/>
                  </a:lnTo>
                  <a:lnTo>
                    <a:pt x="316451" y="686141"/>
                  </a:lnTo>
                  <a:lnTo>
                    <a:pt x="306562" y="690219"/>
                  </a:lnTo>
                  <a:lnTo>
                    <a:pt x="296672" y="694301"/>
                  </a:lnTo>
                  <a:lnTo>
                    <a:pt x="286783" y="698388"/>
                  </a:lnTo>
                  <a:lnTo>
                    <a:pt x="276894" y="702478"/>
                  </a:lnTo>
                  <a:lnTo>
                    <a:pt x="267005" y="706573"/>
                  </a:lnTo>
                  <a:lnTo>
                    <a:pt x="257116" y="710671"/>
                  </a:lnTo>
                  <a:lnTo>
                    <a:pt x="247227" y="714773"/>
                  </a:lnTo>
                  <a:lnTo>
                    <a:pt x="237338" y="718879"/>
                  </a:lnTo>
                  <a:lnTo>
                    <a:pt x="227449" y="722989"/>
                  </a:lnTo>
                  <a:lnTo>
                    <a:pt x="217560" y="727102"/>
                  </a:lnTo>
                  <a:lnTo>
                    <a:pt x="207671" y="731218"/>
                  </a:lnTo>
                  <a:lnTo>
                    <a:pt x="197781" y="735338"/>
                  </a:lnTo>
                  <a:lnTo>
                    <a:pt x="187892" y="739461"/>
                  </a:lnTo>
                  <a:lnTo>
                    <a:pt x="178003" y="743588"/>
                  </a:lnTo>
                  <a:lnTo>
                    <a:pt x="168114" y="747717"/>
                  </a:lnTo>
                  <a:lnTo>
                    <a:pt x="158225" y="751850"/>
                  </a:lnTo>
                  <a:lnTo>
                    <a:pt x="148336" y="755986"/>
                  </a:lnTo>
                  <a:lnTo>
                    <a:pt x="138447" y="760125"/>
                  </a:lnTo>
                  <a:lnTo>
                    <a:pt x="128558" y="764266"/>
                  </a:lnTo>
                  <a:lnTo>
                    <a:pt x="118669" y="768410"/>
                  </a:lnTo>
                  <a:lnTo>
                    <a:pt x="108780" y="772558"/>
                  </a:lnTo>
                  <a:lnTo>
                    <a:pt x="98890" y="776707"/>
                  </a:lnTo>
                  <a:lnTo>
                    <a:pt x="89001" y="780860"/>
                  </a:lnTo>
                  <a:lnTo>
                    <a:pt x="79112" y="785015"/>
                  </a:lnTo>
                  <a:lnTo>
                    <a:pt x="69223" y="789172"/>
                  </a:lnTo>
                  <a:lnTo>
                    <a:pt x="59334" y="793332"/>
                  </a:lnTo>
                  <a:lnTo>
                    <a:pt x="49445" y="797495"/>
                  </a:lnTo>
                  <a:lnTo>
                    <a:pt x="39556" y="801660"/>
                  </a:lnTo>
                  <a:lnTo>
                    <a:pt x="29667" y="805827"/>
                  </a:lnTo>
                  <a:lnTo>
                    <a:pt x="19778" y="809996"/>
                  </a:lnTo>
                  <a:lnTo>
                    <a:pt x="9889" y="814168"/>
                  </a:lnTo>
                  <a:lnTo>
                    <a:pt x="0" y="818341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73095" y="1886370"/>
              <a:ext cx="1799815" cy="623561"/>
            </a:xfrm>
            <a:custGeom>
              <a:avLst/>
              <a:pathLst>
                <a:path w="1799815" h="623561">
                  <a:moveTo>
                    <a:pt x="0" y="623561"/>
                  </a:moveTo>
                  <a:lnTo>
                    <a:pt x="9889" y="620776"/>
                  </a:lnTo>
                  <a:lnTo>
                    <a:pt x="19778" y="617989"/>
                  </a:lnTo>
                  <a:lnTo>
                    <a:pt x="29667" y="615199"/>
                  </a:lnTo>
                  <a:lnTo>
                    <a:pt x="39556" y="612407"/>
                  </a:lnTo>
                  <a:lnTo>
                    <a:pt x="49445" y="609613"/>
                  </a:lnTo>
                  <a:lnTo>
                    <a:pt x="59334" y="606817"/>
                  </a:lnTo>
                  <a:lnTo>
                    <a:pt x="69223" y="604018"/>
                  </a:lnTo>
                  <a:lnTo>
                    <a:pt x="79112" y="601216"/>
                  </a:lnTo>
                  <a:lnTo>
                    <a:pt x="89001" y="598413"/>
                  </a:lnTo>
                  <a:lnTo>
                    <a:pt x="98890" y="595606"/>
                  </a:lnTo>
                  <a:lnTo>
                    <a:pt x="108780" y="592797"/>
                  </a:lnTo>
                  <a:lnTo>
                    <a:pt x="118669" y="589985"/>
                  </a:lnTo>
                  <a:lnTo>
                    <a:pt x="128558" y="587171"/>
                  </a:lnTo>
                  <a:lnTo>
                    <a:pt x="138447" y="584353"/>
                  </a:lnTo>
                  <a:lnTo>
                    <a:pt x="148336" y="581533"/>
                  </a:lnTo>
                  <a:lnTo>
                    <a:pt x="158225" y="578710"/>
                  </a:lnTo>
                  <a:lnTo>
                    <a:pt x="168114" y="575884"/>
                  </a:lnTo>
                  <a:lnTo>
                    <a:pt x="178003" y="573054"/>
                  </a:lnTo>
                  <a:lnTo>
                    <a:pt x="187892" y="570222"/>
                  </a:lnTo>
                  <a:lnTo>
                    <a:pt x="197781" y="567386"/>
                  </a:lnTo>
                  <a:lnTo>
                    <a:pt x="207671" y="564547"/>
                  </a:lnTo>
                  <a:lnTo>
                    <a:pt x="217560" y="561705"/>
                  </a:lnTo>
                  <a:lnTo>
                    <a:pt x="227449" y="558859"/>
                  </a:lnTo>
                  <a:lnTo>
                    <a:pt x="237338" y="556010"/>
                  </a:lnTo>
                  <a:lnTo>
                    <a:pt x="247227" y="553157"/>
                  </a:lnTo>
                  <a:lnTo>
                    <a:pt x="257116" y="550300"/>
                  </a:lnTo>
                  <a:lnTo>
                    <a:pt x="267005" y="547439"/>
                  </a:lnTo>
                  <a:lnTo>
                    <a:pt x="276894" y="544575"/>
                  </a:lnTo>
                  <a:lnTo>
                    <a:pt x="286783" y="541706"/>
                  </a:lnTo>
                  <a:lnTo>
                    <a:pt x="296672" y="538834"/>
                  </a:lnTo>
                  <a:lnTo>
                    <a:pt x="306562" y="535957"/>
                  </a:lnTo>
                  <a:lnTo>
                    <a:pt x="316451" y="533076"/>
                  </a:lnTo>
                  <a:lnTo>
                    <a:pt x="326340" y="530191"/>
                  </a:lnTo>
                  <a:lnTo>
                    <a:pt x="336229" y="527301"/>
                  </a:lnTo>
                  <a:lnTo>
                    <a:pt x="346118" y="524407"/>
                  </a:lnTo>
                  <a:lnTo>
                    <a:pt x="356007" y="521508"/>
                  </a:lnTo>
                  <a:lnTo>
                    <a:pt x="365896" y="518604"/>
                  </a:lnTo>
                  <a:lnTo>
                    <a:pt x="375785" y="515696"/>
                  </a:lnTo>
                  <a:lnTo>
                    <a:pt x="385674" y="512782"/>
                  </a:lnTo>
                  <a:lnTo>
                    <a:pt x="395563" y="509863"/>
                  </a:lnTo>
                  <a:lnTo>
                    <a:pt x="405452" y="506939"/>
                  </a:lnTo>
                  <a:lnTo>
                    <a:pt x="415342" y="504009"/>
                  </a:lnTo>
                  <a:lnTo>
                    <a:pt x="425231" y="501074"/>
                  </a:lnTo>
                  <a:lnTo>
                    <a:pt x="435120" y="498133"/>
                  </a:lnTo>
                  <a:lnTo>
                    <a:pt x="445009" y="495187"/>
                  </a:lnTo>
                  <a:lnTo>
                    <a:pt x="454898" y="492235"/>
                  </a:lnTo>
                  <a:lnTo>
                    <a:pt x="464787" y="489276"/>
                  </a:lnTo>
                  <a:lnTo>
                    <a:pt x="474676" y="486311"/>
                  </a:lnTo>
                  <a:lnTo>
                    <a:pt x="484565" y="483340"/>
                  </a:lnTo>
                  <a:lnTo>
                    <a:pt x="494454" y="480363"/>
                  </a:lnTo>
                  <a:lnTo>
                    <a:pt x="504343" y="477379"/>
                  </a:lnTo>
                  <a:lnTo>
                    <a:pt x="514233" y="474388"/>
                  </a:lnTo>
                  <a:lnTo>
                    <a:pt x="524122" y="471390"/>
                  </a:lnTo>
                  <a:lnTo>
                    <a:pt x="534011" y="468385"/>
                  </a:lnTo>
                  <a:lnTo>
                    <a:pt x="543900" y="465373"/>
                  </a:lnTo>
                  <a:lnTo>
                    <a:pt x="553789" y="462354"/>
                  </a:lnTo>
                  <a:lnTo>
                    <a:pt x="563678" y="459327"/>
                  </a:lnTo>
                  <a:lnTo>
                    <a:pt x="573567" y="456292"/>
                  </a:lnTo>
                  <a:lnTo>
                    <a:pt x="583456" y="453249"/>
                  </a:lnTo>
                  <a:lnTo>
                    <a:pt x="593345" y="450199"/>
                  </a:lnTo>
                  <a:lnTo>
                    <a:pt x="603234" y="447140"/>
                  </a:lnTo>
                  <a:lnTo>
                    <a:pt x="613124" y="444072"/>
                  </a:lnTo>
                  <a:lnTo>
                    <a:pt x="623013" y="440996"/>
                  </a:lnTo>
                  <a:lnTo>
                    <a:pt x="632902" y="437912"/>
                  </a:lnTo>
                  <a:lnTo>
                    <a:pt x="642791" y="434818"/>
                  </a:lnTo>
                  <a:lnTo>
                    <a:pt x="652680" y="431716"/>
                  </a:lnTo>
                  <a:lnTo>
                    <a:pt x="662569" y="428604"/>
                  </a:lnTo>
                  <a:lnTo>
                    <a:pt x="672458" y="425482"/>
                  </a:lnTo>
                  <a:lnTo>
                    <a:pt x="682347" y="422351"/>
                  </a:lnTo>
                  <a:lnTo>
                    <a:pt x="692236" y="419211"/>
                  </a:lnTo>
                  <a:lnTo>
                    <a:pt x="702125" y="416060"/>
                  </a:lnTo>
                  <a:lnTo>
                    <a:pt x="712014" y="412899"/>
                  </a:lnTo>
                  <a:lnTo>
                    <a:pt x="721904" y="409728"/>
                  </a:lnTo>
                  <a:lnTo>
                    <a:pt x="731793" y="406547"/>
                  </a:lnTo>
                  <a:lnTo>
                    <a:pt x="741682" y="403355"/>
                  </a:lnTo>
                  <a:lnTo>
                    <a:pt x="751571" y="400152"/>
                  </a:lnTo>
                  <a:lnTo>
                    <a:pt x="761460" y="396938"/>
                  </a:lnTo>
                  <a:lnTo>
                    <a:pt x="771349" y="393713"/>
                  </a:lnTo>
                  <a:lnTo>
                    <a:pt x="781238" y="390477"/>
                  </a:lnTo>
                  <a:lnTo>
                    <a:pt x="791127" y="387229"/>
                  </a:lnTo>
                  <a:lnTo>
                    <a:pt x="801016" y="383970"/>
                  </a:lnTo>
                  <a:lnTo>
                    <a:pt x="810905" y="380700"/>
                  </a:lnTo>
                  <a:lnTo>
                    <a:pt x="820795" y="377417"/>
                  </a:lnTo>
                  <a:lnTo>
                    <a:pt x="830684" y="374123"/>
                  </a:lnTo>
                  <a:lnTo>
                    <a:pt x="840573" y="370816"/>
                  </a:lnTo>
                  <a:lnTo>
                    <a:pt x="850462" y="367497"/>
                  </a:lnTo>
                  <a:lnTo>
                    <a:pt x="860351" y="364166"/>
                  </a:lnTo>
                  <a:lnTo>
                    <a:pt x="870240" y="360823"/>
                  </a:lnTo>
                  <a:lnTo>
                    <a:pt x="880129" y="357467"/>
                  </a:lnTo>
                  <a:lnTo>
                    <a:pt x="890018" y="354098"/>
                  </a:lnTo>
                  <a:lnTo>
                    <a:pt x="899907" y="350717"/>
                  </a:lnTo>
                  <a:lnTo>
                    <a:pt x="909796" y="347323"/>
                  </a:lnTo>
                  <a:lnTo>
                    <a:pt x="919686" y="343917"/>
                  </a:lnTo>
                  <a:lnTo>
                    <a:pt x="929575" y="340497"/>
                  </a:lnTo>
                  <a:lnTo>
                    <a:pt x="939464" y="337065"/>
                  </a:lnTo>
                  <a:lnTo>
                    <a:pt x="949353" y="333620"/>
                  </a:lnTo>
                  <a:lnTo>
                    <a:pt x="959242" y="330162"/>
                  </a:lnTo>
                  <a:lnTo>
                    <a:pt x="969131" y="326691"/>
                  </a:lnTo>
                  <a:lnTo>
                    <a:pt x="979020" y="323207"/>
                  </a:lnTo>
                  <a:lnTo>
                    <a:pt x="988909" y="319710"/>
                  </a:lnTo>
                  <a:lnTo>
                    <a:pt x="998798" y="316200"/>
                  </a:lnTo>
                  <a:lnTo>
                    <a:pt x="1008687" y="312677"/>
                  </a:lnTo>
                  <a:lnTo>
                    <a:pt x="1018576" y="309141"/>
                  </a:lnTo>
                  <a:lnTo>
                    <a:pt x="1028466" y="305593"/>
                  </a:lnTo>
                  <a:lnTo>
                    <a:pt x="1038355" y="302031"/>
                  </a:lnTo>
                  <a:lnTo>
                    <a:pt x="1048244" y="298457"/>
                  </a:lnTo>
                  <a:lnTo>
                    <a:pt x="1058133" y="294871"/>
                  </a:lnTo>
                  <a:lnTo>
                    <a:pt x="1068022" y="291271"/>
                  </a:lnTo>
                  <a:lnTo>
                    <a:pt x="1077911" y="287660"/>
                  </a:lnTo>
                  <a:lnTo>
                    <a:pt x="1087800" y="284035"/>
                  </a:lnTo>
                  <a:lnTo>
                    <a:pt x="1097689" y="280399"/>
                  </a:lnTo>
                  <a:lnTo>
                    <a:pt x="1107578" y="276750"/>
                  </a:lnTo>
                  <a:lnTo>
                    <a:pt x="1117467" y="273089"/>
                  </a:lnTo>
                  <a:lnTo>
                    <a:pt x="1127357" y="269416"/>
                  </a:lnTo>
                  <a:lnTo>
                    <a:pt x="1137246" y="265732"/>
                  </a:lnTo>
                  <a:lnTo>
                    <a:pt x="1147135" y="262035"/>
                  </a:lnTo>
                  <a:lnTo>
                    <a:pt x="1157024" y="258327"/>
                  </a:lnTo>
                  <a:lnTo>
                    <a:pt x="1166913" y="254608"/>
                  </a:lnTo>
                  <a:lnTo>
                    <a:pt x="1176802" y="250877"/>
                  </a:lnTo>
                  <a:lnTo>
                    <a:pt x="1186691" y="247135"/>
                  </a:lnTo>
                  <a:lnTo>
                    <a:pt x="1196580" y="243382"/>
                  </a:lnTo>
                  <a:lnTo>
                    <a:pt x="1206469" y="239619"/>
                  </a:lnTo>
                  <a:lnTo>
                    <a:pt x="1216358" y="235844"/>
                  </a:lnTo>
                  <a:lnTo>
                    <a:pt x="1226248" y="232060"/>
                  </a:lnTo>
                  <a:lnTo>
                    <a:pt x="1236137" y="228264"/>
                  </a:lnTo>
                  <a:lnTo>
                    <a:pt x="1246026" y="224459"/>
                  </a:lnTo>
                  <a:lnTo>
                    <a:pt x="1255915" y="220644"/>
                  </a:lnTo>
                  <a:lnTo>
                    <a:pt x="1265804" y="216819"/>
                  </a:lnTo>
                  <a:lnTo>
                    <a:pt x="1275693" y="212984"/>
                  </a:lnTo>
                  <a:lnTo>
                    <a:pt x="1285582" y="209140"/>
                  </a:lnTo>
                  <a:lnTo>
                    <a:pt x="1295471" y="205286"/>
                  </a:lnTo>
                  <a:lnTo>
                    <a:pt x="1305360" y="201423"/>
                  </a:lnTo>
                  <a:lnTo>
                    <a:pt x="1315249" y="197552"/>
                  </a:lnTo>
                  <a:lnTo>
                    <a:pt x="1325139" y="193671"/>
                  </a:lnTo>
                  <a:lnTo>
                    <a:pt x="1335028" y="189782"/>
                  </a:lnTo>
                  <a:lnTo>
                    <a:pt x="1344917" y="185885"/>
                  </a:lnTo>
                  <a:lnTo>
                    <a:pt x="1354806" y="181979"/>
                  </a:lnTo>
                  <a:lnTo>
                    <a:pt x="1364695" y="178065"/>
                  </a:lnTo>
                  <a:lnTo>
                    <a:pt x="1374584" y="174143"/>
                  </a:lnTo>
                  <a:lnTo>
                    <a:pt x="1384473" y="170214"/>
                  </a:lnTo>
                  <a:lnTo>
                    <a:pt x="1394362" y="166276"/>
                  </a:lnTo>
                  <a:lnTo>
                    <a:pt x="1404251" y="162332"/>
                  </a:lnTo>
                  <a:lnTo>
                    <a:pt x="1414140" y="158380"/>
                  </a:lnTo>
                  <a:lnTo>
                    <a:pt x="1424029" y="154421"/>
                  </a:lnTo>
                  <a:lnTo>
                    <a:pt x="1433919" y="150455"/>
                  </a:lnTo>
                  <a:lnTo>
                    <a:pt x="1443808" y="146482"/>
                  </a:lnTo>
                  <a:lnTo>
                    <a:pt x="1453697" y="142502"/>
                  </a:lnTo>
                  <a:lnTo>
                    <a:pt x="1463586" y="138516"/>
                  </a:lnTo>
                  <a:lnTo>
                    <a:pt x="1473475" y="134524"/>
                  </a:lnTo>
                  <a:lnTo>
                    <a:pt x="1483364" y="130525"/>
                  </a:lnTo>
                  <a:lnTo>
                    <a:pt x="1493253" y="126521"/>
                  </a:lnTo>
                  <a:lnTo>
                    <a:pt x="1503142" y="122510"/>
                  </a:lnTo>
                  <a:lnTo>
                    <a:pt x="1513031" y="118493"/>
                  </a:lnTo>
                  <a:lnTo>
                    <a:pt x="1522920" y="114471"/>
                  </a:lnTo>
                  <a:lnTo>
                    <a:pt x="1532810" y="110443"/>
                  </a:lnTo>
                  <a:lnTo>
                    <a:pt x="1542699" y="106410"/>
                  </a:lnTo>
                  <a:lnTo>
                    <a:pt x="1552588" y="102372"/>
                  </a:lnTo>
                  <a:lnTo>
                    <a:pt x="1562477" y="98328"/>
                  </a:lnTo>
                  <a:lnTo>
                    <a:pt x="1572366" y="94279"/>
                  </a:lnTo>
                  <a:lnTo>
                    <a:pt x="1582255" y="90226"/>
                  </a:lnTo>
                  <a:lnTo>
                    <a:pt x="1592144" y="86167"/>
                  </a:lnTo>
                  <a:lnTo>
                    <a:pt x="1602033" y="82104"/>
                  </a:lnTo>
                  <a:lnTo>
                    <a:pt x="1611922" y="78036"/>
                  </a:lnTo>
                  <a:lnTo>
                    <a:pt x="1621811" y="73964"/>
                  </a:lnTo>
                  <a:lnTo>
                    <a:pt x="1631701" y="69887"/>
                  </a:lnTo>
                  <a:lnTo>
                    <a:pt x="1641590" y="65806"/>
                  </a:lnTo>
                  <a:lnTo>
                    <a:pt x="1651479" y="61721"/>
                  </a:lnTo>
                  <a:lnTo>
                    <a:pt x="1661368" y="57632"/>
                  </a:lnTo>
                  <a:lnTo>
                    <a:pt x="1671257" y="53538"/>
                  </a:lnTo>
                  <a:lnTo>
                    <a:pt x="1681146" y="49441"/>
                  </a:lnTo>
                  <a:lnTo>
                    <a:pt x="1691035" y="45340"/>
                  </a:lnTo>
                  <a:lnTo>
                    <a:pt x="1700924" y="41235"/>
                  </a:lnTo>
                  <a:lnTo>
                    <a:pt x="1710813" y="37127"/>
                  </a:lnTo>
                  <a:lnTo>
                    <a:pt x="1720702" y="33015"/>
                  </a:lnTo>
                  <a:lnTo>
                    <a:pt x="1730591" y="28899"/>
                  </a:lnTo>
                  <a:lnTo>
                    <a:pt x="1740481" y="24780"/>
                  </a:lnTo>
                  <a:lnTo>
                    <a:pt x="1750370" y="20658"/>
                  </a:lnTo>
                  <a:lnTo>
                    <a:pt x="1760259" y="16533"/>
                  </a:lnTo>
                  <a:lnTo>
                    <a:pt x="1770148" y="12404"/>
                  </a:lnTo>
                  <a:lnTo>
                    <a:pt x="1780037" y="8272"/>
                  </a:lnTo>
                  <a:lnTo>
                    <a:pt x="1789926" y="4137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73095" y="2061754"/>
              <a:ext cx="1799815" cy="642958"/>
            </a:xfrm>
            <a:custGeom>
              <a:avLst/>
              <a:pathLst>
                <a:path w="1799815" h="642958">
                  <a:moveTo>
                    <a:pt x="1799815" y="0"/>
                  </a:moveTo>
                  <a:lnTo>
                    <a:pt x="1799815" y="0"/>
                  </a:lnTo>
                  <a:lnTo>
                    <a:pt x="1789926" y="2821"/>
                  </a:lnTo>
                  <a:lnTo>
                    <a:pt x="1780037" y="5645"/>
                  </a:lnTo>
                  <a:lnTo>
                    <a:pt x="1770148" y="8472"/>
                  </a:lnTo>
                  <a:lnTo>
                    <a:pt x="1760259" y="11302"/>
                  </a:lnTo>
                  <a:lnTo>
                    <a:pt x="1750370" y="14135"/>
                  </a:lnTo>
                  <a:lnTo>
                    <a:pt x="1740481" y="16972"/>
                  </a:lnTo>
                  <a:lnTo>
                    <a:pt x="1730591" y="19812"/>
                  </a:lnTo>
                  <a:lnTo>
                    <a:pt x="1720702" y="22655"/>
                  </a:lnTo>
                  <a:lnTo>
                    <a:pt x="1710813" y="25502"/>
                  </a:lnTo>
                  <a:lnTo>
                    <a:pt x="1700924" y="28353"/>
                  </a:lnTo>
                  <a:lnTo>
                    <a:pt x="1691035" y="31207"/>
                  </a:lnTo>
                  <a:lnTo>
                    <a:pt x="1681146" y="34065"/>
                  </a:lnTo>
                  <a:lnTo>
                    <a:pt x="1671257" y="36926"/>
                  </a:lnTo>
                  <a:lnTo>
                    <a:pt x="1661368" y="39792"/>
                  </a:lnTo>
                  <a:lnTo>
                    <a:pt x="1651479" y="42662"/>
                  </a:lnTo>
                  <a:lnTo>
                    <a:pt x="1641590" y="45535"/>
                  </a:lnTo>
                  <a:lnTo>
                    <a:pt x="1631701" y="48413"/>
                  </a:lnTo>
                  <a:lnTo>
                    <a:pt x="1621811" y="51295"/>
                  </a:lnTo>
                  <a:lnTo>
                    <a:pt x="1611922" y="54182"/>
                  </a:lnTo>
                  <a:lnTo>
                    <a:pt x="1602033" y="57073"/>
                  </a:lnTo>
                  <a:lnTo>
                    <a:pt x="1592144" y="59969"/>
                  </a:lnTo>
                  <a:lnTo>
                    <a:pt x="1582255" y="62869"/>
                  </a:lnTo>
                  <a:lnTo>
                    <a:pt x="1572366" y="65774"/>
                  </a:lnTo>
                  <a:lnTo>
                    <a:pt x="1562477" y="68685"/>
                  </a:lnTo>
                  <a:lnTo>
                    <a:pt x="1552588" y="71600"/>
                  </a:lnTo>
                  <a:lnTo>
                    <a:pt x="1542699" y="74520"/>
                  </a:lnTo>
                  <a:lnTo>
                    <a:pt x="1532810" y="77446"/>
                  </a:lnTo>
                  <a:lnTo>
                    <a:pt x="1522920" y="80377"/>
                  </a:lnTo>
                  <a:lnTo>
                    <a:pt x="1513031" y="83314"/>
                  </a:lnTo>
                  <a:lnTo>
                    <a:pt x="1503142" y="86256"/>
                  </a:lnTo>
                  <a:lnTo>
                    <a:pt x="1493253" y="89204"/>
                  </a:lnTo>
                  <a:lnTo>
                    <a:pt x="1483364" y="92159"/>
                  </a:lnTo>
                  <a:lnTo>
                    <a:pt x="1473475" y="95119"/>
                  </a:lnTo>
                  <a:lnTo>
                    <a:pt x="1463586" y="98085"/>
                  </a:lnTo>
                  <a:lnTo>
                    <a:pt x="1453697" y="101058"/>
                  </a:lnTo>
                  <a:lnTo>
                    <a:pt x="1443808" y="104038"/>
                  </a:lnTo>
                  <a:lnTo>
                    <a:pt x="1433919" y="107024"/>
                  </a:lnTo>
                  <a:lnTo>
                    <a:pt x="1424029" y="110017"/>
                  </a:lnTo>
                  <a:lnTo>
                    <a:pt x="1414140" y="113016"/>
                  </a:lnTo>
                  <a:lnTo>
                    <a:pt x="1404251" y="116023"/>
                  </a:lnTo>
                  <a:lnTo>
                    <a:pt x="1394362" y="119038"/>
                  </a:lnTo>
                  <a:lnTo>
                    <a:pt x="1384473" y="122059"/>
                  </a:lnTo>
                  <a:lnTo>
                    <a:pt x="1374584" y="125089"/>
                  </a:lnTo>
                  <a:lnTo>
                    <a:pt x="1364695" y="128126"/>
                  </a:lnTo>
                  <a:lnTo>
                    <a:pt x="1354806" y="131171"/>
                  </a:lnTo>
                  <a:lnTo>
                    <a:pt x="1344917" y="134224"/>
                  </a:lnTo>
                  <a:lnTo>
                    <a:pt x="1335028" y="137285"/>
                  </a:lnTo>
                  <a:lnTo>
                    <a:pt x="1325139" y="140355"/>
                  </a:lnTo>
                  <a:lnTo>
                    <a:pt x="1315249" y="143434"/>
                  </a:lnTo>
                  <a:lnTo>
                    <a:pt x="1305360" y="146521"/>
                  </a:lnTo>
                  <a:lnTo>
                    <a:pt x="1295471" y="149617"/>
                  </a:lnTo>
                  <a:lnTo>
                    <a:pt x="1285582" y="152722"/>
                  </a:lnTo>
                  <a:lnTo>
                    <a:pt x="1275693" y="155837"/>
                  </a:lnTo>
                  <a:lnTo>
                    <a:pt x="1265804" y="158961"/>
                  </a:lnTo>
                  <a:lnTo>
                    <a:pt x="1255915" y="162095"/>
                  </a:lnTo>
                  <a:lnTo>
                    <a:pt x="1246026" y="165238"/>
                  </a:lnTo>
                  <a:lnTo>
                    <a:pt x="1236137" y="168392"/>
                  </a:lnTo>
                  <a:lnTo>
                    <a:pt x="1226248" y="171556"/>
                  </a:lnTo>
                  <a:lnTo>
                    <a:pt x="1216358" y="174730"/>
                  </a:lnTo>
                  <a:lnTo>
                    <a:pt x="1206469" y="177914"/>
                  </a:lnTo>
                  <a:lnTo>
                    <a:pt x="1196580" y="181110"/>
                  </a:lnTo>
                  <a:lnTo>
                    <a:pt x="1186691" y="184316"/>
                  </a:lnTo>
                  <a:lnTo>
                    <a:pt x="1176802" y="187533"/>
                  </a:lnTo>
                  <a:lnTo>
                    <a:pt x="1166913" y="190761"/>
                  </a:lnTo>
                  <a:lnTo>
                    <a:pt x="1157024" y="194000"/>
                  </a:lnTo>
                  <a:lnTo>
                    <a:pt x="1147135" y="197251"/>
                  </a:lnTo>
                  <a:lnTo>
                    <a:pt x="1137246" y="200514"/>
                  </a:lnTo>
                  <a:lnTo>
                    <a:pt x="1127357" y="203788"/>
                  </a:lnTo>
                  <a:lnTo>
                    <a:pt x="1117467" y="207074"/>
                  </a:lnTo>
                  <a:lnTo>
                    <a:pt x="1107578" y="210372"/>
                  </a:lnTo>
                  <a:lnTo>
                    <a:pt x="1097689" y="213682"/>
                  </a:lnTo>
                  <a:lnTo>
                    <a:pt x="1087800" y="217005"/>
                  </a:lnTo>
                  <a:lnTo>
                    <a:pt x="1077911" y="220339"/>
                  </a:lnTo>
                  <a:lnTo>
                    <a:pt x="1068022" y="223686"/>
                  </a:lnTo>
                  <a:lnTo>
                    <a:pt x="1058133" y="227046"/>
                  </a:lnTo>
                  <a:lnTo>
                    <a:pt x="1048244" y="230418"/>
                  </a:lnTo>
                  <a:lnTo>
                    <a:pt x="1038355" y="233803"/>
                  </a:lnTo>
                  <a:lnTo>
                    <a:pt x="1028466" y="237200"/>
                  </a:lnTo>
                  <a:lnTo>
                    <a:pt x="1018576" y="240611"/>
                  </a:lnTo>
                  <a:lnTo>
                    <a:pt x="1008687" y="244034"/>
                  </a:lnTo>
                  <a:lnTo>
                    <a:pt x="998798" y="247470"/>
                  </a:lnTo>
                  <a:lnTo>
                    <a:pt x="988909" y="250919"/>
                  </a:lnTo>
                  <a:lnTo>
                    <a:pt x="979020" y="254381"/>
                  </a:lnTo>
                  <a:lnTo>
                    <a:pt x="969131" y="257856"/>
                  </a:lnTo>
                  <a:lnTo>
                    <a:pt x="959242" y="261344"/>
                  </a:lnTo>
                  <a:lnTo>
                    <a:pt x="949353" y="264845"/>
                  </a:lnTo>
                  <a:lnTo>
                    <a:pt x="939464" y="268358"/>
                  </a:lnTo>
                  <a:lnTo>
                    <a:pt x="929575" y="271885"/>
                  </a:lnTo>
                  <a:lnTo>
                    <a:pt x="919686" y="275424"/>
                  </a:lnTo>
                  <a:lnTo>
                    <a:pt x="909796" y="278977"/>
                  </a:lnTo>
                  <a:lnTo>
                    <a:pt x="899907" y="282542"/>
                  </a:lnTo>
                  <a:lnTo>
                    <a:pt x="890018" y="286119"/>
                  </a:lnTo>
                  <a:lnTo>
                    <a:pt x="880129" y="289710"/>
                  </a:lnTo>
                  <a:lnTo>
                    <a:pt x="870240" y="293313"/>
                  </a:lnTo>
                  <a:lnTo>
                    <a:pt x="860351" y="296928"/>
                  </a:lnTo>
                  <a:lnTo>
                    <a:pt x="850462" y="300556"/>
                  </a:lnTo>
                  <a:lnTo>
                    <a:pt x="840573" y="304196"/>
                  </a:lnTo>
                  <a:lnTo>
                    <a:pt x="830684" y="307849"/>
                  </a:lnTo>
                  <a:lnTo>
                    <a:pt x="820795" y="311513"/>
                  </a:lnTo>
                  <a:lnTo>
                    <a:pt x="810905" y="315189"/>
                  </a:lnTo>
                  <a:lnTo>
                    <a:pt x="801016" y="318878"/>
                  </a:lnTo>
                  <a:lnTo>
                    <a:pt x="791127" y="322577"/>
                  </a:lnTo>
                  <a:lnTo>
                    <a:pt x="781238" y="326289"/>
                  </a:lnTo>
                  <a:lnTo>
                    <a:pt x="771349" y="330012"/>
                  </a:lnTo>
                  <a:lnTo>
                    <a:pt x="761460" y="333746"/>
                  </a:lnTo>
                  <a:lnTo>
                    <a:pt x="751571" y="337491"/>
                  </a:lnTo>
                  <a:lnTo>
                    <a:pt x="741682" y="341247"/>
                  </a:lnTo>
                  <a:lnTo>
                    <a:pt x="731793" y="345013"/>
                  </a:lnTo>
                  <a:lnTo>
                    <a:pt x="721904" y="348791"/>
                  </a:lnTo>
                  <a:lnTo>
                    <a:pt x="712014" y="352579"/>
                  </a:lnTo>
                  <a:lnTo>
                    <a:pt x="702125" y="356377"/>
                  </a:lnTo>
                  <a:lnTo>
                    <a:pt x="692236" y="360185"/>
                  </a:lnTo>
                  <a:lnTo>
                    <a:pt x="682347" y="364003"/>
                  </a:lnTo>
                  <a:lnTo>
                    <a:pt x="672458" y="367831"/>
                  </a:lnTo>
                  <a:lnTo>
                    <a:pt x="662569" y="371669"/>
                  </a:lnTo>
                  <a:lnTo>
                    <a:pt x="652680" y="375516"/>
                  </a:lnTo>
                  <a:lnTo>
                    <a:pt x="642791" y="379372"/>
                  </a:lnTo>
                  <a:lnTo>
                    <a:pt x="632902" y="383238"/>
                  </a:lnTo>
                  <a:lnTo>
                    <a:pt x="623013" y="387112"/>
                  </a:lnTo>
                  <a:lnTo>
                    <a:pt x="613124" y="390995"/>
                  </a:lnTo>
                  <a:lnTo>
                    <a:pt x="603234" y="394886"/>
                  </a:lnTo>
                  <a:lnTo>
                    <a:pt x="593345" y="398786"/>
                  </a:lnTo>
                  <a:lnTo>
                    <a:pt x="583456" y="402695"/>
                  </a:lnTo>
                  <a:lnTo>
                    <a:pt x="573567" y="406611"/>
                  </a:lnTo>
                  <a:lnTo>
                    <a:pt x="563678" y="410535"/>
                  </a:lnTo>
                  <a:lnTo>
                    <a:pt x="553789" y="414467"/>
                  </a:lnTo>
                  <a:lnTo>
                    <a:pt x="543900" y="418406"/>
                  </a:lnTo>
                  <a:lnTo>
                    <a:pt x="534011" y="422353"/>
                  </a:lnTo>
                  <a:lnTo>
                    <a:pt x="524122" y="426307"/>
                  </a:lnTo>
                  <a:lnTo>
                    <a:pt x="514233" y="430268"/>
                  </a:lnTo>
                  <a:lnTo>
                    <a:pt x="504343" y="434236"/>
                  </a:lnTo>
                  <a:lnTo>
                    <a:pt x="494454" y="438211"/>
                  </a:lnTo>
                  <a:lnTo>
                    <a:pt x="484565" y="442192"/>
                  </a:lnTo>
                  <a:lnTo>
                    <a:pt x="474676" y="446180"/>
                  </a:lnTo>
                  <a:lnTo>
                    <a:pt x="464787" y="450175"/>
                  </a:lnTo>
                  <a:lnTo>
                    <a:pt x="454898" y="454175"/>
                  </a:lnTo>
                  <a:lnTo>
                    <a:pt x="445009" y="458182"/>
                  </a:lnTo>
                  <a:lnTo>
                    <a:pt x="435120" y="462194"/>
                  </a:lnTo>
                  <a:lnTo>
                    <a:pt x="425231" y="466212"/>
                  </a:lnTo>
                  <a:lnTo>
                    <a:pt x="415342" y="470236"/>
                  </a:lnTo>
                  <a:lnTo>
                    <a:pt x="405452" y="474265"/>
                  </a:lnTo>
                  <a:lnTo>
                    <a:pt x="395563" y="478300"/>
                  </a:lnTo>
                  <a:lnTo>
                    <a:pt x="385674" y="482340"/>
                  </a:lnTo>
                  <a:lnTo>
                    <a:pt x="375785" y="486385"/>
                  </a:lnTo>
                  <a:lnTo>
                    <a:pt x="365896" y="490435"/>
                  </a:lnTo>
                  <a:lnTo>
                    <a:pt x="356007" y="494490"/>
                  </a:lnTo>
                  <a:lnTo>
                    <a:pt x="346118" y="498550"/>
                  </a:lnTo>
                  <a:lnTo>
                    <a:pt x="336229" y="502615"/>
                  </a:lnTo>
                  <a:lnTo>
                    <a:pt x="326340" y="506684"/>
                  </a:lnTo>
                  <a:lnTo>
                    <a:pt x="316451" y="510758"/>
                  </a:lnTo>
                  <a:lnTo>
                    <a:pt x="306562" y="514836"/>
                  </a:lnTo>
                  <a:lnTo>
                    <a:pt x="296672" y="518918"/>
                  </a:lnTo>
                  <a:lnTo>
                    <a:pt x="286783" y="523004"/>
                  </a:lnTo>
                  <a:lnTo>
                    <a:pt x="276894" y="527095"/>
                  </a:lnTo>
                  <a:lnTo>
                    <a:pt x="267005" y="531189"/>
                  </a:lnTo>
                  <a:lnTo>
                    <a:pt x="257116" y="535288"/>
                  </a:lnTo>
                  <a:lnTo>
                    <a:pt x="247227" y="539390"/>
                  </a:lnTo>
                  <a:lnTo>
                    <a:pt x="237338" y="543496"/>
                  </a:lnTo>
                  <a:lnTo>
                    <a:pt x="227449" y="547605"/>
                  </a:lnTo>
                  <a:lnTo>
                    <a:pt x="217560" y="551718"/>
                  </a:lnTo>
                  <a:lnTo>
                    <a:pt x="207671" y="555835"/>
                  </a:lnTo>
                  <a:lnTo>
                    <a:pt x="197781" y="559955"/>
                  </a:lnTo>
                  <a:lnTo>
                    <a:pt x="187892" y="564078"/>
                  </a:lnTo>
                  <a:lnTo>
                    <a:pt x="178003" y="568204"/>
                  </a:lnTo>
                  <a:lnTo>
                    <a:pt x="168114" y="572334"/>
                  </a:lnTo>
                  <a:lnTo>
                    <a:pt x="158225" y="576467"/>
                  </a:lnTo>
                  <a:lnTo>
                    <a:pt x="148336" y="580602"/>
                  </a:lnTo>
                  <a:lnTo>
                    <a:pt x="138447" y="584741"/>
                  </a:lnTo>
                  <a:lnTo>
                    <a:pt x="128558" y="588883"/>
                  </a:lnTo>
                  <a:lnTo>
                    <a:pt x="118669" y="593027"/>
                  </a:lnTo>
                  <a:lnTo>
                    <a:pt x="108780" y="597174"/>
                  </a:lnTo>
                  <a:lnTo>
                    <a:pt x="98890" y="601324"/>
                  </a:lnTo>
                  <a:lnTo>
                    <a:pt x="89001" y="605476"/>
                  </a:lnTo>
                  <a:lnTo>
                    <a:pt x="79112" y="609631"/>
                  </a:lnTo>
                  <a:lnTo>
                    <a:pt x="69223" y="613789"/>
                  </a:lnTo>
                  <a:lnTo>
                    <a:pt x="59334" y="617949"/>
                  </a:lnTo>
                  <a:lnTo>
                    <a:pt x="49445" y="622111"/>
                  </a:lnTo>
                  <a:lnTo>
                    <a:pt x="39556" y="626276"/>
                  </a:lnTo>
                  <a:lnTo>
                    <a:pt x="29667" y="630443"/>
                  </a:lnTo>
                  <a:lnTo>
                    <a:pt x="19778" y="634613"/>
                  </a:lnTo>
                  <a:lnTo>
                    <a:pt x="9889" y="638784"/>
                  </a:lnTo>
                  <a:lnTo>
                    <a:pt x="0" y="642958"/>
                  </a:lnTo>
                  <a:lnTo>
                    <a:pt x="0" y="642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3095" y="1974062"/>
              <a:ext cx="1799815" cy="633259"/>
            </a:xfrm>
            <a:custGeom>
              <a:avLst/>
              <a:pathLst>
                <a:path w="1799815" h="633259">
                  <a:moveTo>
                    <a:pt x="0" y="633259"/>
                  </a:moveTo>
                  <a:lnTo>
                    <a:pt x="9889" y="629780"/>
                  </a:lnTo>
                  <a:lnTo>
                    <a:pt x="19778" y="626301"/>
                  </a:lnTo>
                  <a:lnTo>
                    <a:pt x="29667" y="622821"/>
                  </a:lnTo>
                  <a:lnTo>
                    <a:pt x="39556" y="619342"/>
                  </a:lnTo>
                  <a:lnTo>
                    <a:pt x="49445" y="615862"/>
                  </a:lnTo>
                  <a:lnTo>
                    <a:pt x="59334" y="612383"/>
                  </a:lnTo>
                  <a:lnTo>
                    <a:pt x="69223" y="608903"/>
                  </a:lnTo>
                  <a:lnTo>
                    <a:pt x="79112" y="605424"/>
                  </a:lnTo>
                  <a:lnTo>
                    <a:pt x="89001" y="601944"/>
                  </a:lnTo>
                  <a:lnTo>
                    <a:pt x="98890" y="598465"/>
                  </a:lnTo>
                  <a:lnTo>
                    <a:pt x="108780" y="594986"/>
                  </a:lnTo>
                  <a:lnTo>
                    <a:pt x="118669" y="591506"/>
                  </a:lnTo>
                  <a:lnTo>
                    <a:pt x="128558" y="588027"/>
                  </a:lnTo>
                  <a:lnTo>
                    <a:pt x="138447" y="584547"/>
                  </a:lnTo>
                  <a:lnTo>
                    <a:pt x="148336" y="581068"/>
                  </a:lnTo>
                  <a:lnTo>
                    <a:pt x="158225" y="577588"/>
                  </a:lnTo>
                  <a:lnTo>
                    <a:pt x="168114" y="574109"/>
                  </a:lnTo>
                  <a:lnTo>
                    <a:pt x="178003" y="570629"/>
                  </a:lnTo>
                  <a:lnTo>
                    <a:pt x="187892" y="567150"/>
                  </a:lnTo>
                  <a:lnTo>
                    <a:pt x="197781" y="563670"/>
                  </a:lnTo>
                  <a:lnTo>
                    <a:pt x="207671" y="560191"/>
                  </a:lnTo>
                  <a:lnTo>
                    <a:pt x="217560" y="556712"/>
                  </a:lnTo>
                  <a:lnTo>
                    <a:pt x="227449" y="553232"/>
                  </a:lnTo>
                  <a:lnTo>
                    <a:pt x="237338" y="549753"/>
                  </a:lnTo>
                  <a:lnTo>
                    <a:pt x="247227" y="546273"/>
                  </a:lnTo>
                  <a:lnTo>
                    <a:pt x="257116" y="542794"/>
                  </a:lnTo>
                  <a:lnTo>
                    <a:pt x="267005" y="539314"/>
                  </a:lnTo>
                  <a:lnTo>
                    <a:pt x="276894" y="535835"/>
                  </a:lnTo>
                  <a:lnTo>
                    <a:pt x="286783" y="532355"/>
                  </a:lnTo>
                  <a:lnTo>
                    <a:pt x="296672" y="528876"/>
                  </a:lnTo>
                  <a:lnTo>
                    <a:pt x="306562" y="525397"/>
                  </a:lnTo>
                  <a:lnTo>
                    <a:pt x="316451" y="521917"/>
                  </a:lnTo>
                  <a:lnTo>
                    <a:pt x="326340" y="518438"/>
                  </a:lnTo>
                  <a:lnTo>
                    <a:pt x="336229" y="514958"/>
                  </a:lnTo>
                  <a:lnTo>
                    <a:pt x="346118" y="511479"/>
                  </a:lnTo>
                  <a:lnTo>
                    <a:pt x="356007" y="507999"/>
                  </a:lnTo>
                  <a:lnTo>
                    <a:pt x="365896" y="504520"/>
                  </a:lnTo>
                  <a:lnTo>
                    <a:pt x="375785" y="501040"/>
                  </a:lnTo>
                  <a:lnTo>
                    <a:pt x="385674" y="497561"/>
                  </a:lnTo>
                  <a:lnTo>
                    <a:pt x="395563" y="494081"/>
                  </a:lnTo>
                  <a:lnTo>
                    <a:pt x="405452" y="490602"/>
                  </a:lnTo>
                  <a:lnTo>
                    <a:pt x="415342" y="487123"/>
                  </a:lnTo>
                  <a:lnTo>
                    <a:pt x="425231" y="483643"/>
                  </a:lnTo>
                  <a:lnTo>
                    <a:pt x="435120" y="480164"/>
                  </a:lnTo>
                  <a:lnTo>
                    <a:pt x="445009" y="476684"/>
                  </a:lnTo>
                  <a:lnTo>
                    <a:pt x="454898" y="473205"/>
                  </a:lnTo>
                  <a:lnTo>
                    <a:pt x="464787" y="469725"/>
                  </a:lnTo>
                  <a:lnTo>
                    <a:pt x="474676" y="466246"/>
                  </a:lnTo>
                  <a:lnTo>
                    <a:pt x="484565" y="462766"/>
                  </a:lnTo>
                  <a:lnTo>
                    <a:pt x="494454" y="459287"/>
                  </a:lnTo>
                  <a:lnTo>
                    <a:pt x="504343" y="455808"/>
                  </a:lnTo>
                  <a:lnTo>
                    <a:pt x="514233" y="452328"/>
                  </a:lnTo>
                  <a:lnTo>
                    <a:pt x="524122" y="448849"/>
                  </a:lnTo>
                  <a:lnTo>
                    <a:pt x="534011" y="445369"/>
                  </a:lnTo>
                  <a:lnTo>
                    <a:pt x="543900" y="441890"/>
                  </a:lnTo>
                  <a:lnTo>
                    <a:pt x="553789" y="438410"/>
                  </a:lnTo>
                  <a:lnTo>
                    <a:pt x="563678" y="434931"/>
                  </a:lnTo>
                  <a:lnTo>
                    <a:pt x="573567" y="431451"/>
                  </a:lnTo>
                  <a:lnTo>
                    <a:pt x="583456" y="427972"/>
                  </a:lnTo>
                  <a:lnTo>
                    <a:pt x="593345" y="424492"/>
                  </a:lnTo>
                  <a:lnTo>
                    <a:pt x="603234" y="421013"/>
                  </a:lnTo>
                  <a:lnTo>
                    <a:pt x="613124" y="417534"/>
                  </a:lnTo>
                  <a:lnTo>
                    <a:pt x="623013" y="414054"/>
                  </a:lnTo>
                  <a:lnTo>
                    <a:pt x="632902" y="410575"/>
                  </a:lnTo>
                  <a:lnTo>
                    <a:pt x="642791" y="407095"/>
                  </a:lnTo>
                  <a:lnTo>
                    <a:pt x="652680" y="403616"/>
                  </a:lnTo>
                  <a:lnTo>
                    <a:pt x="662569" y="400136"/>
                  </a:lnTo>
                  <a:lnTo>
                    <a:pt x="672458" y="396657"/>
                  </a:lnTo>
                  <a:lnTo>
                    <a:pt x="682347" y="393177"/>
                  </a:lnTo>
                  <a:lnTo>
                    <a:pt x="692236" y="389698"/>
                  </a:lnTo>
                  <a:lnTo>
                    <a:pt x="702125" y="386218"/>
                  </a:lnTo>
                  <a:lnTo>
                    <a:pt x="712014" y="382739"/>
                  </a:lnTo>
                  <a:lnTo>
                    <a:pt x="721904" y="379260"/>
                  </a:lnTo>
                  <a:lnTo>
                    <a:pt x="731793" y="375780"/>
                  </a:lnTo>
                  <a:lnTo>
                    <a:pt x="741682" y="372301"/>
                  </a:lnTo>
                  <a:lnTo>
                    <a:pt x="751571" y="368821"/>
                  </a:lnTo>
                  <a:lnTo>
                    <a:pt x="761460" y="365342"/>
                  </a:lnTo>
                  <a:lnTo>
                    <a:pt x="771349" y="361862"/>
                  </a:lnTo>
                  <a:lnTo>
                    <a:pt x="781238" y="358383"/>
                  </a:lnTo>
                  <a:lnTo>
                    <a:pt x="791127" y="354903"/>
                  </a:lnTo>
                  <a:lnTo>
                    <a:pt x="801016" y="351424"/>
                  </a:lnTo>
                  <a:lnTo>
                    <a:pt x="810905" y="347945"/>
                  </a:lnTo>
                  <a:lnTo>
                    <a:pt x="820795" y="344465"/>
                  </a:lnTo>
                  <a:lnTo>
                    <a:pt x="830684" y="340986"/>
                  </a:lnTo>
                  <a:lnTo>
                    <a:pt x="840573" y="337506"/>
                  </a:lnTo>
                  <a:lnTo>
                    <a:pt x="850462" y="334027"/>
                  </a:lnTo>
                  <a:lnTo>
                    <a:pt x="860351" y="330547"/>
                  </a:lnTo>
                  <a:lnTo>
                    <a:pt x="870240" y="327068"/>
                  </a:lnTo>
                  <a:lnTo>
                    <a:pt x="880129" y="323588"/>
                  </a:lnTo>
                  <a:lnTo>
                    <a:pt x="890018" y="320109"/>
                  </a:lnTo>
                  <a:lnTo>
                    <a:pt x="899907" y="316629"/>
                  </a:lnTo>
                  <a:lnTo>
                    <a:pt x="909796" y="313150"/>
                  </a:lnTo>
                  <a:lnTo>
                    <a:pt x="919686" y="309671"/>
                  </a:lnTo>
                  <a:lnTo>
                    <a:pt x="929575" y="306191"/>
                  </a:lnTo>
                  <a:lnTo>
                    <a:pt x="939464" y="302712"/>
                  </a:lnTo>
                  <a:lnTo>
                    <a:pt x="949353" y="299232"/>
                  </a:lnTo>
                  <a:lnTo>
                    <a:pt x="959242" y="295753"/>
                  </a:lnTo>
                  <a:lnTo>
                    <a:pt x="969131" y="292273"/>
                  </a:lnTo>
                  <a:lnTo>
                    <a:pt x="979020" y="288794"/>
                  </a:lnTo>
                  <a:lnTo>
                    <a:pt x="988909" y="285314"/>
                  </a:lnTo>
                  <a:lnTo>
                    <a:pt x="998798" y="281835"/>
                  </a:lnTo>
                  <a:lnTo>
                    <a:pt x="1008687" y="278356"/>
                  </a:lnTo>
                  <a:lnTo>
                    <a:pt x="1018576" y="274876"/>
                  </a:lnTo>
                  <a:lnTo>
                    <a:pt x="1028466" y="271397"/>
                  </a:lnTo>
                  <a:lnTo>
                    <a:pt x="1038355" y="267917"/>
                  </a:lnTo>
                  <a:lnTo>
                    <a:pt x="1048244" y="264438"/>
                  </a:lnTo>
                  <a:lnTo>
                    <a:pt x="1058133" y="260958"/>
                  </a:lnTo>
                  <a:lnTo>
                    <a:pt x="1068022" y="257479"/>
                  </a:lnTo>
                  <a:lnTo>
                    <a:pt x="1077911" y="253999"/>
                  </a:lnTo>
                  <a:lnTo>
                    <a:pt x="1087800" y="250520"/>
                  </a:lnTo>
                  <a:lnTo>
                    <a:pt x="1097689" y="247040"/>
                  </a:lnTo>
                  <a:lnTo>
                    <a:pt x="1107578" y="243561"/>
                  </a:lnTo>
                  <a:lnTo>
                    <a:pt x="1117467" y="240082"/>
                  </a:lnTo>
                  <a:lnTo>
                    <a:pt x="1127357" y="236602"/>
                  </a:lnTo>
                  <a:lnTo>
                    <a:pt x="1137246" y="233123"/>
                  </a:lnTo>
                  <a:lnTo>
                    <a:pt x="1147135" y="229643"/>
                  </a:lnTo>
                  <a:lnTo>
                    <a:pt x="1157024" y="226164"/>
                  </a:lnTo>
                  <a:lnTo>
                    <a:pt x="1166913" y="222684"/>
                  </a:lnTo>
                  <a:lnTo>
                    <a:pt x="1176802" y="219205"/>
                  </a:lnTo>
                  <a:lnTo>
                    <a:pt x="1186691" y="215725"/>
                  </a:lnTo>
                  <a:lnTo>
                    <a:pt x="1196580" y="212246"/>
                  </a:lnTo>
                  <a:lnTo>
                    <a:pt x="1206469" y="208767"/>
                  </a:lnTo>
                  <a:lnTo>
                    <a:pt x="1216358" y="205287"/>
                  </a:lnTo>
                  <a:lnTo>
                    <a:pt x="1226248" y="201808"/>
                  </a:lnTo>
                  <a:lnTo>
                    <a:pt x="1236137" y="198328"/>
                  </a:lnTo>
                  <a:lnTo>
                    <a:pt x="1246026" y="194849"/>
                  </a:lnTo>
                  <a:lnTo>
                    <a:pt x="1255915" y="191369"/>
                  </a:lnTo>
                  <a:lnTo>
                    <a:pt x="1265804" y="187890"/>
                  </a:lnTo>
                  <a:lnTo>
                    <a:pt x="1275693" y="184410"/>
                  </a:lnTo>
                  <a:lnTo>
                    <a:pt x="1285582" y="180931"/>
                  </a:lnTo>
                  <a:lnTo>
                    <a:pt x="1295471" y="177451"/>
                  </a:lnTo>
                  <a:lnTo>
                    <a:pt x="1305360" y="173972"/>
                  </a:lnTo>
                  <a:lnTo>
                    <a:pt x="1315249" y="170493"/>
                  </a:lnTo>
                  <a:lnTo>
                    <a:pt x="1325139" y="167013"/>
                  </a:lnTo>
                  <a:lnTo>
                    <a:pt x="1335028" y="163534"/>
                  </a:lnTo>
                  <a:lnTo>
                    <a:pt x="1344917" y="160054"/>
                  </a:lnTo>
                  <a:lnTo>
                    <a:pt x="1354806" y="156575"/>
                  </a:lnTo>
                  <a:lnTo>
                    <a:pt x="1364695" y="153095"/>
                  </a:lnTo>
                  <a:lnTo>
                    <a:pt x="1374584" y="149616"/>
                  </a:lnTo>
                  <a:lnTo>
                    <a:pt x="1384473" y="146136"/>
                  </a:lnTo>
                  <a:lnTo>
                    <a:pt x="1394362" y="142657"/>
                  </a:lnTo>
                  <a:lnTo>
                    <a:pt x="1404251" y="139178"/>
                  </a:lnTo>
                  <a:lnTo>
                    <a:pt x="1414140" y="135698"/>
                  </a:lnTo>
                  <a:lnTo>
                    <a:pt x="1424029" y="132219"/>
                  </a:lnTo>
                  <a:lnTo>
                    <a:pt x="1433919" y="128739"/>
                  </a:lnTo>
                  <a:lnTo>
                    <a:pt x="1443808" y="125260"/>
                  </a:lnTo>
                  <a:lnTo>
                    <a:pt x="1453697" y="121780"/>
                  </a:lnTo>
                  <a:lnTo>
                    <a:pt x="1463586" y="118301"/>
                  </a:lnTo>
                  <a:lnTo>
                    <a:pt x="1473475" y="114821"/>
                  </a:lnTo>
                  <a:lnTo>
                    <a:pt x="1483364" y="111342"/>
                  </a:lnTo>
                  <a:lnTo>
                    <a:pt x="1493253" y="107862"/>
                  </a:lnTo>
                  <a:lnTo>
                    <a:pt x="1503142" y="104383"/>
                  </a:lnTo>
                  <a:lnTo>
                    <a:pt x="1513031" y="100904"/>
                  </a:lnTo>
                  <a:lnTo>
                    <a:pt x="1522920" y="97424"/>
                  </a:lnTo>
                  <a:lnTo>
                    <a:pt x="1532810" y="93945"/>
                  </a:lnTo>
                  <a:lnTo>
                    <a:pt x="1542699" y="90465"/>
                  </a:lnTo>
                  <a:lnTo>
                    <a:pt x="1552588" y="86986"/>
                  </a:lnTo>
                  <a:lnTo>
                    <a:pt x="1562477" y="83506"/>
                  </a:lnTo>
                  <a:lnTo>
                    <a:pt x="1572366" y="80027"/>
                  </a:lnTo>
                  <a:lnTo>
                    <a:pt x="1582255" y="76547"/>
                  </a:lnTo>
                  <a:lnTo>
                    <a:pt x="1592144" y="73068"/>
                  </a:lnTo>
                  <a:lnTo>
                    <a:pt x="1602033" y="69589"/>
                  </a:lnTo>
                  <a:lnTo>
                    <a:pt x="1611922" y="66109"/>
                  </a:lnTo>
                  <a:lnTo>
                    <a:pt x="1621811" y="62630"/>
                  </a:lnTo>
                  <a:lnTo>
                    <a:pt x="1631701" y="59150"/>
                  </a:lnTo>
                  <a:lnTo>
                    <a:pt x="1641590" y="55671"/>
                  </a:lnTo>
                  <a:lnTo>
                    <a:pt x="1651479" y="52191"/>
                  </a:lnTo>
                  <a:lnTo>
                    <a:pt x="1661368" y="48712"/>
                  </a:lnTo>
                  <a:lnTo>
                    <a:pt x="1671257" y="45232"/>
                  </a:lnTo>
                  <a:lnTo>
                    <a:pt x="1681146" y="41753"/>
                  </a:lnTo>
                  <a:lnTo>
                    <a:pt x="1691035" y="38273"/>
                  </a:lnTo>
                  <a:lnTo>
                    <a:pt x="1700924" y="34794"/>
                  </a:lnTo>
                  <a:lnTo>
                    <a:pt x="1710813" y="31315"/>
                  </a:lnTo>
                  <a:lnTo>
                    <a:pt x="1720702" y="27835"/>
                  </a:lnTo>
                  <a:lnTo>
                    <a:pt x="1730591" y="24356"/>
                  </a:lnTo>
                  <a:lnTo>
                    <a:pt x="1740481" y="20876"/>
                  </a:lnTo>
                  <a:lnTo>
                    <a:pt x="1750370" y="17397"/>
                  </a:lnTo>
                  <a:lnTo>
                    <a:pt x="1760259" y="13917"/>
                  </a:lnTo>
                  <a:lnTo>
                    <a:pt x="1770148" y="10438"/>
                  </a:lnTo>
                  <a:lnTo>
                    <a:pt x="1780037" y="6958"/>
                  </a:lnTo>
                  <a:lnTo>
                    <a:pt x="1789926" y="347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9085" y="2862234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50355" y="2184145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00865" y="2225758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75283" y="2230536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951028" y="2209096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031402" y="2179974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082242" y="2157141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73095" y="44833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73095" y="429912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73095" y="411426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973095" y="392249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73095" y="374678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3095" y="357106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73095" y="33793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095" y="319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73095" y="3430648"/>
              <a:ext cx="1799815" cy="1011737"/>
            </a:xfrm>
            <a:custGeom>
              <a:avLst/>
              <a:pathLst>
                <a:path w="1799815" h="1011737">
                  <a:moveTo>
                    <a:pt x="0" y="843314"/>
                  </a:moveTo>
                  <a:lnTo>
                    <a:pt x="9889" y="839191"/>
                  </a:lnTo>
                  <a:lnTo>
                    <a:pt x="19778" y="835066"/>
                  </a:lnTo>
                  <a:lnTo>
                    <a:pt x="29667" y="830939"/>
                  </a:lnTo>
                  <a:lnTo>
                    <a:pt x="39556" y="826811"/>
                  </a:lnTo>
                  <a:lnTo>
                    <a:pt x="49445" y="822681"/>
                  </a:lnTo>
                  <a:lnTo>
                    <a:pt x="59334" y="818550"/>
                  </a:lnTo>
                  <a:lnTo>
                    <a:pt x="69223" y="814416"/>
                  </a:lnTo>
                  <a:lnTo>
                    <a:pt x="79112" y="810281"/>
                  </a:lnTo>
                  <a:lnTo>
                    <a:pt x="89001" y="806143"/>
                  </a:lnTo>
                  <a:lnTo>
                    <a:pt x="98890" y="802004"/>
                  </a:lnTo>
                  <a:lnTo>
                    <a:pt x="108780" y="797863"/>
                  </a:lnTo>
                  <a:lnTo>
                    <a:pt x="118669" y="793720"/>
                  </a:lnTo>
                  <a:lnTo>
                    <a:pt x="128558" y="789575"/>
                  </a:lnTo>
                  <a:lnTo>
                    <a:pt x="138447" y="785427"/>
                  </a:lnTo>
                  <a:lnTo>
                    <a:pt x="148336" y="781278"/>
                  </a:lnTo>
                  <a:lnTo>
                    <a:pt x="158225" y="777126"/>
                  </a:lnTo>
                  <a:lnTo>
                    <a:pt x="168114" y="772972"/>
                  </a:lnTo>
                  <a:lnTo>
                    <a:pt x="178003" y="768816"/>
                  </a:lnTo>
                  <a:lnTo>
                    <a:pt x="187892" y="764657"/>
                  </a:lnTo>
                  <a:lnTo>
                    <a:pt x="197781" y="760496"/>
                  </a:lnTo>
                  <a:lnTo>
                    <a:pt x="207671" y="756332"/>
                  </a:lnTo>
                  <a:lnTo>
                    <a:pt x="217560" y="752166"/>
                  </a:lnTo>
                  <a:lnTo>
                    <a:pt x="227449" y="747998"/>
                  </a:lnTo>
                  <a:lnTo>
                    <a:pt x="237338" y="743827"/>
                  </a:lnTo>
                  <a:lnTo>
                    <a:pt x="247227" y="739653"/>
                  </a:lnTo>
                  <a:lnTo>
                    <a:pt x="257116" y="735476"/>
                  </a:lnTo>
                  <a:lnTo>
                    <a:pt x="267005" y="731296"/>
                  </a:lnTo>
                  <a:lnTo>
                    <a:pt x="276894" y="727114"/>
                  </a:lnTo>
                  <a:lnTo>
                    <a:pt x="286783" y="722928"/>
                  </a:lnTo>
                  <a:lnTo>
                    <a:pt x="296672" y="718740"/>
                  </a:lnTo>
                  <a:lnTo>
                    <a:pt x="306562" y="714549"/>
                  </a:lnTo>
                  <a:lnTo>
                    <a:pt x="316451" y="710354"/>
                  </a:lnTo>
                  <a:lnTo>
                    <a:pt x="326340" y="706156"/>
                  </a:lnTo>
                  <a:lnTo>
                    <a:pt x="336229" y="701955"/>
                  </a:lnTo>
                  <a:lnTo>
                    <a:pt x="346118" y="697750"/>
                  </a:lnTo>
                  <a:lnTo>
                    <a:pt x="356007" y="693542"/>
                  </a:lnTo>
                  <a:lnTo>
                    <a:pt x="365896" y="689330"/>
                  </a:lnTo>
                  <a:lnTo>
                    <a:pt x="375785" y="685115"/>
                  </a:lnTo>
                  <a:lnTo>
                    <a:pt x="385674" y="680896"/>
                  </a:lnTo>
                  <a:lnTo>
                    <a:pt x="395563" y="676673"/>
                  </a:lnTo>
                  <a:lnTo>
                    <a:pt x="405452" y="672446"/>
                  </a:lnTo>
                  <a:lnTo>
                    <a:pt x="415342" y="668215"/>
                  </a:lnTo>
                  <a:lnTo>
                    <a:pt x="425231" y="663980"/>
                  </a:lnTo>
                  <a:lnTo>
                    <a:pt x="435120" y="659741"/>
                  </a:lnTo>
                  <a:lnTo>
                    <a:pt x="445009" y="655498"/>
                  </a:lnTo>
                  <a:lnTo>
                    <a:pt x="454898" y="651250"/>
                  </a:lnTo>
                  <a:lnTo>
                    <a:pt x="464787" y="646998"/>
                  </a:lnTo>
                  <a:lnTo>
                    <a:pt x="474676" y="642741"/>
                  </a:lnTo>
                  <a:lnTo>
                    <a:pt x="484565" y="638480"/>
                  </a:lnTo>
                  <a:lnTo>
                    <a:pt x="494454" y="634213"/>
                  </a:lnTo>
                  <a:lnTo>
                    <a:pt x="504343" y="629942"/>
                  </a:lnTo>
                  <a:lnTo>
                    <a:pt x="514233" y="625666"/>
                  </a:lnTo>
                  <a:lnTo>
                    <a:pt x="524122" y="621384"/>
                  </a:lnTo>
                  <a:lnTo>
                    <a:pt x="534011" y="617098"/>
                  </a:lnTo>
                  <a:lnTo>
                    <a:pt x="543900" y="612806"/>
                  </a:lnTo>
                  <a:lnTo>
                    <a:pt x="553789" y="608508"/>
                  </a:lnTo>
                  <a:lnTo>
                    <a:pt x="563678" y="604205"/>
                  </a:lnTo>
                  <a:lnTo>
                    <a:pt x="573567" y="599896"/>
                  </a:lnTo>
                  <a:lnTo>
                    <a:pt x="583456" y="595581"/>
                  </a:lnTo>
                  <a:lnTo>
                    <a:pt x="593345" y="591260"/>
                  </a:lnTo>
                  <a:lnTo>
                    <a:pt x="603234" y="586933"/>
                  </a:lnTo>
                  <a:lnTo>
                    <a:pt x="613124" y="582599"/>
                  </a:lnTo>
                  <a:lnTo>
                    <a:pt x="623013" y="578260"/>
                  </a:lnTo>
                  <a:lnTo>
                    <a:pt x="632902" y="573913"/>
                  </a:lnTo>
                  <a:lnTo>
                    <a:pt x="642791" y="569560"/>
                  </a:lnTo>
                  <a:lnTo>
                    <a:pt x="652680" y="565201"/>
                  </a:lnTo>
                  <a:lnTo>
                    <a:pt x="662569" y="560834"/>
                  </a:lnTo>
                  <a:lnTo>
                    <a:pt x="672458" y="556460"/>
                  </a:lnTo>
                  <a:lnTo>
                    <a:pt x="682347" y="552079"/>
                  </a:lnTo>
                  <a:lnTo>
                    <a:pt x="692236" y="547690"/>
                  </a:lnTo>
                  <a:lnTo>
                    <a:pt x="702125" y="543294"/>
                  </a:lnTo>
                  <a:lnTo>
                    <a:pt x="712014" y="538890"/>
                  </a:lnTo>
                  <a:lnTo>
                    <a:pt x="721904" y="534478"/>
                  </a:lnTo>
                  <a:lnTo>
                    <a:pt x="731793" y="530059"/>
                  </a:lnTo>
                  <a:lnTo>
                    <a:pt x="741682" y="525631"/>
                  </a:lnTo>
                  <a:lnTo>
                    <a:pt x="751571" y="521195"/>
                  </a:lnTo>
                  <a:lnTo>
                    <a:pt x="761460" y="516751"/>
                  </a:lnTo>
                  <a:lnTo>
                    <a:pt x="771349" y="512298"/>
                  </a:lnTo>
                  <a:lnTo>
                    <a:pt x="781238" y="507836"/>
                  </a:lnTo>
                  <a:lnTo>
                    <a:pt x="791127" y="503366"/>
                  </a:lnTo>
                  <a:lnTo>
                    <a:pt x="801016" y="498887"/>
                  </a:lnTo>
                  <a:lnTo>
                    <a:pt x="810905" y="494398"/>
                  </a:lnTo>
                  <a:lnTo>
                    <a:pt x="820795" y="489901"/>
                  </a:lnTo>
                  <a:lnTo>
                    <a:pt x="830684" y="485394"/>
                  </a:lnTo>
                  <a:lnTo>
                    <a:pt x="840573" y="480878"/>
                  </a:lnTo>
                  <a:lnTo>
                    <a:pt x="850462" y="476352"/>
                  </a:lnTo>
                  <a:lnTo>
                    <a:pt x="860351" y="471816"/>
                  </a:lnTo>
                  <a:lnTo>
                    <a:pt x="870240" y="467271"/>
                  </a:lnTo>
                  <a:lnTo>
                    <a:pt x="880129" y="462716"/>
                  </a:lnTo>
                  <a:lnTo>
                    <a:pt x="890018" y="458150"/>
                  </a:lnTo>
                  <a:lnTo>
                    <a:pt x="899907" y="453575"/>
                  </a:lnTo>
                  <a:lnTo>
                    <a:pt x="909796" y="448990"/>
                  </a:lnTo>
                  <a:lnTo>
                    <a:pt x="919686" y="444394"/>
                  </a:lnTo>
                  <a:lnTo>
                    <a:pt x="929575" y="439788"/>
                  </a:lnTo>
                  <a:lnTo>
                    <a:pt x="939464" y="435171"/>
                  </a:lnTo>
                  <a:lnTo>
                    <a:pt x="949353" y="430544"/>
                  </a:lnTo>
                  <a:lnTo>
                    <a:pt x="959242" y="425907"/>
                  </a:lnTo>
                  <a:lnTo>
                    <a:pt x="969131" y="421259"/>
                  </a:lnTo>
                  <a:lnTo>
                    <a:pt x="979020" y="416600"/>
                  </a:lnTo>
                  <a:lnTo>
                    <a:pt x="988909" y="411931"/>
                  </a:lnTo>
                  <a:lnTo>
                    <a:pt x="998798" y="407250"/>
                  </a:lnTo>
                  <a:lnTo>
                    <a:pt x="1008687" y="402560"/>
                  </a:lnTo>
                  <a:lnTo>
                    <a:pt x="1018576" y="397858"/>
                  </a:lnTo>
                  <a:lnTo>
                    <a:pt x="1028466" y="393146"/>
                  </a:lnTo>
                  <a:lnTo>
                    <a:pt x="1038355" y="388423"/>
                  </a:lnTo>
                  <a:lnTo>
                    <a:pt x="1048244" y="383689"/>
                  </a:lnTo>
                  <a:lnTo>
                    <a:pt x="1058133" y="378945"/>
                  </a:lnTo>
                  <a:lnTo>
                    <a:pt x="1068022" y="374190"/>
                  </a:lnTo>
                  <a:lnTo>
                    <a:pt x="1077911" y="369424"/>
                  </a:lnTo>
                  <a:lnTo>
                    <a:pt x="1087800" y="364648"/>
                  </a:lnTo>
                  <a:lnTo>
                    <a:pt x="1097689" y="359861"/>
                  </a:lnTo>
                  <a:lnTo>
                    <a:pt x="1107578" y="355063"/>
                  </a:lnTo>
                  <a:lnTo>
                    <a:pt x="1117467" y="350256"/>
                  </a:lnTo>
                  <a:lnTo>
                    <a:pt x="1127357" y="345437"/>
                  </a:lnTo>
                  <a:lnTo>
                    <a:pt x="1137246" y="340609"/>
                  </a:lnTo>
                  <a:lnTo>
                    <a:pt x="1147135" y="335770"/>
                  </a:lnTo>
                  <a:lnTo>
                    <a:pt x="1157024" y="330921"/>
                  </a:lnTo>
                  <a:lnTo>
                    <a:pt x="1166913" y="326062"/>
                  </a:lnTo>
                  <a:lnTo>
                    <a:pt x="1176802" y="321194"/>
                  </a:lnTo>
                  <a:lnTo>
                    <a:pt x="1186691" y="316315"/>
                  </a:lnTo>
                  <a:lnTo>
                    <a:pt x="1196580" y="311427"/>
                  </a:lnTo>
                  <a:lnTo>
                    <a:pt x="1206469" y="306529"/>
                  </a:lnTo>
                  <a:lnTo>
                    <a:pt x="1216358" y="301621"/>
                  </a:lnTo>
                  <a:lnTo>
                    <a:pt x="1226248" y="296704"/>
                  </a:lnTo>
                  <a:lnTo>
                    <a:pt x="1236137" y="291778"/>
                  </a:lnTo>
                  <a:lnTo>
                    <a:pt x="1246026" y="286843"/>
                  </a:lnTo>
                  <a:lnTo>
                    <a:pt x="1255915" y="281899"/>
                  </a:lnTo>
                  <a:lnTo>
                    <a:pt x="1265804" y="276945"/>
                  </a:lnTo>
                  <a:lnTo>
                    <a:pt x="1275693" y="271984"/>
                  </a:lnTo>
                  <a:lnTo>
                    <a:pt x="1285582" y="267013"/>
                  </a:lnTo>
                  <a:lnTo>
                    <a:pt x="1295471" y="262034"/>
                  </a:lnTo>
                  <a:lnTo>
                    <a:pt x="1305360" y="257047"/>
                  </a:lnTo>
                  <a:lnTo>
                    <a:pt x="1315249" y="252052"/>
                  </a:lnTo>
                  <a:lnTo>
                    <a:pt x="1325139" y="247048"/>
                  </a:lnTo>
                  <a:lnTo>
                    <a:pt x="1335028" y="242037"/>
                  </a:lnTo>
                  <a:lnTo>
                    <a:pt x="1344917" y="237018"/>
                  </a:lnTo>
                  <a:lnTo>
                    <a:pt x="1354806" y="231991"/>
                  </a:lnTo>
                  <a:lnTo>
                    <a:pt x="1364695" y="226957"/>
                  </a:lnTo>
                  <a:lnTo>
                    <a:pt x="1374584" y="221916"/>
                  </a:lnTo>
                  <a:lnTo>
                    <a:pt x="1384473" y="216867"/>
                  </a:lnTo>
                  <a:lnTo>
                    <a:pt x="1394362" y="211812"/>
                  </a:lnTo>
                  <a:lnTo>
                    <a:pt x="1404251" y="206749"/>
                  </a:lnTo>
                  <a:lnTo>
                    <a:pt x="1414140" y="201680"/>
                  </a:lnTo>
                  <a:lnTo>
                    <a:pt x="1424029" y="196604"/>
                  </a:lnTo>
                  <a:lnTo>
                    <a:pt x="1433919" y="191522"/>
                  </a:lnTo>
                  <a:lnTo>
                    <a:pt x="1443808" y="186433"/>
                  </a:lnTo>
                  <a:lnTo>
                    <a:pt x="1453697" y="181338"/>
                  </a:lnTo>
                  <a:lnTo>
                    <a:pt x="1463586" y="176237"/>
                  </a:lnTo>
                  <a:lnTo>
                    <a:pt x="1473475" y="171130"/>
                  </a:lnTo>
                  <a:lnTo>
                    <a:pt x="1483364" y="166017"/>
                  </a:lnTo>
                  <a:lnTo>
                    <a:pt x="1493253" y="160899"/>
                  </a:lnTo>
                  <a:lnTo>
                    <a:pt x="1503142" y="155775"/>
                  </a:lnTo>
                  <a:lnTo>
                    <a:pt x="1513031" y="150646"/>
                  </a:lnTo>
                  <a:lnTo>
                    <a:pt x="1522920" y="145511"/>
                  </a:lnTo>
                  <a:lnTo>
                    <a:pt x="1532810" y="140371"/>
                  </a:lnTo>
                  <a:lnTo>
                    <a:pt x="1542699" y="135226"/>
                  </a:lnTo>
                  <a:lnTo>
                    <a:pt x="1552588" y="130076"/>
                  </a:lnTo>
                  <a:lnTo>
                    <a:pt x="1562477" y="124921"/>
                  </a:lnTo>
                  <a:lnTo>
                    <a:pt x="1572366" y="119761"/>
                  </a:lnTo>
                  <a:lnTo>
                    <a:pt x="1582255" y="114597"/>
                  </a:lnTo>
                  <a:lnTo>
                    <a:pt x="1592144" y="109428"/>
                  </a:lnTo>
                  <a:lnTo>
                    <a:pt x="1602033" y="104255"/>
                  </a:lnTo>
                  <a:lnTo>
                    <a:pt x="1611922" y="99077"/>
                  </a:lnTo>
                  <a:lnTo>
                    <a:pt x="1621811" y="93895"/>
                  </a:lnTo>
                  <a:lnTo>
                    <a:pt x="1631701" y="88709"/>
                  </a:lnTo>
                  <a:lnTo>
                    <a:pt x="1641590" y="83519"/>
                  </a:lnTo>
                  <a:lnTo>
                    <a:pt x="1651479" y="78325"/>
                  </a:lnTo>
                  <a:lnTo>
                    <a:pt x="1661368" y="73128"/>
                  </a:lnTo>
                  <a:lnTo>
                    <a:pt x="1671257" y="67926"/>
                  </a:lnTo>
                  <a:lnTo>
                    <a:pt x="1681146" y="62721"/>
                  </a:lnTo>
                  <a:lnTo>
                    <a:pt x="1691035" y="57512"/>
                  </a:lnTo>
                  <a:lnTo>
                    <a:pt x="1700924" y="52300"/>
                  </a:lnTo>
                  <a:lnTo>
                    <a:pt x="1710813" y="47084"/>
                  </a:lnTo>
                  <a:lnTo>
                    <a:pt x="1720702" y="41865"/>
                  </a:lnTo>
                  <a:lnTo>
                    <a:pt x="1730591" y="36642"/>
                  </a:lnTo>
                  <a:lnTo>
                    <a:pt x="1740481" y="31417"/>
                  </a:lnTo>
                  <a:lnTo>
                    <a:pt x="1750370" y="26188"/>
                  </a:lnTo>
                  <a:lnTo>
                    <a:pt x="1760259" y="20956"/>
                  </a:lnTo>
                  <a:lnTo>
                    <a:pt x="1770148" y="15721"/>
                  </a:lnTo>
                  <a:lnTo>
                    <a:pt x="1780037" y="10483"/>
                  </a:lnTo>
                  <a:lnTo>
                    <a:pt x="1789926" y="5243"/>
                  </a:lnTo>
                  <a:lnTo>
                    <a:pt x="1799815" y="0"/>
                  </a:lnTo>
                  <a:lnTo>
                    <a:pt x="1799815" y="140875"/>
                  </a:lnTo>
                  <a:lnTo>
                    <a:pt x="1789926" y="145050"/>
                  </a:lnTo>
                  <a:lnTo>
                    <a:pt x="1780037" y="149228"/>
                  </a:lnTo>
                  <a:lnTo>
                    <a:pt x="1770148" y="153409"/>
                  </a:lnTo>
                  <a:lnTo>
                    <a:pt x="1760259" y="157593"/>
                  </a:lnTo>
                  <a:lnTo>
                    <a:pt x="1750370" y="161779"/>
                  </a:lnTo>
                  <a:lnTo>
                    <a:pt x="1740481" y="165969"/>
                  </a:lnTo>
                  <a:lnTo>
                    <a:pt x="1730591" y="170162"/>
                  </a:lnTo>
                  <a:lnTo>
                    <a:pt x="1720702" y="174358"/>
                  </a:lnTo>
                  <a:lnTo>
                    <a:pt x="1710813" y="178558"/>
                  </a:lnTo>
                  <a:lnTo>
                    <a:pt x="1700924" y="182760"/>
                  </a:lnTo>
                  <a:lnTo>
                    <a:pt x="1691035" y="186967"/>
                  </a:lnTo>
                  <a:lnTo>
                    <a:pt x="1681146" y="191176"/>
                  </a:lnTo>
                  <a:lnTo>
                    <a:pt x="1671257" y="195390"/>
                  </a:lnTo>
                  <a:lnTo>
                    <a:pt x="1661368" y="199607"/>
                  </a:lnTo>
                  <a:lnTo>
                    <a:pt x="1651479" y="203827"/>
                  </a:lnTo>
                  <a:lnTo>
                    <a:pt x="1641590" y="208052"/>
                  </a:lnTo>
                  <a:lnTo>
                    <a:pt x="1631701" y="212281"/>
                  </a:lnTo>
                  <a:lnTo>
                    <a:pt x="1621811" y="216513"/>
                  </a:lnTo>
                  <a:lnTo>
                    <a:pt x="1611922" y="220750"/>
                  </a:lnTo>
                  <a:lnTo>
                    <a:pt x="1602033" y="224991"/>
                  </a:lnTo>
                  <a:lnTo>
                    <a:pt x="1592144" y="229236"/>
                  </a:lnTo>
                  <a:lnTo>
                    <a:pt x="1582255" y="233486"/>
                  </a:lnTo>
                  <a:lnTo>
                    <a:pt x="1572366" y="237740"/>
                  </a:lnTo>
                  <a:lnTo>
                    <a:pt x="1562477" y="241999"/>
                  </a:lnTo>
                  <a:lnTo>
                    <a:pt x="1552588" y="246263"/>
                  </a:lnTo>
                  <a:lnTo>
                    <a:pt x="1542699" y="250531"/>
                  </a:lnTo>
                  <a:lnTo>
                    <a:pt x="1532810" y="254805"/>
                  </a:lnTo>
                  <a:lnTo>
                    <a:pt x="1522920" y="259083"/>
                  </a:lnTo>
                  <a:lnTo>
                    <a:pt x="1513031" y="263367"/>
                  </a:lnTo>
                  <a:lnTo>
                    <a:pt x="1503142" y="267656"/>
                  </a:lnTo>
                  <a:lnTo>
                    <a:pt x="1493253" y="271951"/>
                  </a:lnTo>
                  <a:lnTo>
                    <a:pt x="1483364" y="276251"/>
                  </a:lnTo>
                  <a:lnTo>
                    <a:pt x="1473475" y="280557"/>
                  </a:lnTo>
                  <a:lnTo>
                    <a:pt x="1463586" y="284868"/>
                  </a:lnTo>
                  <a:lnTo>
                    <a:pt x="1453697" y="289186"/>
                  </a:lnTo>
                  <a:lnTo>
                    <a:pt x="1443808" y="293509"/>
                  </a:lnTo>
                  <a:lnTo>
                    <a:pt x="1433919" y="297839"/>
                  </a:lnTo>
                  <a:lnTo>
                    <a:pt x="1424029" y="302175"/>
                  </a:lnTo>
                  <a:lnTo>
                    <a:pt x="1414140" y="306518"/>
                  </a:lnTo>
                  <a:lnTo>
                    <a:pt x="1404251" y="310867"/>
                  </a:lnTo>
                  <a:lnTo>
                    <a:pt x="1394362" y="315223"/>
                  </a:lnTo>
                  <a:lnTo>
                    <a:pt x="1384473" y="319586"/>
                  </a:lnTo>
                  <a:lnTo>
                    <a:pt x="1374584" y="323956"/>
                  </a:lnTo>
                  <a:lnTo>
                    <a:pt x="1364695" y="328333"/>
                  </a:lnTo>
                  <a:lnTo>
                    <a:pt x="1354806" y="332718"/>
                  </a:lnTo>
                  <a:lnTo>
                    <a:pt x="1344917" y="337110"/>
                  </a:lnTo>
                  <a:lnTo>
                    <a:pt x="1335028" y="341509"/>
                  </a:lnTo>
                  <a:lnTo>
                    <a:pt x="1325139" y="345917"/>
                  </a:lnTo>
                  <a:lnTo>
                    <a:pt x="1315249" y="350332"/>
                  </a:lnTo>
                  <a:lnTo>
                    <a:pt x="1305360" y="354755"/>
                  </a:lnTo>
                  <a:lnTo>
                    <a:pt x="1295471" y="359186"/>
                  </a:lnTo>
                  <a:lnTo>
                    <a:pt x="1285582" y="363626"/>
                  </a:lnTo>
                  <a:lnTo>
                    <a:pt x="1275693" y="368074"/>
                  </a:lnTo>
                  <a:lnTo>
                    <a:pt x="1265804" y="372531"/>
                  </a:lnTo>
                  <a:lnTo>
                    <a:pt x="1255915" y="376996"/>
                  </a:lnTo>
                  <a:lnTo>
                    <a:pt x="1246026" y="381471"/>
                  </a:lnTo>
                  <a:lnTo>
                    <a:pt x="1236137" y="385954"/>
                  </a:lnTo>
                  <a:lnTo>
                    <a:pt x="1226248" y="390446"/>
                  </a:lnTo>
                  <a:lnTo>
                    <a:pt x="1216358" y="394948"/>
                  </a:lnTo>
                  <a:lnTo>
                    <a:pt x="1206469" y="399459"/>
                  </a:lnTo>
                  <a:lnTo>
                    <a:pt x="1196580" y="403980"/>
                  </a:lnTo>
                  <a:lnTo>
                    <a:pt x="1186691" y="408510"/>
                  </a:lnTo>
                  <a:lnTo>
                    <a:pt x="1176802" y="413050"/>
                  </a:lnTo>
                  <a:lnTo>
                    <a:pt x="1166913" y="417599"/>
                  </a:lnTo>
                  <a:lnTo>
                    <a:pt x="1157024" y="422159"/>
                  </a:lnTo>
                  <a:lnTo>
                    <a:pt x="1147135" y="426729"/>
                  </a:lnTo>
                  <a:lnTo>
                    <a:pt x="1137246" y="431309"/>
                  </a:lnTo>
                  <a:lnTo>
                    <a:pt x="1127357" y="435899"/>
                  </a:lnTo>
                  <a:lnTo>
                    <a:pt x="1117467" y="440499"/>
                  </a:lnTo>
                  <a:lnTo>
                    <a:pt x="1107578" y="445110"/>
                  </a:lnTo>
                  <a:lnTo>
                    <a:pt x="1097689" y="449731"/>
                  </a:lnTo>
                  <a:lnTo>
                    <a:pt x="1087800" y="454363"/>
                  </a:lnTo>
                  <a:lnTo>
                    <a:pt x="1077911" y="459005"/>
                  </a:lnTo>
                  <a:lnTo>
                    <a:pt x="1068022" y="463658"/>
                  </a:lnTo>
                  <a:lnTo>
                    <a:pt x="1058133" y="468321"/>
                  </a:lnTo>
                  <a:lnTo>
                    <a:pt x="1048244" y="472995"/>
                  </a:lnTo>
                  <a:lnTo>
                    <a:pt x="1038355" y="477680"/>
                  </a:lnTo>
                  <a:lnTo>
                    <a:pt x="1028466" y="482376"/>
                  </a:lnTo>
                  <a:lnTo>
                    <a:pt x="1018576" y="487082"/>
                  </a:lnTo>
                  <a:lnTo>
                    <a:pt x="1008687" y="491799"/>
                  </a:lnTo>
                  <a:lnTo>
                    <a:pt x="998798" y="496527"/>
                  </a:lnTo>
                  <a:lnTo>
                    <a:pt x="988909" y="501265"/>
                  </a:lnTo>
                  <a:lnTo>
                    <a:pt x="979020" y="506014"/>
                  </a:lnTo>
                  <a:lnTo>
                    <a:pt x="969131" y="510774"/>
                  </a:lnTo>
                  <a:lnTo>
                    <a:pt x="959242" y="515545"/>
                  </a:lnTo>
                  <a:lnTo>
                    <a:pt x="949353" y="520326"/>
                  </a:lnTo>
                  <a:lnTo>
                    <a:pt x="939464" y="525117"/>
                  </a:lnTo>
                  <a:lnTo>
                    <a:pt x="929575" y="529919"/>
                  </a:lnTo>
                  <a:lnTo>
                    <a:pt x="919686" y="534732"/>
                  </a:lnTo>
                  <a:lnTo>
                    <a:pt x="909796" y="539555"/>
                  </a:lnTo>
                  <a:lnTo>
                    <a:pt x="899907" y="544388"/>
                  </a:lnTo>
                  <a:lnTo>
                    <a:pt x="890018" y="549231"/>
                  </a:lnTo>
                  <a:lnTo>
                    <a:pt x="880129" y="554084"/>
                  </a:lnTo>
                  <a:lnTo>
                    <a:pt x="870240" y="558947"/>
                  </a:lnTo>
                  <a:lnTo>
                    <a:pt x="860351" y="563821"/>
                  </a:lnTo>
                  <a:lnTo>
                    <a:pt x="850462" y="568704"/>
                  </a:lnTo>
                  <a:lnTo>
                    <a:pt x="840573" y="573596"/>
                  </a:lnTo>
                  <a:lnTo>
                    <a:pt x="830684" y="578499"/>
                  </a:lnTo>
                  <a:lnTo>
                    <a:pt x="820795" y="583410"/>
                  </a:lnTo>
                  <a:lnTo>
                    <a:pt x="810905" y="588331"/>
                  </a:lnTo>
                  <a:lnTo>
                    <a:pt x="801016" y="593261"/>
                  </a:lnTo>
                  <a:lnTo>
                    <a:pt x="791127" y="598201"/>
                  </a:lnTo>
                  <a:lnTo>
                    <a:pt x="781238" y="603149"/>
                  </a:lnTo>
                  <a:lnTo>
                    <a:pt x="771349" y="608106"/>
                  </a:lnTo>
                  <a:lnTo>
                    <a:pt x="761460" y="613072"/>
                  </a:lnTo>
                  <a:lnTo>
                    <a:pt x="751571" y="618046"/>
                  </a:lnTo>
                  <a:lnTo>
                    <a:pt x="741682" y="623028"/>
                  </a:lnTo>
                  <a:lnTo>
                    <a:pt x="731793" y="628019"/>
                  </a:lnTo>
                  <a:lnTo>
                    <a:pt x="721904" y="633018"/>
                  </a:lnTo>
                  <a:lnTo>
                    <a:pt x="712014" y="638025"/>
                  </a:lnTo>
                  <a:lnTo>
                    <a:pt x="702125" y="643040"/>
                  </a:lnTo>
                  <a:lnTo>
                    <a:pt x="692236" y="648062"/>
                  </a:lnTo>
                  <a:lnTo>
                    <a:pt x="682347" y="653092"/>
                  </a:lnTo>
                  <a:lnTo>
                    <a:pt x="672458" y="658130"/>
                  </a:lnTo>
                  <a:lnTo>
                    <a:pt x="662569" y="663174"/>
                  </a:lnTo>
                  <a:lnTo>
                    <a:pt x="652680" y="668226"/>
                  </a:lnTo>
                  <a:lnTo>
                    <a:pt x="642791" y="673285"/>
                  </a:lnTo>
                  <a:lnTo>
                    <a:pt x="632902" y="678350"/>
                  </a:lnTo>
                  <a:lnTo>
                    <a:pt x="623013" y="683423"/>
                  </a:lnTo>
                  <a:lnTo>
                    <a:pt x="613124" y="688501"/>
                  </a:lnTo>
                  <a:lnTo>
                    <a:pt x="603234" y="693586"/>
                  </a:lnTo>
                  <a:lnTo>
                    <a:pt x="593345" y="698678"/>
                  </a:lnTo>
                  <a:lnTo>
                    <a:pt x="583456" y="703776"/>
                  </a:lnTo>
                  <a:lnTo>
                    <a:pt x="573567" y="708879"/>
                  </a:lnTo>
                  <a:lnTo>
                    <a:pt x="563678" y="713989"/>
                  </a:lnTo>
                  <a:lnTo>
                    <a:pt x="553789" y="719104"/>
                  </a:lnTo>
                  <a:lnTo>
                    <a:pt x="543900" y="724225"/>
                  </a:lnTo>
                  <a:lnTo>
                    <a:pt x="534011" y="729351"/>
                  </a:lnTo>
                  <a:lnTo>
                    <a:pt x="524122" y="734483"/>
                  </a:lnTo>
                  <a:lnTo>
                    <a:pt x="514233" y="739620"/>
                  </a:lnTo>
                  <a:lnTo>
                    <a:pt x="504343" y="744763"/>
                  </a:lnTo>
                  <a:lnTo>
                    <a:pt x="494454" y="749910"/>
                  </a:lnTo>
                  <a:lnTo>
                    <a:pt x="484565" y="755062"/>
                  </a:lnTo>
                  <a:lnTo>
                    <a:pt x="474676" y="760219"/>
                  </a:lnTo>
                  <a:lnTo>
                    <a:pt x="464787" y="765381"/>
                  </a:lnTo>
                  <a:lnTo>
                    <a:pt x="454898" y="770547"/>
                  </a:lnTo>
                  <a:lnTo>
                    <a:pt x="445009" y="775718"/>
                  </a:lnTo>
                  <a:lnTo>
                    <a:pt x="435120" y="780893"/>
                  </a:lnTo>
                  <a:lnTo>
                    <a:pt x="425231" y="786073"/>
                  </a:lnTo>
                  <a:lnTo>
                    <a:pt x="415342" y="791256"/>
                  </a:lnTo>
                  <a:lnTo>
                    <a:pt x="405452" y="796444"/>
                  </a:lnTo>
                  <a:lnTo>
                    <a:pt x="395563" y="801636"/>
                  </a:lnTo>
                  <a:lnTo>
                    <a:pt x="385674" y="806832"/>
                  </a:lnTo>
                  <a:lnTo>
                    <a:pt x="375785" y="812031"/>
                  </a:lnTo>
                  <a:lnTo>
                    <a:pt x="365896" y="817234"/>
                  </a:lnTo>
                  <a:lnTo>
                    <a:pt x="356007" y="822441"/>
                  </a:lnTo>
                  <a:lnTo>
                    <a:pt x="346118" y="827652"/>
                  </a:lnTo>
                  <a:lnTo>
                    <a:pt x="336229" y="832866"/>
                  </a:lnTo>
                  <a:lnTo>
                    <a:pt x="326340" y="838083"/>
                  </a:lnTo>
                  <a:lnTo>
                    <a:pt x="316451" y="843303"/>
                  </a:lnTo>
                  <a:lnTo>
                    <a:pt x="306562" y="848527"/>
                  </a:lnTo>
                  <a:lnTo>
                    <a:pt x="296672" y="853754"/>
                  </a:lnTo>
                  <a:lnTo>
                    <a:pt x="286783" y="858985"/>
                  </a:lnTo>
                  <a:lnTo>
                    <a:pt x="276894" y="864218"/>
                  </a:lnTo>
                  <a:lnTo>
                    <a:pt x="267005" y="869454"/>
                  </a:lnTo>
                  <a:lnTo>
                    <a:pt x="257116" y="874693"/>
                  </a:lnTo>
                  <a:lnTo>
                    <a:pt x="247227" y="879935"/>
                  </a:lnTo>
                  <a:lnTo>
                    <a:pt x="237338" y="885179"/>
                  </a:lnTo>
                  <a:lnTo>
                    <a:pt x="227449" y="890427"/>
                  </a:lnTo>
                  <a:lnTo>
                    <a:pt x="217560" y="895676"/>
                  </a:lnTo>
                  <a:lnTo>
                    <a:pt x="207671" y="900929"/>
                  </a:lnTo>
                  <a:lnTo>
                    <a:pt x="197781" y="906184"/>
                  </a:lnTo>
                  <a:lnTo>
                    <a:pt x="187892" y="911441"/>
                  </a:lnTo>
                  <a:lnTo>
                    <a:pt x="178003" y="916701"/>
                  </a:lnTo>
                  <a:lnTo>
                    <a:pt x="168114" y="921964"/>
                  </a:lnTo>
                  <a:lnTo>
                    <a:pt x="158225" y="927228"/>
                  </a:lnTo>
                  <a:lnTo>
                    <a:pt x="148336" y="932495"/>
                  </a:lnTo>
                  <a:lnTo>
                    <a:pt x="138447" y="937764"/>
                  </a:lnTo>
                  <a:lnTo>
                    <a:pt x="128558" y="943035"/>
                  </a:lnTo>
                  <a:lnTo>
                    <a:pt x="118669" y="948309"/>
                  </a:lnTo>
                  <a:lnTo>
                    <a:pt x="108780" y="953584"/>
                  </a:lnTo>
                  <a:lnTo>
                    <a:pt x="98890" y="958861"/>
                  </a:lnTo>
                  <a:lnTo>
                    <a:pt x="89001" y="964141"/>
                  </a:lnTo>
                  <a:lnTo>
                    <a:pt x="79112" y="969422"/>
                  </a:lnTo>
                  <a:lnTo>
                    <a:pt x="69223" y="974705"/>
                  </a:lnTo>
                  <a:lnTo>
                    <a:pt x="59334" y="979990"/>
                  </a:lnTo>
                  <a:lnTo>
                    <a:pt x="49445" y="985277"/>
                  </a:lnTo>
                  <a:lnTo>
                    <a:pt x="39556" y="990566"/>
                  </a:lnTo>
                  <a:lnTo>
                    <a:pt x="29667" y="995856"/>
                  </a:lnTo>
                  <a:lnTo>
                    <a:pt x="19778" y="1001148"/>
                  </a:lnTo>
                  <a:lnTo>
                    <a:pt x="9889" y="1006442"/>
                  </a:lnTo>
                  <a:lnTo>
                    <a:pt x="0" y="1011737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73095" y="3430648"/>
              <a:ext cx="1799815" cy="843314"/>
            </a:xfrm>
            <a:custGeom>
              <a:avLst/>
              <a:pathLst>
                <a:path w="1799815" h="843314">
                  <a:moveTo>
                    <a:pt x="0" y="843314"/>
                  </a:moveTo>
                  <a:lnTo>
                    <a:pt x="9889" y="839191"/>
                  </a:lnTo>
                  <a:lnTo>
                    <a:pt x="19778" y="835066"/>
                  </a:lnTo>
                  <a:lnTo>
                    <a:pt x="29667" y="830939"/>
                  </a:lnTo>
                  <a:lnTo>
                    <a:pt x="39556" y="826811"/>
                  </a:lnTo>
                  <a:lnTo>
                    <a:pt x="49445" y="822681"/>
                  </a:lnTo>
                  <a:lnTo>
                    <a:pt x="59334" y="818550"/>
                  </a:lnTo>
                  <a:lnTo>
                    <a:pt x="69223" y="814416"/>
                  </a:lnTo>
                  <a:lnTo>
                    <a:pt x="79112" y="810281"/>
                  </a:lnTo>
                  <a:lnTo>
                    <a:pt x="89001" y="806143"/>
                  </a:lnTo>
                  <a:lnTo>
                    <a:pt x="98890" y="802004"/>
                  </a:lnTo>
                  <a:lnTo>
                    <a:pt x="108780" y="797863"/>
                  </a:lnTo>
                  <a:lnTo>
                    <a:pt x="118669" y="793720"/>
                  </a:lnTo>
                  <a:lnTo>
                    <a:pt x="128558" y="789575"/>
                  </a:lnTo>
                  <a:lnTo>
                    <a:pt x="138447" y="785427"/>
                  </a:lnTo>
                  <a:lnTo>
                    <a:pt x="148336" y="781278"/>
                  </a:lnTo>
                  <a:lnTo>
                    <a:pt x="158225" y="777126"/>
                  </a:lnTo>
                  <a:lnTo>
                    <a:pt x="168114" y="772972"/>
                  </a:lnTo>
                  <a:lnTo>
                    <a:pt x="178003" y="768816"/>
                  </a:lnTo>
                  <a:lnTo>
                    <a:pt x="187892" y="764657"/>
                  </a:lnTo>
                  <a:lnTo>
                    <a:pt x="197781" y="760496"/>
                  </a:lnTo>
                  <a:lnTo>
                    <a:pt x="207671" y="756332"/>
                  </a:lnTo>
                  <a:lnTo>
                    <a:pt x="217560" y="752166"/>
                  </a:lnTo>
                  <a:lnTo>
                    <a:pt x="227449" y="747998"/>
                  </a:lnTo>
                  <a:lnTo>
                    <a:pt x="237338" y="743827"/>
                  </a:lnTo>
                  <a:lnTo>
                    <a:pt x="247227" y="739653"/>
                  </a:lnTo>
                  <a:lnTo>
                    <a:pt x="257116" y="735476"/>
                  </a:lnTo>
                  <a:lnTo>
                    <a:pt x="267005" y="731296"/>
                  </a:lnTo>
                  <a:lnTo>
                    <a:pt x="276894" y="727114"/>
                  </a:lnTo>
                  <a:lnTo>
                    <a:pt x="286783" y="722928"/>
                  </a:lnTo>
                  <a:lnTo>
                    <a:pt x="296672" y="718740"/>
                  </a:lnTo>
                  <a:lnTo>
                    <a:pt x="306562" y="714549"/>
                  </a:lnTo>
                  <a:lnTo>
                    <a:pt x="316451" y="710354"/>
                  </a:lnTo>
                  <a:lnTo>
                    <a:pt x="326340" y="706156"/>
                  </a:lnTo>
                  <a:lnTo>
                    <a:pt x="336229" y="701955"/>
                  </a:lnTo>
                  <a:lnTo>
                    <a:pt x="346118" y="697750"/>
                  </a:lnTo>
                  <a:lnTo>
                    <a:pt x="356007" y="693542"/>
                  </a:lnTo>
                  <a:lnTo>
                    <a:pt x="365896" y="689330"/>
                  </a:lnTo>
                  <a:lnTo>
                    <a:pt x="375785" y="685115"/>
                  </a:lnTo>
                  <a:lnTo>
                    <a:pt x="385674" y="680896"/>
                  </a:lnTo>
                  <a:lnTo>
                    <a:pt x="395563" y="676673"/>
                  </a:lnTo>
                  <a:lnTo>
                    <a:pt x="405452" y="672446"/>
                  </a:lnTo>
                  <a:lnTo>
                    <a:pt x="415342" y="668215"/>
                  </a:lnTo>
                  <a:lnTo>
                    <a:pt x="425231" y="663980"/>
                  </a:lnTo>
                  <a:lnTo>
                    <a:pt x="435120" y="659741"/>
                  </a:lnTo>
                  <a:lnTo>
                    <a:pt x="445009" y="655498"/>
                  </a:lnTo>
                  <a:lnTo>
                    <a:pt x="454898" y="651250"/>
                  </a:lnTo>
                  <a:lnTo>
                    <a:pt x="464787" y="646998"/>
                  </a:lnTo>
                  <a:lnTo>
                    <a:pt x="474676" y="642741"/>
                  </a:lnTo>
                  <a:lnTo>
                    <a:pt x="484565" y="638480"/>
                  </a:lnTo>
                  <a:lnTo>
                    <a:pt x="494454" y="634213"/>
                  </a:lnTo>
                  <a:lnTo>
                    <a:pt x="504343" y="629942"/>
                  </a:lnTo>
                  <a:lnTo>
                    <a:pt x="514233" y="625666"/>
                  </a:lnTo>
                  <a:lnTo>
                    <a:pt x="524122" y="621384"/>
                  </a:lnTo>
                  <a:lnTo>
                    <a:pt x="534011" y="617098"/>
                  </a:lnTo>
                  <a:lnTo>
                    <a:pt x="543900" y="612806"/>
                  </a:lnTo>
                  <a:lnTo>
                    <a:pt x="553789" y="608508"/>
                  </a:lnTo>
                  <a:lnTo>
                    <a:pt x="563678" y="604205"/>
                  </a:lnTo>
                  <a:lnTo>
                    <a:pt x="573567" y="599896"/>
                  </a:lnTo>
                  <a:lnTo>
                    <a:pt x="583456" y="595581"/>
                  </a:lnTo>
                  <a:lnTo>
                    <a:pt x="593345" y="591260"/>
                  </a:lnTo>
                  <a:lnTo>
                    <a:pt x="603234" y="586933"/>
                  </a:lnTo>
                  <a:lnTo>
                    <a:pt x="613124" y="582599"/>
                  </a:lnTo>
                  <a:lnTo>
                    <a:pt x="623013" y="578260"/>
                  </a:lnTo>
                  <a:lnTo>
                    <a:pt x="632902" y="573913"/>
                  </a:lnTo>
                  <a:lnTo>
                    <a:pt x="642791" y="569560"/>
                  </a:lnTo>
                  <a:lnTo>
                    <a:pt x="652680" y="565201"/>
                  </a:lnTo>
                  <a:lnTo>
                    <a:pt x="662569" y="560834"/>
                  </a:lnTo>
                  <a:lnTo>
                    <a:pt x="672458" y="556460"/>
                  </a:lnTo>
                  <a:lnTo>
                    <a:pt x="682347" y="552079"/>
                  </a:lnTo>
                  <a:lnTo>
                    <a:pt x="692236" y="547690"/>
                  </a:lnTo>
                  <a:lnTo>
                    <a:pt x="702125" y="543294"/>
                  </a:lnTo>
                  <a:lnTo>
                    <a:pt x="712014" y="538890"/>
                  </a:lnTo>
                  <a:lnTo>
                    <a:pt x="721904" y="534478"/>
                  </a:lnTo>
                  <a:lnTo>
                    <a:pt x="731793" y="530059"/>
                  </a:lnTo>
                  <a:lnTo>
                    <a:pt x="741682" y="525631"/>
                  </a:lnTo>
                  <a:lnTo>
                    <a:pt x="751571" y="521195"/>
                  </a:lnTo>
                  <a:lnTo>
                    <a:pt x="761460" y="516751"/>
                  </a:lnTo>
                  <a:lnTo>
                    <a:pt x="771349" y="512298"/>
                  </a:lnTo>
                  <a:lnTo>
                    <a:pt x="781238" y="507836"/>
                  </a:lnTo>
                  <a:lnTo>
                    <a:pt x="791127" y="503366"/>
                  </a:lnTo>
                  <a:lnTo>
                    <a:pt x="801016" y="498887"/>
                  </a:lnTo>
                  <a:lnTo>
                    <a:pt x="810905" y="494398"/>
                  </a:lnTo>
                  <a:lnTo>
                    <a:pt x="820795" y="489901"/>
                  </a:lnTo>
                  <a:lnTo>
                    <a:pt x="830684" y="485394"/>
                  </a:lnTo>
                  <a:lnTo>
                    <a:pt x="840573" y="480878"/>
                  </a:lnTo>
                  <a:lnTo>
                    <a:pt x="850462" y="476352"/>
                  </a:lnTo>
                  <a:lnTo>
                    <a:pt x="860351" y="471816"/>
                  </a:lnTo>
                  <a:lnTo>
                    <a:pt x="870240" y="467271"/>
                  </a:lnTo>
                  <a:lnTo>
                    <a:pt x="880129" y="462716"/>
                  </a:lnTo>
                  <a:lnTo>
                    <a:pt x="890018" y="458150"/>
                  </a:lnTo>
                  <a:lnTo>
                    <a:pt x="899907" y="453575"/>
                  </a:lnTo>
                  <a:lnTo>
                    <a:pt x="909796" y="448990"/>
                  </a:lnTo>
                  <a:lnTo>
                    <a:pt x="919686" y="444394"/>
                  </a:lnTo>
                  <a:lnTo>
                    <a:pt x="929575" y="439788"/>
                  </a:lnTo>
                  <a:lnTo>
                    <a:pt x="939464" y="435171"/>
                  </a:lnTo>
                  <a:lnTo>
                    <a:pt x="949353" y="430544"/>
                  </a:lnTo>
                  <a:lnTo>
                    <a:pt x="959242" y="425907"/>
                  </a:lnTo>
                  <a:lnTo>
                    <a:pt x="969131" y="421259"/>
                  </a:lnTo>
                  <a:lnTo>
                    <a:pt x="979020" y="416600"/>
                  </a:lnTo>
                  <a:lnTo>
                    <a:pt x="988909" y="411931"/>
                  </a:lnTo>
                  <a:lnTo>
                    <a:pt x="998798" y="407250"/>
                  </a:lnTo>
                  <a:lnTo>
                    <a:pt x="1008687" y="402560"/>
                  </a:lnTo>
                  <a:lnTo>
                    <a:pt x="1018576" y="397858"/>
                  </a:lnTo>
                  <a:lnTo>
                    <a:pt x="1028466" y="393146"/>
                  </a:lnTo>
                  <a:lnTo>
                    <a:pt x="1038355" y="388423"/>
                  </a:lnTo>
                  <a:lnTo>
                    <a:pt x="1048244" y="383689"/>
                  </a:lnTo>
                  <a:lnTo>
                    <a:pt x="1058133" y="378945"/>
                  </a:lnTo>
                  <a:lnTo>
                    <a:pt x="1068022" y="374190"/>
                  </a:lnTo>
                  <a:lnTo>
                    <a:pt x="1077911" y="369424"/>
                  </a:lnTo>
                  <a:lnTo>
                    <a:pt x="1087800" y="364648"/>
                  </a:lnTo>
                  <a:lnTo>
                    <a:pt x="1097689" y="359861"/>
                  </a:lnTo>
                  <a:lnTo>
                    <a:pt x="1107578" y="355063"/>
                  </a:lnTo>
                  <a:lnTo>
                    <a:pt x="1117467" y="350256"/>
                  </a:lnTo>
                  <a:lnTo>
                    <a:pt x="1127357" y="345437"/>
                  </a:lnTo>
                  <a:lnTo>
                    <a:pt x="1137246" y="340609"/>
                  </a:lnTo>
                  <a:lnTo>
                    <a:pt x="1147135" y="335770"/>
                  </a:lnTo>
                  <a:lnTo>
                    <a:pt x="1157024" y="330921"/>
                  </a:lnTo>
                  <a:lnTo>
                    <a:pt x="1166913" y="326062"/>
                  </a:lnTo>
                  <a:lnTo>
                    <a:pt x="1176802" y="321194"/>
                  </a:lnTo>
                  <a:lnTo>
                    <a:pt x="1186691" y="316315"/>
                  </a:lnTo>
                  <a:lnTo>
                    <a:pt x="1196580" y="311427"/>
                  </a:lnTo>
                  <a:lnTo>
                    <a:pt x="1206469" y="306529"/>
                  </a:lnTo>
                  <a:lnTo>
                    <a:pt x="1216358" y="301621"/>
                  </a:lnTo>
                  <a:lnTo>
                    <a:pt x="1226248" y="296704"/>
                  </a:lnTo>
                  <a:lnTo>
                    <a:pt x="1236137" y="291778"/>
                  </a:lnTo>
                  <a:lnTo>
                    <a:pt x="1246026" y="286843"/>
                  </a:lnTo>
                  <a:lnTo>
                    <a:pt x="1255915" y="281899"/>
                  </a:lnTo>
                  <a:lnTo>
                    <a:pt x="1265804" y="276945"/>
                  </a:lnTo>
                  <a:lnTo>
                    <a:pt x="1275693" y="271984"/>
                  </a:lnTo>
                  <a:lnTo>
                    <a:pt x="1285582" y="267013"/>
                  </a:lnTo>
                  <a:lnTo>
                    <a:pt x="1295471" y="262034"/>
                  </a:lnTo>
                  <a:lnTo>
                    <a:pt x="1305360" y="257047"/>
                  </a:lnTo>
                  <a:lnTo>
                    <a:pt x="1315249" y="252052"/>
                  </a:lnTo>
                  <a:lnTo>
                    <a:pt x="1325139" y="247048"/>
                  </a:lnTo>
                  <a:lnTo>
                    <a:pt x="1335028" y="242037"/>
                  </a:lnTo>
                  <a:lnTo>
                    <a:pt x="1344917" y="237018"/>
                  </a:lnTo>
                  <a:lnTo>
                    <a:pt x="1354806" y="231991"/>
                  </a:lnTo>
                  <a:lnTo>
                    <a:pt x="1364695" y="226957"/>
                  </a:lnTo>
                  <a:lnTo>
                    <a:pt x="1374584" y="221916"/>
                  </a:lnTo>
                  <a:lnTo>
                    <a:pt x="1384473" y="216867"/>
                  </a:lnTo>
                  <a:lnTo>
                    <a:pt x="1394362" y="211812"/>
                  </a:lnTo>
                  <a:lnTo>
                    <a:pt x="1404251" y="206749"/>
                  </a:lnTo>
                  <a:lnTo>
                    <a:pt x="1414140" y="201680"/>
                  </a:lnTo>
                  <a:lnTo>
                    <a:pt x="1424029" y="196604"/>
                  </a:lnTo>
                  <a:lnTo>
                    <a:pt x="1433919" y="191522"/>
                  </a:lnTo>
                  <a:lnTo>
                    <a:pt x="1443808" y="186433"/>
                  </a:lnTo>
                  <a:lnTo>
                    <a:pt x="1453697" y="181338"/>
                  </a:lnTo>
                  <a:lnTo>
                    <a:pt x="1463586" y="176237"/>
                  </a:lnTo>
                  <a:lnTo>
                    <a:pt x="1473475" y="171130"/>
                  </a:lnTo>
                  <a:lnTo>
                    <a:pt x="1483364" y="166017"/>
                  </a:lnTo>
                  <a:lnTo>
                    <a:pt x="1493253" y="160899"/>
                  </a:lnTo>
                  <a:lnTo>
                    <a:pt x="1503142" y="155775"/>
                  </a:lnTo>
                  <a:lnTo>
                    <a:pt x="1513031" y="150646"/>
                  </a:lnTo>
                  <a:lnTo>
                    <a:pt x="1522920" y="145511"/>
                  </a:lnTo>
                  <a:lnTo>
                    <a:pt x="1532810" y="140371"/>
                  </a:lnTo>
                  <a:lnTo>
                    <a:pt x="1542699" y="135226"/>
                  </a:lnTo>
                  <a:lnTo>
                    <a:pt x="1552588" y="130076"/>
                  </a:lnTo>
                  <a:lnTo>
                    <a:pt x="1562477" y="124921"/>
                  </a:lnTo>
                  <a:lnTo>
                    <a:pt x="1572366" y="119761"/>
                  </a:lnTo>
                  <a:lnTo>
                    <a:pt x="1582255" y="114597"/>
                  </a:lnTo>
                  <a:lnTo>
                    <a:pt x="1592144" y="109428"/>
                  </a:lnTo>
                  <a:lnTo>
                    <a:pt x="1602033" y="104255"/>
                  </a:lnTo>
                  <a:lnTo>
                    <a:pt x="1611922" y="99077"/>
                  </a:lnTo>
                  <a:lnTo>
                    <a:pt x="1621811" y="93895"/>
                  </a:lnTo>
                  <a:lnTo>
                    <a:pt x="1631701" y="88709"/>
                  </a:lnTo>
                  <a:lnTo>
                    <a:pt x="1641590" y="83519"/>
                  </a:lnTo>
                  <a:lnTo>
                    <a:pt x="1651479" y="78325"/>
                  </a:lnTo>
                  <a:lnTo>
                    <a:pt x="1661368" y="73128"/>
                  </a:lnTo>
                  <a:lnTo>
                    <a:pt x="1671257" y="67926"/>
                  </a:lnTo>
                  <a:lnTo>
                    <a:pt x="1681146" y="62721"/>
                  </a:lnTo>
                  <a:lnTo>
                    <a:pt x="1691035" y="57512"/>
                  </a:lnTo>
                  <a:lnTo>
                    <a:pt x="1700924" y="52300"/>
                  </a:lnTo>
                  <a:lnTo>
                    <a:pt x="1710813" y="47084"/>
                  </a:lnTo>
                  <a:lnTo>
                    <a:pt x="1720702" y="41865"/>
                  </a:lnTo>
                  <a:lnTo>
                    <a:pt x="1730591" y="36642"/>
                  </a:lnTo>
                  <a:lnTo>
                    <a:pt x="1740481" y="31417"/>
                  </a:lnTo>
                  <a:lnTo>
                    <a:pt x="1750370" y="26188"/>
                  </a:lnTo>
                  <a:lnTo>
                    <a:pt x="1760259" y="20956"/>
                  </a:lnTo>
                  <a:lnTo>
                    <a:pt x="1770148" y="15721"/>
                  </a:lnTo>
                  <a:lnTo>
                    <a:pt x="1780037" y="10483"/>
                  </a:lnTo>
                  <a:lnTo>
                    <a:pt x="1789926" y="524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3095" y="3571523"/>
              <a:ext cx="1799815" cy="870862"/>
            </a:xfrm>
            <a:custGeom>
              <a:avLst/>
              <a:pathLst>
                <a:path w="1799815" h="870862">
                  <a:moveTo>
                    <a:pt x="1799815" y="0"/>
                  </a:moveTo>
                  <a:lnTo>
                    <a:pt x="1799815" y="0"/>
                  </a:lnTo>
                  <a:lnTo>
                    <a:pt x="1789926" y="4175"/>
                  </a:lnTo>
                  <a:lnTo>
                    <a:pt x="1780037" y="8353"/>
                  </a:lnTo>
                  <a:lnTo>
                    <a:pt x="1770148" y="12533"/>
                  </a:lnTo>
                  <a:lnTo>
                    <a:pt x="1760259" y="16717"/>
                  </a:lnTo>
                  <a:lnTo>
                    <a:pt x="1750370" y="20904"/>
                  </a:lnTo>
                  <a:lnTo>
                    <a:pt x="1740481" y="25094"/>
                  </a:lnTo>
                  <a:lnTo>
                    <a:pt x="1730591" y="29287"/>
                  </a:lnTo>
                  <a:lnTo>
                    <a:pt x="1720702" y="33483"/>
                  </a:lnTo>
                  <a:lnTo>
                    <a:pt x="1710813" y="37682"/>
                  </a:lnTo>
                  <a:lnTo>
                    <a:pt x="1700924" y="41885"/>
                  </a:lnTo>
                  <a:lnTo>
                    <a:pt x="1691035" y="46091"/>
                  </a:lnTo>
                  <a:lnTo>
                    <a:pt x="1681146" y="50301"/>
                  </a:lnTo>
                  <a:lnTo>
                    <a:pt x="1671257" y="54514"/>
                  </a:lnTo>
                  <a:lnTo>
                    <a:pt x="1661368" y="58731"/>
                  </a:lnTo>
                  <a:lnTo>
                    <a:pt x="1651479" y="62952"/>
                  </a:lnTo>
                  <a:lnTo>
                    <a:pt x="1641590" y="67176"/>
                  </a:lnTo>
                  <a:lnTo>
                    <a:pt x="1631701" y="71405"/>
                  </a:lnTo>
                  <a:lnTo>
                    <a:pt x="1621811" y="75638"/>
                  </a:lnTo>
                  <a:lnTo>
                    <a:pt x="1611922" y="79874"/>
                  </a:lnTo>
                  <a:lnTo>
                    <a:pt x="1602033" y="84115"/>
                  </a:lnTo>
                  <a:lnTo>
                    <a:pt x="1592144" y="88361"/>
                  </a:lnTo>
                  <a:lnTo>
                    <a:pt x="1582255" y="92610"/>
                  </a:lnTo>
                  <a:lnTo>
                    <a:pt x="1572366" y="96865"/>
                  </a:lnTo>
                  <a:lnTo>
                    <a:pt x="1562477" y="101123"/>
                  </a:lnTo>
                  <a:lnTo>
                    <a:pt x="1552588" y="105387"/>
                  </a:lnTo>
                  <a:lnTo>
                    <a:pt x="1542699" y="109656"/>
                  </a:lnTo>
                  <a:lnTo>
                    <a:pt x="1532810" y="113929"/>
                  </a:lnTo>
                  <a:lnTo>
                    <a:pt x="1522920" y="118208"/>
                  </a:lnTo>
                  <a:lnTo>
                    <a:pt x="1513031" y="122491"/>
                  </a:lnTo>
                  <a:lnTo>
                    <a:pt x="1503142" y="126781"/>
                  </a:lnTo>
                  <a:lnTo>
                    <a:pt x="1493253" y="131075"/>
                  </a:lnTo>
                  <a:lnTo>
                    <a:pt x="1483364" y="135375"/>
                  </a:lnTo>
                  <a:lnTo>
                    <a:pt x="1473475" y="139681"/>
                  </a:lnTo>
                  <a:lnTo>
                    <a:pt x="1463586" y="143993"/>
                  </a:lnTo>
                  <a:lnTo>
                    <a:pt x="1453697" y="148310"/>
                  </a:lnTo>
                  <a:lnTo>
                    <a:pt x="1443808" y="152634"/>
                  </a:lnTo>
                  <a:lnTo>
                    <a:pt x="1433919" y="156964"/>
                  </a:lnTo>
                  <a:lnTo>
                    <a:pt x="1424029" y="161300"/>
                  </a:lnTo>
                  <a:lnTo>
                    <a:pt x="1414140" y="165643"/>
                  </a:lnTo>
                  <a:lnTo>
                    <a:pt x="1404251" y="169992"/>
                  </a:lnTo>
                  <a:lnTo>
                    <a:pt x="1394362" y="174348"/>
                  </a:lnTo>
                  <a:lnTo>
                    <a:pt x="1384473" y="178711"/>
                  </a:lnTo>
                  <a:lnTo>
                    <a:pt x="1374584" y="183081"/>
                  </a:lnTo>
                  <a:lnTo>
                    <a:pt x="1364695" y="187458"/>
                  </a:lnTo>
                  <a:lnTo>
                    <a:pt x="1354806" y="191842"/>
                  </a:lnTo>
                  <a:lnTo>
                    <a:pt x="1344917" y="196234"/>
                  </a:lnTo>
                  <a:lnTo>
                    <a:pt x="1335028" y="200634"/>
                  </a:lnTo>
                  <a:lnTo>
                    <a:pt x="1325139" y="205041"/>
                  </a:lnTo>
                  <a:lnTo>
                    <a:pt x="1315249" y="209456"/>
                  </a:lnTo>
                  <a:lnTo>
                    <a:pt x="1305360" y="213879"/>
                  </a:lnTo>
                  <a:lnTo>
                    <a:pt x="1295471" y="218311"/>
                  </a:lnTo>
                  <a:lnTo>
                    <a:pt x="1285582" y="222750"/>
                  </a:lnTo>
                  <a:lnTo>
                    <a:pt x="1275693" y="227199"/>
                  </a:lnTo>
                  <a:lnTo>
                    <a:pt x="1265804" y="231655"/>
                  </a:lnTo>
                  <a:lnTo>
                    <a:pt x="1255915" y="236121"/>
                  </a:lnTo>
                  <a:lnTo>
                    <a:pt x="1246026" y="240595"/>
                  </a:lnTo>
                  <a:lnTo>
                    <a:pt x="1236137" y="245078"/>
                  </a:lnTo>
                  <a:lnTo>
                    <a:pt x="1226248" y="249571"/>
                  </a:lnTo>
                  <a:lnTo>
                    <a:pt x="1216358" y="254072"/>
                  </a:lnTo>
                  <a:lnTo>
                    <a:pt x="1206469" y="258584"/>
                  </a:lnTo>
                  <a:lnTo>
                    <a:pt x="1196580" y="263104"/>
                  </a:lnTo>
                  <a:lnTo>
                    <a:pt x="1186691" y="267634"/>
                  </a:lnTo>
                  <a:lnTo>
                    <a:pt x="1176802" y="272174"/>
                  </a:lnTo>
                  <a:lnTo>
                    <a:pt x="1166913" y="276724"/>
                  </a:lnTo>
                  <a:lnTo>
                    <a:pt x="1157024" y="281284"/>
                  </a:lnTo>
                  <a:lnTo>
                    <a:pt x="1147135" y="285853"/>
                  </a:lnTo>
                  <a:lnTo>
                    <a:pt x="1137246" y="290433"/>
                  </a:lnTo>
                  <a:lnTo>
                    <a:pt x="1127357" y="295023"/>
                  </a:lnTo>
                  <a:lnTo>
                    <a:pt x="1117467" y="299624"/>
                  </a:lnTo>
                  <a:lnTo>
                    <a:pt x="1107578" y="304234"/>
                  </a:lnTo>
                  <a:lnTo>
                    <a:pt x="1097689" y="308855"/>
                  </a:lnTo>
                  <a:lnTo>
                    <a:pt x="1087800" y="313487"/>
                  </a:lnTo>
                  <a:lnTo>
                    <a:pt x="1077911" y="318129"/>
                  </a:lnTo>
                  <a:lnTo>
                    <a:pt x="1068022" y="322782"/>
                  </a:lnTo>
                  <a:lnTo>
                    <a:pt x="1058133" y="327446"/>
                  </a:lnTo>
                  <a:lnTo>
                    <a:pt x="1048244" y="332120"/>
                  </a:lnTo>
                  <a:lnTo>
                    <a:pt x="1038355" y="336805"/>
                  </a:lnTo>
                  <a:lnTo>
                    <a:pt x="1028466" y="341500"/>
                  </a:lnTo>
                  <a:lnTo>
                    <a:pt x="1018576" y="346207"/>
                  </a:lnTo>
                  <a:lnTo>
                    <a:pt x="1008687" y="350924"/>
                  </a:lnTo>
                  <a:lnTo>
                    <a:pt x="998798" y="355651"/>
                  </a:lnTo>
                  <a:lnTo>
                    <a:pt x="988909" y="360390"/>
                  </a:lnTo>
                  <a:lnTo>
                    <a:pt x="979020" y="365139"/>
                  </a:lnTo>
                  <a:lnTo>
                    <a:pt x="969131" y="369899"/>
                  </a:lnTo>
                  <a:lnTo>
                    <a:pt x="959242" y="374669"/>
                  </a:lnTo>
                  <a:lnTo>
                    <a:pt x="949353" y="379450"/>
                  </a:lnTo>
                  <a:lnTo>
                    <a:pt x="939464" y="384242"/>
                  </a:lnTo>
                  <a:lnTo>
                    <a:pt x="929575" y="389044"/>
                  </a:lnTo>
                  <a:lnTo>
                    <a:pt x="919686" y="393856"/>
                  </a:lnTo>
                  <a:lnTo>
                    <a:pt x="909796" y="398679"/>
                  </a:lnTo>
                  <a:lnTo>
                    <a:pt x="899907" y="403512"/>
                  </a:lnTo>
                  <a:lnTo>
                    <a:pt x="890018" y="408355"/>
                  </a:lnTo>
                  <a:lnTo>
                    <a:pt x="880129" y="413209"/>
                  </a:lnTo>
                  <a:lnTo>
                    <a:pt x="870240" y="418072"/>
                  </a:lnTo>
                  <a:lnTo>
                    <a:pt x="860351" y="422945"/>
                  </a:lnTo>
                  <a:lnTo>
                    <a:pt x="850462" y="427828"/>
                  </a:lnTo>
                  <a:lnTo>
                    <a:pt x="840573" y="432721"/>
                  </a:lnTo>
                  <a:lnTo>
                    <a:pt x="830684" y="437623"/>
                  </a:lnTo>
                  <a:lnTo>
                    <a:pt x="820795" y="442535"/>
                  </a:lnTo>
                  <a:lnTo>
                    <a:pt x="810905" y="447456"/>
                  </a:lnTo>
                  <a:lnTo>
                    <a:pt x="801016" y="452386"/>
                  </a:lnTo>
                  <a:lnTo>
                    <a:pt x="791127" y="457325"/>
                  </a:lnTo>
                  <a:lnTo>
                    <a:pt x="781238" y="462273"/>
                  </a:lnTo>
                  <a:lnTo>
                    <a:pt x="771349" y="467230"/>
                  </a:lnTo>
                  <a:lnTo>
                    <a:pt x="761460" y="472196"/>
                  </a:lnTo>
                  <a:lnTo>
                    <a:pt x="751571" y="477170"/>
                  </a:lnTo>
                  <a:lnTo>
                    <a:pt x="741682" y="482153"/>
                  </a:lnTo>
                  <a:lnTo>
                    <a:pt x="731793" y="487144"/>
                  </a:lnTo>
                  <a:lnTo>
                    <a:pt x="721904" y="492143"/>
                  </a:lnTo>
                  <a:lnTo>
                    <a:pt x="712014" y="497150"/>
                  </a:lnTo>
                  <a:lnTo>
                    <a:pt x="702125" y="502164"/>
                  </a:lnTo>
                  <a:lnTo>
                    <a:pt x="692236" y="507187"/>
                  </a:lnTo>
                  <a:lnTo>
                    <a:pt x="682347" y="512217"/>
                  </a:lnTo>
                  <a:lnTo>
                    <a:pt x="672458" y="517254"/>
                  </a:lnTo>
                  <a:lnTo>
                    <a:pt x="662569" y="522299"/>
                  </a:lnTo>
                  <a:lnTo>
                    <a:pt x="652680" y="527351"/>
                  </a:lnTo>
                  <a:lnTo>
                    <a:pt x="642791" y="532409"/>
                  </a:lnTo>
                  <a:lnTo>
                    <a:pt x="632902" y="537475"/>
                  </a:lnTo>
                  <a:lnTo>
                    <a:pt x="623013" y="542547"/>
                  </a:lnTo>
                  <a:lnTo>
                    <a:pt x="613124" y="547626"/>
                  </a:lnTo>
                  <a:lnTo>
                    <a:pt x="603234" y="552711"/>
                  </a:lnTo>
                  <a:lnTo>
                    <a:pt x="593345" y="557802"/>
                  </a:lnTo>
                  <a:lnTo>
                    <a:pt x="583456" y="562900"/>
                  </a:lnTo>
                  <a:lnTo>
                    <a:pt x="573567" y="568004"/>
                  </a:lnTo>
                  <a:lnTo>
                    <a:pt x="563678" y="573113"/>
                  </a:lnTo>
                  <a:lnTo>
                    <a:pt x="553789" y="578229"/>
                  </a:lnTo>
                  <a:lnTo>
                    <a:pt x="543900" y="583350"/>
                  </a:lnTo>
                  <a:lnTo>
                    <a:pt x="534011" y="588476"/>
                  </a:lnTo>
                  <a:lnTo>
                    <a:pt x="524122" y="593608"/>
                  </a:lnTo>
                  <a:lnTo>
                    <a:pt x="514233" y="598745"/>
                  </a:lnTo>
                  <a:lnTo>
                    <a:pt x="504343" y="603887"/>
                  </a:lnTo>
                  <a:lnTo>
                    <a:pt x="494454" y="609034"/>
                  </a:lnTo>
                  <a:lnTo>
                    <a:pt x="484565" y="614187"/>
                  </a:lnTo>
                  <a:lnTo>
                    <a:pt x="474676" y="619344"/>
                  </a:lnTo>
                  <a:lnTo>
                    <a:pt x="464787" y="624505"/>
                  </a:lnTo>
                  <a:lnTo>
                    <a:pt x="454898" y="629672"/>
                  </a:lnTo>
                  <a:lnTo>
                    <a:pt x="445009" y="634843"/>
                  </a:lnTo>
                  <a:lnTo>
                    <a:pt x="435120" y="640018"/>
                  </a:lnTo>
                  <a:lnTo>
                    <a:pt x="425231" y="645197"/>
                  </a:lnTo>
                  <a:lnTo>
                    <a:pt x="415342" y="650381"/>
                  </a:lnTo>
                  <a:lnTo>
                    <a:pt x="405452" y="655569"/>
                  </a:lnTo>
                  <a:lnTo>
                    <a:pt x="395563" y="660760"/>
                  </a:lnTo>
                  <a:lnTo>
                    <a:pt x="385674" y="665956"/>
                  </a:lnTo>
                  <a:lnTo>
                    <a:pt x="375785" y="671156"/>
                  </a:lnTo>
                  <a:lnTo>
                    <a:pt x="365896" y="676359"/>
                  </a:lnTo>
                  <a:lnTo>
                    <a:pt x="356007" y="681566"/>
                  </a:lnTo>
                  <a:lnTo>
                    <a:pt x="346118" y="686776"/>
                  </a:lnTo>
                  <a:lnTo>
                    <a:pt x="336229" y="691990"/>
                  </a:lnTo>
                  <a:lnTo>
                    <a:pt x="326340" y="697207"/>
                  </a:lnTo>
                  <a:lnTo>
                    <a:pt x="316451" y="702428"/>
                  </a:lnTo>
                  <a:lnTo>
                    <a:pt x="306562" y="707652"/>
                  </a:lnTo>
                  <a:lnTo>
                    <a:pt x="296672" y="712879"/>
                  </a:lnTo>
                  <a:lnTo>
                    <a:pt x="286783" y="718109"/>
                  </a:lnTo>
                  <a:lnTo>
                    <a:pt x="276894" y="723342"/>
                  </a:lnTo>
                  <a:lnTo>
                    <a:pt x="267005" y="728578"/>
                  </a:lnTo>
                  <a:lnTo>
                    <a:pt x="257116" y="733817"/>
                  </a:lnTo>
                  <a:lnTo>
                    <a:pt x="247227" y="739059"/>
                  </a:lnTo>
                  <a:lnTo>
                    <a:pt x="237338" y="744304"/>
                  </a:lnTo>
                  <a:lnTo>
                    <a:pt x="227449" y="749551"/>
                  </a:lnTo>
                  <a:lnTo>
                    <a:pt x="217560" y="754801"/>
                  </a:lnTo>
                  <a:lnTo>
                    <a:pt x="207671" y="760053"/>
                  </a:lnTo>
                  <a:lnTo>
                    <a:pt x="197781" y="765308"/>
                  </a:lnTo>
                  <a:lnTo>
                    <a:pt x="187892" y="770566"/>
                  </a:lnTo>
                  <a:lnTo>
                    <a:pt x="178003" y="775826"/>
                  </a:lnTo>
                  <a:lnTo>
                    <a:pt x="168114" y="781088"/>
                  </a:lnTo>
                  <a:lnTo>
                    <a:pt x="158225" y="786353"/>
                  </a:lnTo>
                  <a:lnTo>
                    <a:pt x="148336" y="791620"/>
                  </a:lnTo>
                  <a:lnTo>
                    <a:pt x="138447" y="796889"/>
                  </a:lnTo>
                  <a:lnTo>
                    <a:pt x="128558" y="802160"/>
                  </a:lnTo>
                  <a:lnTo>
                    <a:pt x="118669" y="807433"/>
                  </a:lnTo>
                  <a:lnTo>
                    <a:pt x="108780" y="812708"/>
                  </a:lnTo>
                  <a:lnTo>
                    <a:pt x="98890" y="817986"/>
                  </a:lnTo>
                  <a:lnTo>
                    <a:pt x="89001" y="823265"/>
                  </a:lnTo>
                  <a:lnTo>
                    <a:pt x="79112" y="828546"/>
                  </a:lnTo>
                  <a:lnTo>
                    <a:pt x="69223" y="833830"/>
                  </a:lnTo>
                  <a:lnTo>
                    <a:pt x="59334" y="839115"/>
                  </a:lnTo>
                  <a:lnTo>
                    <a:pt x="49445" y="844401"/>
                  </a:lnTo>
                  <a:lnTo>
                    <a:pt x="39556" y="849690"/>
                  </a:lnTo>
                  <a:lnTo>
                    <a:pt x="29667" y="854980"/>
                  </a:lnTo>
                  <a:lnTo>
                    <a:pt x="19778" y="860272"/>
                  </a:lnTo>
                  <a:lnTo>
                    <a:pt x="9889" y="865566"/>
                  </a:lnTo>
                  <a:lnTo>
                    <a:pt x="0" y="870862"/>
                  </a:lnTo>
                  <a:lnTo>
                    <a:pt x="0" y="8708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73095" y="3501086"/>
              <a:ext cx="1799815" cy="857088"/>
            </a:xfrm>
            <a:custGeom>
              <a:avLst/>
              <a:pathLst>
                <a:path w="1799815" h="857088">
                  <a:moveTo>
                    <a:pt x="0" y="857088"/>
                  </a:moveTo>
                  <a:lnTo>
                    <a:pt x="9889" y="852378"/>
                  </a:lnTo>
                  <a:lnTo>
                    <a:pt x="19778" y="847669"/>
                  </a:lnTo>
                  <a:lnTo>
                    <a:pt x="29667" y="842960"/>
                  </a:lnTo>
                  <a:lnTo>
                    <a:pt x="39556" y="838251"/>
                  </a:lnTo>
                  <a:lnTo>
                    <a:pt x="49445" y="833541"/>
                  </a:lnTo>
                  <a:lnTo>
                    <a:pt x="59334" y="828832"/>
                  </a:lnTo>
                  <a:lnTo>
                    <a:pt x="69223" y="824123"/>
                  </a:lnTo>
                  <a:lnTo>
                    <a:pt x="79112" y="819414"/>
                  </a:lnTo>
                  <a:lnTo>
                    <a:pt x="89001" y="814704"/>
                  </a:lnTo>
                  <a:lnTo>
                    <a:pt x="98890" y="809995"/>
                  </a:lnTo>
                  <a:lnTo>
                    <a:pt x="108780" y="805286"/>
                  </a:lnTo>
                  <a:lnTo>
                    <a:pt x="118669" y="800576"/>
                  </a:lnTo>
                  <a:lnTo>
                    <a:pt x="128558" y="795867"/>
                  </a:lnTo>
                  <a:lnTo>
                    <a:pt x="138447" y="791158"/>
                  </a:lnTo>
                  <a:lnTo>
                    <a:pt x="148336" y="786449"/>
                  </a:lnTo>
                  <a:lnTo>
                    <a:pt x="158225" y="781739"/>
                  </a:lnTo>
                  <a:lnTo>
                    <a:pt x="168114" y="777030"/>
                  </a:lnTo>
                  <a:lnTo>
                    <a:pt x="178003" y="772321"/>
                  </a:lnTo>
                  <a:lnTo>
                    <a:pt x="187892" y="767611"/>
                  </a:lnTo>
                  <a:lnTo>
                    <a:pt x="197781" y="762902"/>
                  </a:lnTo>
                  <a:lnTo>
                    <a:pt x="207671" y="758193"/>
                  </a:lnTo>
                  <a:lnTo>
                    <a:pt x="217560" y="753484"/>
                  </a:lnTo>
                  <a:lnTo>
                    <a:pt x="227449" y="748774"/>
                  </a:lnTo>
                  <a:lnTo>
                    <a:pt x="237338" y="744065"/>
                  </a:lnTo>
                  <a:lnTo>
                    <a:pt x="247227" y="739356"/>
                  </a:lnTo>
                  <a:lnTo>
                    <a:pt x="257116" y="734647"/>
                  </a:lnTo>
                  <a:lnTo>
                    <a:pt x="267005" y="729937"/>
                  </a:lnTo>
                  <a:lnTo>
                    <a:pt x="276894" y="725228"/>
                  </a:lnTo>
                  <a:lnTo>
                    <a:pt x="286783" y="720519"/>
                  </a:lnTo>
                  <a:lnTo>
                    <a:pt x="296672" y="715809"/>
                  </a:lnTo>
                  <a:lnTo>
                    <a:pt x="306562" y="711100"/>
                  </a:lnTo>
                  <a:lnTo>
                    <a:pt x="316451" y="706391"/>
                  </a:lnTo>
                  <a:lnTo>
                    <a:pt x="326340" y="701682"/>
                  </a:lnTo>
                  <a:lnTo>
                    <a:pt x="336229" y="696972"/>
                  </a:lnTo>
                  <a:lnTo>
                    <a:pt x="346118" y="692263"/>
                  </a:lnTo>
                  <a:lnTo>
                    <a:pt x="356007" y="687554"/>
                  </a:lnTo>
                  <a:lnTo>
                    <a:pt x="365896" y="682845"/>
                  </a:lnTo>
                  <a:lnTo>
                    <a:pt x="375785" y="678135"/>
                  </a:lnTo>
                  <a:lnTo>
                    <a:pt x="385674" y="673426"/>
                  </a:lnTo>
                  <a:lnTo>
                    <a:pt x="395563" y="668717"/>
                  </a:lnTo>
                  <a:lnTo>
                    <a:pt x="405452" y="664007"/>
                  </a:lnTo>
                  <a:lnTo>
                    <a:pt x="415342" y="659298"/>
                  </a:lnTo>
                  <a:lnTo>
                    <a:pt x="425231" y="654589"/>
                  </a:lnTo>
                  <a:lnTo>
                    <a:pt x="435120" y="649880"/>
                  </a:lnTo>
                  <a:lnTo>
                    <a:pt x="445009" y="645170"/>
                  </a:lnTo>
                  <a:lnTo>
                    <a:pt x="454898" y="640461"/>
                  </a:lnTo>
                  <a:lnTo>
                    <a:pt x="464787" y="635752"/>
                  </a:lnTo>
                  <a:lnTo>
                    <a:pt x="474676" y="631042"/>
                  </a:lnTo>
                  <a:lnTo>
                    <a:pt x="484565" y="626333"/>
                  </a:lnTo>
                  <a:lnTo>
                    <a:pt x="494454" y="621624"/>
                  </a:lnTo>
                  <a:lnTo>
                    <a:pt x="504343" y="616915"/>
                  </a:lnTo>
                  <a:lnTo>
                    <a:pt x="514233" y="612205"/>
                  </a:lnTo>
                  <a:lnTo>
                    <a:pt x="524122" y="607496"/>
                  </a:lnTo>
                  <a:lnTo>
                    <a:pt x="534011" y="602787"/>
                  </a:lnTo>
                  <a:lnTo>
                    <a:pt x="543900" y="598078"/>
                  </a:lnTo>
                  <a:lnTo>
                    <a:pt x="553789" y="593368"/>
                  </a:lnTo>
                  <a:lnTo>
                    <a:pt x="563678" y="588659"/>
                  </a:lnTo>
                  <a:lnTo>
                    <a:pt x="573567" y="583950"/>
                  </a:lnTo>
                  <a:lnTo>
                    <a:pt x="583456" y="579240"/>
                  </a:lnTo>
                  <a:lnTo>
                    <a:pt x="593345" y="574531"/>
                  </a:lnTo>
                  <a:lnTo>
                    <a:pt x="603234" y="569822"/>
                  </a:lnTo>
                  <a:lnTo>
                    <a:pt x="613124" y="565113"/>
                  </a:lnTo>
                  <a:lnTo>
                    <a:pt x="623013" y="560403"/>
                  </a:lnTo>
                  <a:lnTo>
                    <a:pt x="632902" y="555694"/>
                  </a:lnTo>
                  <a:lnTo>
                    <a:pt x="642791" y="550985"/>
                  </a:lnTo>
                  <a:lnTo>
                    <a:pt x="652680" y="546276"/>
                  </a:lnTo>
                  <a:lnTo>
                    <a:pt x="662569" y="541566"/>
                  </a:lnTo>
                  <a:lnTo>
                    <a:pt x="672458" y="536857"/>
                  </a:lnTo>
                  <a:lnTo>
                    <a:pt x="682347" y="532148"/>
                  </a:lnTo>
                  <a:lnTo>
                    <a:pt x="692236" y="527438"/>
                  </a:lnTo>
                  <a:lnTo>
                    <a:pt x="702125" y="522729"/>
                  </a:lnTo>
                  <a:lnTo>
                    <a:pt x="712014" y="518020"/>
                  </a:lnTo>
                  <a:lnTo>
                    <a:pt x="721904" y="513311"/>
                  </a:lnTo>
                  <a:lnTo>
                    <a:pt x="731793" y="508601"/>
                  </a:lnTo>
                  <a:lnTo>
                    <a:pt x="741682" y="503892"/>
                  </a:lnTo>
                  <a:lnTo>
                    <a:pt x="751571" y="499183"/>
                  </a:lnTo>
                  <a:lnTo>
                    <a:pt x="761460" y="494473"/>
                  </a:lnTo>
                  <a:lnTo>
                    <a:pt x="771349" y="489764"/>
                  </a:lnTo>
                  <a:lnTo>
                    <a:pt x="781238" y="485055"/>
                  </a:lnTo>
                  <a:lnTo>
                    <a:pt x="791127" y="480346"/>
                  </a:lnTo>
                  <a:lnTo>
                    <a:pt x="801016" y="475636"/>
                  </a:lnTo>
                  <a:lnTo>
                    <a:pt x="810905" y="470927"/>
                  </a:lnTo>
                  <a:lnTo>
                    <a:pt x="820795" y="466218"/>
                  </a:lnTo>
                  <a:lnTo>
                    <a:pt x="830684" y="461509"/>
                  </a:lnTo>
                  <a:lnTo>
                    <a:pt x="840573" y="456799"/>
                  </a:lnTo>
                  <a:lnTo>
                    <a:pt x="850462" y="452090"/>
                  </a:lnTo>
                  <a:lnTo>
                    <a:pt x="860351" y="447381"/>
                  </a:lnTo>
                  <a:lnTo>
                    <a:pt x="870240" y="442671"/>
                  </a:lnTo>
                  <a:lnTo>
                    <a:pt x="880129" y="437962"/>
                  </a:lnTo>
                  <a:lnTo>
                    <a:pt x="890018" y="433253"/>
                  </a:lnTo>
                  <a:lnTo>
                    <a:pt x="899907" y="428544"/>
                  </a:lnTo>
                  <a:lnTo>
                    <a:pt x="909796" y="423834"/>
                  </a:lnTo>
                  <a:lnTo>
                    <a:pt x="919686" y="419125"/>
                  </a:lnTo>
                  <a:lnTo>
                    <a:pt x="929575" y="414416"/>
                  </a:lnTo>
                  <a:lnTo>
                    <a:pt x="939464" y="409707"/>
                  </a:lnTo>
                  <a:lnTo>
                    <a:pt x="949353" y="404997"/>
                  </a:lnTo>
                  <a:lnTo>
                    <a:pt x="959242" y="400288"/>
                  </a:lnTo>
                  <a:lnTo>
                    <a:pt x="969131" y="395579"/>
                  </a:lnTo>
                  <a:lnTo>
                    <a:pt x="979020" y="390869"/>
                  </a:lnTo>
                  <a:lnTo>
                    <a:pt x="988909" y="386160"/>
                  </a:lnTo>
                  <a:lnTo>
                    <a:pt x="998798" y="381451"/>
                  </a:lnTo>
                  <a:lnTo>
                    <a:pt x="1008687" y="376742"/>
                  </a:lnTo>
                  <a:lnTo>
                    <a:pt x="1018576" y="372032"/>
                  </a:lnTo>
                  <a:lnTo>
                    <a:pt x="1028466" y="367323"/>
                  </a:lnTo>
                  <a:lnTo>
                    <a:pt x="1038355" y="362614"/>
                  </a:lnTo>
                  <a:lnTo>
                    <a:pt x="1048244" y="357904"/>
                  </a:lnTo>
                  <a:lnTo>
                    <a:pt x="1058133" y="353195"/>
                  </a:lnTo>
                  <a:lnTo>
                    <a:pt x="1068022" y="348486"/>
                  </a:lnTo>
                  <a:lnTo>
                    <a:pt x="1077911" y="343777"/>
                  </a:lnTo>
                  <a:lnTo>
                    <a:pt x="1087800" y="339067"/>
                  </a:lnTo>
                  <a:lnTo>
                    <a:pt x="1097689" y="334358"/>
                  </a:lnTo>
                  <a:lnTo>
                    <a:pt x="1107578" y="329649"/>
                  </a:lnTo>
                  <a:lnTo>
                    <a:pt x="1117467" y="324940"/>
                  </a:lnTo>
                  <a:lnTo>
                    <a:pt x="1127357" y="320230"/>
                  </a:lnTo>
                  <a:lnTo>
                    <a:pt x="1137246" y="315521"/>
                  </a:lnTo>
                  <a:lnTo>
                    <a:pt x="1147135" y="310812"/>
                  </a:lnTo>
                  <a:lnTo>
                    <a:pt x="1157024" y="306102"/>
                  </a:lnTo>
                  <a:lnTo>
                    <a:pt x="1166913" y="301393"/>
                  </a:lnTo>
                  <a:lnTo>
                    <a:pt x="1176802" y="296684"/>
                  </a:lnTo>
                  <a:lnTo>
                    <a:pt x="1186691" y="291975"/>
                  </a:lnTo>
                  <a:lnTo>
                    <a:pt x="1196580" y="287265"/>
                  </a:lnTo>
                  <a:lnTo>
                    <a:pt x="1206469" y="282556"/>
                  </a:lnTo>
                  <a:lnTo>
                    <a:pt x="1216358" y="277847"/>
                  </a:lnTo>
                  <a:lnTo>
                    <a:pt x="1226248" y="273138"/>
                  </a:lnTo>
                  <a:lnTo>
                    <a:pt x="1236137" y="268428"/>
                  </a:lnTo>
                  <a:lnTo>
                    <a:pt x="1246026" y="263719"/>
                  </a:lnTo>
                  <a:lnTo>
                    <a:pt x="1255915" y="259010"/>
                  </a:lnTo>
                  <a:lnTo>
                    <a:pt x="1265804" y="254300"/>
                  </a:lnTo>
                  <a:lnTo>
                    <a:pt x="1275693" y="249591"/>
                  </a:lnTo>
                  <a:lnTo>
                    <a:pt x="1285582" y="244882"/>
                  </a:lnTo>
                  <a:lnTo>
                    <a:pt x="1295471" y="240173"/>
                  </a:lnTo>
                  <a:lnTo>
                    <a:pt x="1305360" y="235463"/>
                  </a:lnTo>
                  <a:lnTo>
                    <a:pt x="1315249" y="230754"/>
                  </a:lnTo>
                  <a:lnTo>
                    <a:pt x="1325139" y="226045"/>
                  </a:lnTo>
                  <a:lnTo>
                    <a:pt x="1335028" y="221335"/>
                  </a:lnTo>
                  <a:lnTo>
                    <a:pt x="1344917" y="216626"/>
                  </a:lnTo>
                  <a:lnTo>
                    <a:pt x="1354806" y="211917"/>
                  </a:lnTo>
                  <a:lnTo>
                    <a:pt x="1364695" y="207208"/>
                  </a:lnTo>
                  <a:lnTo>
                    <a:pt x="1374584" y="202498"/>
                  </a:lnTo>
                  <a:lnTo>
                    <a:pt x="1384473" y="197789"/>
                  </a:lnTo>
                  <a:lnTo>
                    <a:pt x="1394362" y="193080"/>
                  </a:lnTo>
                  <a:lnTo>
                    <a:pt x="1404251" y="188371"/>
                  </a:lnTo>
                  <a:lnTo>
                    <a:pt x="1414140" y="183661"/>
                  </a:lnTo>
                  <a:lnTo>
                    <a:pt x="1424029" y="178952"/>
                  </a:lnTo>
                  <a:lnTo>
                    <a:pt x="1433919" y="174243"/>
                  </a:lnTo>
                  <a:lnTo>
                    <a:pt x="1443808" y="169533"/>
                  </a:lnTo>
                  <a:lnTo>
                    <a:pt x="1453697" y="164824"/>
                  </a:lnTo>
                  <a:lnTo>
                    <a:pt x="1463586" y="160115"/>
                  </a:lnTo>
                  <a:lnTo>
                    <a:pt x="1473475" y="155406"/>
                  </a:lnTo>
                  <a:lnTo>
                    <a:pt x="1483364" y="150696"/>
                  </a:lnTo>
                  <a:lnTo>
                    <a:pt x="1493253" y="145987"/>
                  </a:lnTo>
                  <a:lnTo>
                    <a:pt x="1503142" y="141278"/>
                  </a:lnTo>
                  <a:lnTo>
                    <a:pt x="1513031" y="136569"/>
                  </a:lnTo>
                  <a:lnTo>
                    <a:pt x="1522920" y="131859"/>
                  </a:lnTo>
                  <a:lnTo>
                    <a:pt x="1532810" y="127150"/>
                  </a:lnTo>
                  <a:lnTo>
                    <a:pt x="1542699" y="122441"/>
                  </a:lnTo>
                  <a:lnTo>
                    <a:pt x="1552588" y="117731"/>
                  </a:lnTo>
                  <a:lnTo>
                    <a:pt x="1562477" y="113022"/>
                  </a:lnTo>
                  <a:lnTo>
                    <a:pt x="1572366" y="108313"/>
                  </a:lnTo>
                  <a:lnTo>
                    <a:pt x="1582255" y="103604"/>
                  </a:lnTo>
                  <a:lnTo>
                    <a:pt x="1592144" y="98894"/>
                  </a:lnTo>
                  <a:lnTo>
                    <a:pt x="1602033" y="94185"/>
                  </a:lnTo>
                  <a:lnTo>
                    <a:pt x="1611922" y="89476"/>
                  </a:lnTo>
                  <a:lnTo>
                    <a:pt x="1621811" y="84766"/>
                  </a:lnTo>
                  <a:lnTo>
                    <a:pt x="1631701" y="80057"/>
                  </a:lnTo>
                  <a:lnTo>
                    <a:pt x="1641590" y="75348"/>
                  </a:lnTo>
                  <a:lnTo>
                    <a:pt x="1651479" y="70639"/>
                  </a:lnTo>
                  <a:lnTo>
                    <a:pt x="1661368" y="65929"/>
                  </a:lnTo>
                  <a:lnTo>
                    <a:pt x="1671257" y="61220"/>
                  </a:lnTo>
                  <a:lnTo>
                    <a:pt x="1681146" y="56511"/>
                  </a:lnTo>
                  <a:lnTo>
                    <a:pt x="1691035" y="51802"/>
                  </a:lnTo>
                  <a:lnTo>
                    <a:pt x="1700924" y="47092"/>
                  </a:lnTo>
                  <a:lnTo>
                    <a:pt x="1710813" y="42383"/>
                  </a:lnTo>
                  <a:lnTo>
                    <a:pt x="1720702" y="37674"/>
                  </a:lnTo>
                  <a:lnTo>
                    <a:pt x="1730591" y="32964"/>
                  </a:lnTo>
                  <a:lnTo>
                    <a:pt x="1740481" y="28255"/>
                  </a:lnTo>
                  <a:lnTo>
                    <a:pt x="1750370" y="23546"/>
                  </a:lnTo>
                  <a:lnTo>
                    <a:pt x="1760259" y="18837"/>
                  </a:lnTo>
                  <a:lnTo>
                    <a:pt x="1770148" y="14127"/>
                  </a:lnTo>
                  <a:lnTo>
                    <a:pt x="1780037" y="9418"/>
                  </a:lnTo>
                  <a:lnTo>
                    <a:pt x="1789926" y="470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9684" y="4455314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5059" y="4431466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8447" y="4435630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7738" y="4445697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830" y="4444565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01074" y="4461362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79191" y="4470256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01073" y="4132424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61274" y="3928158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45304" y="3921033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02080" y="3879228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865611" y="3862359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26711" y="3815031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995184" y="3796633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58562" y="3757616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3095" y="590238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73095" y="571751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73095" y="55257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53500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51743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49825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479769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73095" y="4797619"/>
              <a:ext cx="1799815" cy="1173955"/>
            </a:xfrm>
            <a:custGeom>
              <a:avLst/>
              <a:pathLst>
                <a:path w="1799815" h="1173955">
                  <a:moveTo>
                    <a:pt x="0" y="995717"/>
                  </a:moveTo>
                  <a:lnTo>
                    <a:pt x="9889" y="990802"/>
                  </a:lnTo>
                  <a:lnTo>
                    <a:pt x="19778" y="985886"/>
                  </a:lnTo>
                  <a:lnTo>
                    <a:pt x="29667" y="980970"/>
                  </a:lnTo>
                  <a:lnTo>
                    <a:pt x="39556" y="976053"/>
                  </a:lnTo>
                  <a:lnTo>
                    <a:pt x="49445" y="971134"/>
                  </a:lnTo>
                  <a:lnTo>
                    <a:pt x="59334" y="966215"/>
                  </a:lnTo>
                  <a:lnTo>
                    <a:pt x="69223" y="961295"/>
                  </a:lnTo>
                  <a:lnTo>
                    <a:pt x="79112" y="956374"/>
                  </a:lnTo>
                  <a:lnTo>
                    <a:pt x="89001" y="951451"/>
                  </a:lnTo>
                  <a:lnTo>
                    <a:pt x="98890" y="946528"/>
                  </a:lnTo>
                  <a:lnTo>
                    <a:pt x="108780" y="941603"/>
                  </a:lnTo>
                  <a:lnTo>
                    <a:pt x="118669" y="936678"/>
                  </a:lnTo>
                  <a:lnTo>
                    <a:pt x="128558" y="931751"/>
                  </a:lnTo>
                  <a:lnTo>
                    <a:pt x="138447" y="926823"/>
                  </a:lnTo>
                  <a:lnTo>
                    <a:pt x="148336" y="921894"/>
                  </a:lnTo>
                  <a:lnTo>
                    <a:pt x="158225" y="916963"/>
                  </a:lnTo>
                  <a:lnTo>
                    <a:pt x="168114" y="912031"/>
                  </a:lnTo>
                  <a:lnTo>
                    <a:pt x="178003" y="907098"/>
                  </a:lnTo>
                  <a:lnTo>
                    <a:pt x="187892" y="902163"/>
                  </a:lnTo>
                  <a:lnTo>
                    <a:pt x="197781" y="897227"/>
                  </a:lnTo>
                  <a:lnTo>
                    <a:pt x="207671" y="892290"/>
                  </a:lnTo>
                  <a:lnTo>
                    <a:pt x="217560" y="887351"/>
                  </a:lnTo>
                  <a:lnTo>
                    <a:pt x="227449" y="882410"/>
                  </a:lnTo>
                  <a:lnTo>
                    <a:pt x="237338" y="877468"/>
                  </a:lnTo>
                  <a:lnTo>
                    <a:pt x="247227" y="872524"/>
                  </a:lnTo>
                  <a:lnTo>
                    <a:pt x="257116" y="867578"/>
                  </a:lnTo>
                  <a:lnTo>
                    <a:pt x="267005" y="862631"/>
                  </a:lnTo>
                  <a:lnTo>
                    <a:pt x="276894" y="857681"/>
                  </a:lnTo>
                  <a:lnTo>
                    <a:pt x="286783" y="852730"/>
                  </a:lnTo>
                  <a:lnTo>
                    <a:pt x="296672" y="847777"/>
                  </a:lnTo>
                  <a:lnTo>
                    <a:pt x="306562" y="842822"/>
                  </a:lnTo>
                  <a:lnTo>
                    <a:pt x="316451" y="837865"/>
                  </a:lnTo>
                  <a:lnTo>
                    <a:pt x="326340" y="832905"/>
                  </a:lnTo>
                  <a:lnTo>
                    <a:pt x="336229" y="827944"/>
                  </a:lnTo>
                  <a:lnTo>
                    <a:pt x="346118" y="822980"/>
                  </a:lnTo>
                  <a:lnTo>
                    <a:pt x="356007" y="818013"/>
                  </a:lnTo>
                  <a:lnTo>
                    <a:pt x="365896" y="813045"/>
                  </a:lnTo>
                  <a:lnTo>
                    <a:pt x="375785" y="808073"/>
                  </a:lnTo>
                  <a:lnTo>
                    <a:pt x="385674" y="803099"/>
                  </a:lnTo>
                  <a:lnTo>
                    <a:pt x="395563" y="798123"/>
                  </a:lnTo>
                  <a:lnTo>
                    <a:pt x="405452" y="793143"/>
                  </a:lnTo>
                  <a:lnTo>
                    <a:pt x="415342" y="788160"/>
                  </a:lnTo>
                  <a:lnTo>
                    <a:pt x="425231" y="783175"/>
                  </a:lnTo>
                  <a:lnTo>
                    <a:pt x="435120" y="778186"/>
                  </a:lnTo>
                  <a:lnTo>
                    <a:pt x="445009" y="773194"/>
                  </a:lnTo>
                  <a:lnTo>
                    <a:pt x="454898" y="768199"/>
                  </a:lnTo>
                  <a:lnTo>
                    <a:pt x="464787" y="763200"/>
                  </a:lnTo>
                  <a:lnTo>
                    <a:pt x="474676" y="758197"/>
                  </a:lnTo>
                  <a:lnTo>
                    <a:pt x="484565" y="753191"/>
                  </a:lnTo>
                  <a:lnTo>
                    <a:pt x="494454" y="748181"/>
                  </a:lnTo>
                  <a:lnTo>
                    <a:pt x="504343" y="743166"/>
                  </a:lnTo>
                  <a:lnTo>
                    <a:pt x="514233" y="738148"/>
                  </a:lnTo>
                  <a:lnTo>
                    <a:pt x="524122" y="733125"/>
                  </a:lnTo>
                  <a:lnTo>
                    <a:pt x="534011" y="728097"/>
                  </a:lnTo>
                  <a:lnTo>
                    <a:pt x="543900" y="723065"/>
                  </a:lnTo>
                  <a:lnTo>
                    <a:pt x="553789" y="718028"/>
                  </a:lnTo>
                  <a:lnTo>
                    <a:pt x="563678" y="712985"/>
                  </a:lnTo>
                  <a:lnTo>
                    <a:pt x="573567" y="707937"/>
                  </a:lnTo>
                  <a:lnTo>
                    <a:pt x="583456" y="702884"/>
                  </a:lnTo>
                  <a:lnTo>
                    <a:pt x="593345" y="697825"/>
                  </a:lnTo>
                  <a:lnTo>
                    <a:pt x="603234" y="692760"/>
                  </a:lnTo>
                  <a:lnTo>
                    <a:pt x="613124" y="687688"/>
                  </a:lnTo>
                  <a:lnTo>
                    <a:pt x="623013" y="682610"/>
                  </a:lnTo>
                  <a:lnTo>
                    <a:pt x="632902" y="677526"/>
                  </a:lnTo>
                  <a:lnTo>
                    <a:pt x="642791" y="672434"/>
                  </a:lnTo>
                  <a:lnTo>
                    <a:pt x="652680" y="667335"/>
                  </a:lnTo>
                  <a:lnTo>
                    <a:pt x="662569" y="662228"/>
                  </a:lnTo>
                  <a:lnTo>
                    <a:pt x="672458" y="657113"/>
                  </a:lnTo>
                  <a:lnTo>
                    <a:pt x="682347" y="651990"/>
                  </a:lnTo>
                  <a:lnTo>
                    <a:pt x="692236" y="646858"/>
                  </a:lnTo>
                  <a:lnTo>
                    <a:pt x="702125" y="641718"/>
                  </a:lnTo>
                  <a:lnTo>
                    <a:pt x="712014" y="636568"/>
                  </a:lnTo>
                  <a:lnTo>
                    <a:pt x="721904" y="631408"/>
                  </a:lnTo>
                  <a:lnTo>
                    <a:pt x="731793" y="626238"/>
                  </a:lnTo>
                  <a:lnTo>
                    <a:pt x="741682" y="621058"/>
                  </a:lnTo>
                  <a:lnTo>
                    <a:pt x="751571" y="615866"/>
                  </a:lnTo>
                  <a:lnTo>
                    <a:pt x="761460" y="610664"/>
                  </a:lnTo>
                  <a:lnTo>
                    <a:pt x="771349" y="605449"/>
                  </a:lnTo>
                  <a:lnTo>
                    <a:pt x="781238" y="600222"/>
                  </a:lnTo>
                  <a:lnTo>
                    <a:pt x="791127" y="594983"/>
                  </a:lnTo>
                  <a:lnTo>
                    <a:pt x="801016" y="589730"/>
                  </a:lnTo>
                  <a:lnTo>
                    <a:pt x="810905" y="584464"/>
                  </a:lnTo>
                  <a:lnTo>
                    <a:pt x="820795" y="579183"/>
                  </a:lnTo>
                  <a:lnTo>
                    <a:pt x="830684" y="573888"/>
                  </a:lnTo>
                  <a:lnTo>
                    <a:pt x="840573" y="568577"/>
                  </a:lnTo>
                  <a:lnTo>
                    <a:pt x="850462" y="563251"/>
                  </a:lnTo>
                  <a:lnTo>
                    <a:pt x="860351" y="557909"/>
                  </a:lnTo>
                  <a:lnTo>
                    <a:pt x="870240" y="552550"/>
                  </a:lnTo>
                  <a:lnTo>
                    <a:pt x="880129" y="547174"/>
                  </a:lnTo>
                  <a:lnTo>
                    <a:pt x="890018" y="541780"/>
                  </a:lnTo>
                  <a:lnTo>
                    <a:pt x="899907" y="536368"/>
                  </a:lnTo>
                  <a:lnTo>
                    <a:pt x="909796" y="530938"/>
                  </a:lnTo>
                  <a:lnTo>
                    <a:pt x="919686" y="525489"/>
                  </a:lnTo>
                  <a:lnTo>
                    <a:pt x="929575" y="520020"/>
                  </a:lnTo>
                  <a:lnTo>
                    <a:pt x="939464" y="514531"/>
                  </a:lnTo>
                  <a:lnTo>
                    <a:pt x="949353" y="509023"/>
                  </a:lnTo>
                  <a:lnTo>
                    <a:pt x="959242" y="503493"/>
                  </a:lnTo>
                  <a:lnTo>
                    <a:pt x="969131" y="497943"/>
                  </a:lnTo>
                  <a:lnTo>
                    <a:pt x="979020" y="492372"/>
                  </a:lnTo>
                  <a:lnTo>
                    <a:pt x="988909" y="486780"/>
                  </a:lnTo>
                  <a:lnTo>
                    <a:pt x="998798" y="481166"/>
                  </a:lnTo>
                  <a:lnTo>
                    <a:pt x="1008687" y="475531"/>
                  </a:lnTo>
                  <a:lnTo>
                    <a:pt x="1018576" y="469874"/>
                  </a:lnTo>
                  <a:lnTo>
                    <a:pt x="1028466" y="464195"/>
                  </a:lnTo>
                  <a:lnTo>
                    <a:pt x="1038355" y="458495"/>
                  </a:lnTo>
                  <a:lnTo>
                    <a:pt x="1048244" y="452773"/>
                  </a:lnTo>
                  <a:lnTo>
                    <a:pt x="1058133" y="447029"/>
                  </a:lnTo>
                  <a:lnTo>
                    <a:pt x="1068022" y="441264"/>
                  </a:lnTo>
                  <a:lnTo>
                    <a:pt x="1077911" y="435478"/>
                  </a:lnTo>
                  <a:lnTo>
                    <a:pt x="1087800" y="429671"/>
                  </a:lnTo>
                  <a:lnTo>
                    <a:pt x="1097689" y="423843"/>
                  </a:lnTo>
                  <a:lnTo>
                    <a:pt x="1107578" y="417995"/>
                  </a:lnTo>
                  <a:lnTo>
                    <a:pt x="1117467" y="412126"/>
                  </a:lnTo>
                  <a:lnTo>
                    <a:pt x="1127357" y="406238"/>
                  </a:lnTo>
                  <a:lnTo>
                    <a:pt x="1137246" y="400331"/>
                  </a:lnTo>
                  <a:lnTo>
                    <a:pt x="1147135" y="394404"/>
                  </a:lnTo>
                  <a:lnTo>
                    <a:pt x="1157024" y="388459"/>
                  </a:lnTo>
                  <a:lnTo>
                    <a:pt x="1166913" y="382496"/>
                  </a:lnTo>
                  <a:lnTo>
                    <a:pt x="1176802" y="376516"/>
                  </a:lnTo>
                  <a:lnTo>
                    <a:pt x="1186691" y="370519"/>
                  </a:lnTo>
                  <a:lnTo>
                    <a:pt x="1196580" y="364504"/>
                  </a:lnTo>
                  <a:lnTo>
                    <a:pt x="1206469" y="358474"/>
                  </a:lnTo>
                  <a:lnTo>
                    <a:pt x="1216358" y="352429"/>
                  </a:lnTo>
                  <a:lnTo>
                    <a:pt x="1226248" y="346368"/>
                  </a:lnTo>
                  <a:lnTo>
                    <a:pt x="1236137" y="340292"/>
                  </a:lnTo>
                  <a:lnTo>
                    <a:pt x="1246026" y="334203"/>
                  </a:lnTo>
                  <a:lnTo>
                    <a:pt x="1255915" y="328100"/>
                  </a:lnTo>
                  <a:lnTo>
                    <a:pt x="1265804" y="321984"/>
                  </a:lnTo>
                  <a:lnTo>
                    <a:pt x="1275693" y="315855"/>
                  </a:lnTo>
                  <a:lnTo>
                    <a:pt x="1285582" y="309714"/>
                  </a:lnTo>
                  <a:lnTo>
                    <a:pt x="1295471" y="303561"/>
                  </a:lnTo>
                  <a:lnTo>
                    <a:pt x="1305360" y="297397"/>
                  </a:lnTo>
                  <a:lnTo>
                    <a:pt x="1315249" y="291222"/>
                  </a:lnTo>
                  <a:lnTo>
                    <a:pt x="1325139" y="285037"/>
                  </a:lnTo>
                  <a:lnTo>
                    <a:pt x="1335028" y="278842"/>
                  </a:lnTo>
                  <a:lnTo>
                    <a:pt x="1344917" y="272637"/>
                  </a:lnTo>
                  <a:lnTo>
                    <a:pt x="1354806" y="266422"/>
                  </a:lnTo>
                  <a:lnTo>
                    <a:pt x="1364695" y="260199"/>
                  </a:lnTo>
                  <a:lnTo>
                    <a:pt x="1374584" y="253967"/>
                  </a:lnTo>
                  <a:lnTo>
                    <a:pt x="1384473" y="247727"/>
                  </a:lnTo>
                  <a:lnTo>
                    <a:pt x="1394362" y="241479"/>
                  </a:lnTo>
                  <a:lnTo>
                    <a:pt x="1404251" y="235224"/>
                  </a:lnTo>
                  <a:lnTo>
                    <a:pt x="1414140" y="228961"/>
                  </a:lnTo>
                  <a:lnTo>
                    <a:pt x="1424029" y="222691"/>
                  </a:lnTo>
                  <a:lnTo>
                    <a:pt x="1433919" y="216414"/>
                  </a:lnTo>
                  <a:lnTo>
                    <a:pt x="1443808" y="210131"/>
                  </a:lnTo>
                  <a:lnTo>
                    <a:pt x="1453697" y="203842"/>
                  </a:lnTo>
                  <a:lnTo>
                    <a:pt x="1463586" y="197546"/>
                  </a:lnTo>
                  <a:lnTo>
                    <a:pt x="1473475" y="191245"/>
                  </a:lnTo>
                  <a:lnTo>
                    <a:pt x="1483364" y="184939"/>
                  </a:lnTo>
                  <a:lnTo>
                    <a:pt x="1493253" y="178627"/>
                  </a:lnTo>
                  <a:lnTo>
                    <a:pt x="1503142" y="172310"/>
                  </a:lnTo>
                  <a:lnTo>
                    <a:pt x="1513031" y="165988"/>
                  </a:lnTo>
                  <a:lnTo>
                    <a:pt x="1522920" y="159662"/>
                  </a:lnTo>
                  <a:lnTo>
                    <a:pt x="1532810" y="153330"/>
                  </a:lnTo>
                  <a:lnTo>
                    <a:pt x="1542699" y="146995"/>
                  </a:lnTo>
                  <a:lnTo>
                    <a:pt x="1552588" y="140655"/>
                  </a:lnTo>
                  <a:lnTo>
                    <a:pt x="1562477" y="134311"/>
                  </a:lnTo>
                  <a:lnTo>
                    <a:pt x="1572366" y="127964"/>
                  </a:lnTo>
                  <a:lnTo>
                    <a:pt x="1582255" y="121612"/>
                  </a:lnTo>
                  <a:lnTo>
                    <a:pt x="1592144" y="115257"/>
                  </a:lnTo>
                  <a:lnTo>
                    <a:pt x="1602033" y="108899"/>
                  </a:lnTo>
                  <a:lnTo>
                    <a:pt x="1611922" y="102537"/>
                  </a:lnTo>
                  <a:lnTo>
                    <a:pt x="1621811" y="96171"/>
                  </a:lnTo>
                  <a:lnTo>
                    <a:pt x="1631701" y="89803"/>
                  </a:lnTo>
                  <a:lnTo>
                    <a:pt x="1641590" y="83432"/>
                  </a:lnTo>
                  <a:lnTo>
                    <a:pt x="1651479" y="77057"/>
                  </a:lnTo>
                  <a:lnTo>
                    <a:pt x="1661368" y="70680"/>
                  </a:lnTo>
                  <a:lnTo>
                    <a:pt x="1671257" y="64301"/>
                  </a:lnTo>
                  <a:lnTo>
                    <a:pt x="1681146" y="57918"/>
                  </a:lnTo>
                  <a:lnTo>
                    <a:pt x="1691035" y="51533"/>
                  </a:lnTo>
                  <a:lnTo>
                    <a:pt x="1700924" y="45146"/>
                  </a:lnTo>
                  <a:lnTo>
                    <a:pt x="1710813" y="38756"/>
                  </a:lnTo>
                  <a:lnTo>
                    <a:pt x="1720702" y="32364"/>
                  </a:lnTo>
                  <a:lnTo>
                    <a:pt x="1730591" y="25969"/>
                  </a:lnTo>
                  <a:lnTo>
                    <a:pt x="1740481" y="19573"/>
                  </a:lnTo>
                  <a:lnTo>
                    <a:pt x="1750370" y="13174"/>
                  </a:lnTo>
                  <a:lnTo>
                    <a:pt x="1760259" y="6774"/>
                  </a:lnTo>
                  <a:lnTo>
                    <a:pt x="1770148" y="371"/>
                  </a:lnTo>
                  <a:lnTo>
                    <a:pt x="1770722" y="0"/>
                  </a:lnTo>
                  <a:lnTo>
                    <a:pt x="1799815" y="0"/>
                  </a:lnTo>
                  <a:lnTo>
                    <a:pt x="1799815" y="122213"/>
                  </a:lnTo>
                  <a:lnTo>
                    <a:pt x="1789926" y="127159"/>
                  </a:lnTo>
                  <a:lnTo>
                    <a:pt x="1780037" y="132106"/>
                  </a:lnTo>
                  <a:lnTo>
                    <a:pt x="1770148" y="137055"/>
                  </a:lnTo>
                  <a:lnTo>
                    <a:pt x="1760259" y="142006"/>
                  </a:lnTo>
                  <a:lnTo>
                    <a:pt x="1750370" y="146958"/>
                  </a:lnTo>
                  <a:lnTo>
                    <a:pt x="1740481" y="151913"/>
                  </a:lnTo>
                  <a:lnTo>
                    <a:pt x="1730591" y="156870"/>
                  </a:lnTo>
                  <a:lnTo>
                    <a:pt x="1720702" y="161829"/>
                  </a:lnTo>
                  <a:lnTo>
                    <a:pt x="1710813" y="166790"/>
                  </a:lnTo>
                  <a:lnTo>
                    <a:pt x="1700924" y="171754"/>
                  </a:lnTo>
                  <a:lnTo>
                    <a:pt x="1691035" y="176720"/>
                  </a:lnTo>
                  <a:lnTo>
                    <a:pt x="1681146" y="181688"/>
                  </a:lnTo>
                  <a:lnTo>
                    <a:pt x="1671257" y="186659"/>
                  </a:lnTo>
                  <a:lnTo>
                    <a:pt x="1661368" y="191632"/>
                  </a:lnTo>
                  <a:lnTo>
                    <a:pt x="1651479" y="196609"/>
                  </a:lnTo>
                  <a:lnTo>
                    <a:pt x="1641590" y="201588"/>
                  </a:lnTo>
                  <a:lnTo>
                    <a:pt x="1631701" y="206570"/>
                  </a:lnTo>
                  <a:lnTo>
                    <a:pt x="1621811" y="211555"/>
                  </a:lnTo>
                  <a:lnTo>
                    <a:pt x="1611922" y="216543"/>
                  </a:lnTo>
                  <a:lnTo>
                    <a:pt x="1602033" y="221534"/>
                  </a:lnTo>
                  <a:lnTo>
                    <a:pt x="1592144" y="226529"/>
                  </a:lnTo>
                  <a:lnTo>
                    <a:pt x="1582255" y="231527"/>
                  </a:lnTo>
                  <a:lnTo>
                    <a:pt x="1572366" y="236529"/>
                  </a:lnTo>
                  <a:lnTo>
                    <a:pt x="1562477" y="241535"/>
                  </a:lnTo>
                  <a:lnTo>
                    <a:pt x="1552588" y="246544"/>
                  </a:lnTo>
                  <a:lnTo>
                    <a:pt x="1542699" y="251558"/>
                  </a:lnTo>
                  <a:lnTo>
                    <a:pt x="1532810" y="256575"/>
                  </a:lnTo>
                  <a:lnTo>
                    <a:pt x="1522920" y="261598"/>
                  </a:lnTo>
                  <a:lnTo>
                    <a:pt x="1513031" y="266624"/>
                  </a:lnTo>
                  <a:lnTo>
                    <a:pt x="1503142" y="271656"/>
                  </a:lnTo>
                  <a:lnTo>
                    <a:pt x="1493253" y="276692"/>
                  </a:lnTo>
                  <a:lnTo>
                    <a:pt x="1483364" y="281734"/>
                  </a:lnTo>
                  <a:lnTo>
                    <a:pt x="1473475" y="286780"/>
                  </a:lnTo>
                  <a:lnTo>
                    <a:pt x="1463586" y="291833"/>
                  </a:lnTo>
                  <a:lnTo>
                    <a:pt x="1453697" y="296891"/>
                  </a:lnTo>
                  <a:lnTo>
                    <a:pt x="1443808" y="301955"/>
                  </a:lnTo>
                  <a:lnTo>
                    <a:pt x="1433919" y="307025"/>
                  </a:lnTo>
                  <a:lnTo>
                    <a:pt x="1424029" y="312102"/>
                  </a:lnTo>
                  <a:lnTo>
                    <a:pt x="1414140" y="317185"/>
                  </a:lnTo>
                  <a:lnTo>
                    <a:pt x="1404251" y="322276"/>
                  </a:lnTo>
                  <a:lnTo>
                    <a:pt x="1394362" y="327373"/>
                  </a:lnTo>
                  <a:lnTo>
                    <a:pt x="1384473" y="332479"/>
                  </a:lnTo>
                  <a:lnTo>
                    <a:pt x="1374584" y="337592"/>
                  </a:lnTo>
                  <a:lnTo>
                    <a:pt x="1364695" y="342714"/>
                  </a:lnTo>
                  <a:lnTo>
                    <a:pt x="1354806" y="347844"/>
                  </a:lnTo>
                  <a:lnTo>
                    <a:pt x="1344917" y="352983"/>
                  </a:lnTo>
                  <a:lnTo>
                    <a:pt x="1335028" y="358131"/>
                  </a:lnTo>
                  <a:lnTo>
                    <a:pt x="1325139" y="363289"/>
                  </a:lnTo>
                  <a:lnTo>
                    <a:pt x="1315249" y="368457"/>
                  </a:lnTo>
                  <a:lnTo>
                    <a:pt x="1305360" y="373635"/>
                  </a:lnTo>
                  <a:lnTo>
                    <a:pt x="1295471" y="378824"/>
                  </a:lnTo>
                  <a:lnTo>
                    <a:pt x="1285582" y="384025"/>
                  </a:lnTo>
                  <a:lnTo>
                    <a:pt x="1275693" y="389237"/>
                  </a:lnTo>
                  <a:lnTo>
                    <a:pt x="1265804" y="394462"/>
                  </a:lnTo>
                  <a:lnTo>
                    <a:pt x="1255915" y="399699"/>
                  </a:lnTo>
                  <a:lnTo>
                    <a:pt x="1246026" y="404949"/>
                  </a:lnTo>
                  <a:lnTo>
                    <a:pt x="1236137" y="410213"/>
                  </a:lnTo>
                  <a:lnTo>
                    <a:pt x="1226248" y="415491"/>
                  </a:lnTo>
                  <a:lnTo>
                    <a:pt x="1216358" y="420784"/>
                  </a:lnTo>
                  <a:lnTo>
                    <a:pt x="1206469" y="426091"/>
                  </a:lnTo>
                  <a:lnTo>
                    <a:pt x="1196580" y="431415"/>
                  </a:lnTo>
                  <a:lnTo>
                    <a:pt x="1186691" y="436754"/>
                  </a:lnTo>
                  <a:lnTo>
                    <a:pt x="1176802" y="442110"/>
                  </a:lnTo>
                  <a:lnTo>
                    <a:pt x="1166913" y="447482"/>
                  </a:lnTo>
                  <a:lnTo>
                    <a:pt x="1157024" y="452873"/>
                  </a:lnTo>
                  <a:lnTo>
                    <a:pt x="1147135" y="458281"/>
                  </a:lnTo>
                  <a:lnTo>
                    <a:pt x="1137246" y="463708"/>
                  </a:lnTo>
                  <a:lnTo>
                    <a:pt x="1127357" y="469154"/>
                  </a:lnTo>
                  <a:lnTo>
                    <a:pt x="1117467" y="474619"/>
                  </a:lnTo>
                  <a:lnTo>
                    <a:pt x="1107578" y="480104"/>
                  </a:lnTo>
                  <a:lnTo>
                    <a:pt x="1097689" y="485609"/>
                  </a:lnTo>
                  <a:lnTo>
                    <a:pt x="1087800" y="491134"/>
                  </a:lnTo>
                  <a:lnTo>
                    <a:pt x="1077911" y="496681"/>
                  </a:lnTo>
                  <a:lnTo>
                    <a:pt x="1068022" y="502248"/>
                  </a:lnTo>
                  <a:lnTo>
                    <a:pt x="1058133" y="507836"/>
                  </a:lnTo>
                  <a:lnTo>
                    <a:pt x="1048244" y="513446"/>
                  </a:lnTo>
                  <a:lnTo>
                    <a:pt x="1038355" y="519077"/>
                  </a:lnTo>
                  <a:lnTo>
                    <a:pt x="1028466" y="524730"/>
                  </a:lnTo>
                  <a:lnTo>
                    <a:pt x="1018576" y="530405"/>
                  </a:lnTo>
                  <a:lnTo>
                    <a:pt x="1008687" y="536101"/>
                  </a:lnTo>
                  <a:lnTo>
                    <a:pt x="998798" y="541819"/>
                  </a:lnTo>
                  <a:lnTo>
                    <a:pt x="988909" y="547559"/>
                  </a:lnTo>
                  <a:lnTo>
                    <a:pt x="979020" y="553320"/>
                  </a:lnTo>
                  <a:lnTo>
                    <a:pt x="969131" y="559102"/>
                  </a:lnTo>
                  <a:lnTo>
                    <a:pt x="959242" y="564905"/>
                  </a:lnTo>
                  <a:lnTo>
                    <a:pt x="949353" y="570730"/>
                  </a:lnTo>
                  <a:lnTo>
                    <a:pt x="939464" y="576574"/>
                  </a:lnTo>
                  <a:lnTo>
                    <a:pt x="929575" y="582439"/>
                  </a:lnTo>
                  <a:lnTo>
                    <a:pt x="919686" y="588323"/>
                  </a:lnTo>
                  <a:lnTo>
                    <a:pt x="909796" y="594227"/>
                  </a:lnTo>
                  <a:lnTo>
                    <a:pt x="899907" y="600150"/>
                  </a:lnTo>
                  <a:lnTo>
                    <a:pt x="890018" y="606092"/>
                  </a:lnTo>
                  <a:lnTo>
                    <a:pt x="880129" y="612052"/>
                  </a:lnTo>
                  <a:lnTo>
                    <a:pt x="870240" y="618029"/>
                  </a:lnTo>
                  <a:lnTo>
                    <a:pt x="860351" y="624023"/>
                  </a:lnTo>
                  <a:lnTo>
                    <a:pt x="850462" y="630034"/>
                  </a:lnTo>
                  <a:lnTo>
                    <a:pt x="840573" y="636061"/>
                  </a:lnTo>
                  <a:lnTo>
                    <a:pt x="830684" y="642104"/>
                  </a:lnTo>
                  <a:lnTo>
                    <a:pt x="820795" y="648162"/>
                  </a:lnTo>
                  <a:lnTo>
                    <a:pt x="810905" y="654235"/>
                  </a:lnTo>
                  <a:lnTo>
                    <a:pt x="801016" y="660322"/>
                  </a:lnTo>
                  <a:lnTo>
                    <a:pt x="791127" y="666423"/>
                  </a:lnTo>
                  <a:lnTo>
                    <a:pt x="781238" y="672536"/>
                  </a:lnTo>
                  <a:lnTo>
                    <a:pt x="771349" y="678663"/>
                  </a:lnTo>
                  <a:lnTo>
                    <a:pt x="761460" y="684802"/>
                  </a:lnTo>
                  <a:lnTo>
                    <a:pt x="751571" y="690952"/>
                  </a:lnTo>
                  <a:lnTo>
                    <a:pt x="741682" y="697114"/>
                  </a:lnTo>
                  <a:lnTo>
                    <a:pt x="731793" y="703287"/>
                  </a:lnTo>
                  <a:lnTo>
                    <a:pt x="721904" y="709471"/>
                  </a:lnTo>
                  <a:lnTo>
                    <a:pt x="712014" y="715664"/>
                  </a:lnTo>
                  <a:lnTo>
                    <a:pt x="702125" y="721867"/>
                  </a:lnTo>
                  <a:lnTo>
                    <a:pt x="692236" y="728080"/>
                  </a:lnTo>
                  <a:lnTo>
                    <a:pt x="682347" y="734302"/>
                  </a:lnTo>
                  <a:lnTo>
                    <a:pt x="672458" y="740532"/>
                  </a:lnTo>
                  <a:lnTo>
                    <a:pt x="662569" y="746771"/>
                  </a:lnTo>
                  <a:lnTo>
                    <a:pt x="652680" y="753017"/>
                  </a:lnTo>
                  <a:lnTo>
                    <a:pt x="642791" y="759271"/>
                  </a:lnTo>
                  <a:lnTo>
                    <a:pt x="632902" y="765533"/>
                  </a:lnTo>
                  <a:lnTo>
                    <a:pt x="623013" y="771801"/>
                  </a:lnTo>
                  <a:lnTo>
                    <a:pt x="613124" y="778077"/>
                  </a:lnTo>
                  <a:lnTo>
                    <a:pt x="603234" y="784359"/>
                  </a:lnTo>
                  <a:lnTo>
                    <a:pt x="593345" y="790647"/>
                  </a:lnTo>
                  <a:lnTo>
                    <a:pt x="583456" y="796941"/>
                  </a:lnTo>
                  <a:lnTo>
                    <a:pt x="573567" y="803241"/>
                  </a:lnTo>
                  <a:lnTo>
                    <a:pt x="563678" y="809547"/>
                  </a:lnTo>
                  <a:lnTo>
                    <a:pt x="553789" y="815858"/>
                  </a:lnTo>
                  <a:lnTo>
                    <a:pt x="543900" y="822174"/>
                  </a:lnTo>
                  <a:lnTo>
                    <a:pt x="534011" y="828495"/>
                  </a:lnTo>
                  <a:lnTo>
                    <a:pt x="524122" y="834820"/>
                  </a:lnTo>
                  <a:lnTo>
                    <a:pt x="514233" y="841151"/>
                  </a:lnTo>
                  <a:lnTo>
                    <a:pt x="504343" y="847485"/>
                  </a:lnTo>
                  <a:lnTo>
                    <a:pt x="494454" y="853824"/>
                  </a:lnTo>
                  <a:lnTo>
                    <a:pt x="484565" y="860167"/>
                  </a:lnTo>
                  <a:lnTo>
                    <a:pt x="474676" y="866514"/>
                  </a:lnTo>
                  <a:lnTo>
                    <a:pt x="464787" y="872865"/>
                  </a:lnTo>
                  <a:lnTo>
                    <a:pt x="454898" y="879220"/>
                  </a:lnTo>
                  <a:lnTo>
                    <a:pt x="445009" y="885577"/>
                  </a:lnTo>
                  <a:lnTo>
                    <a:pt x="435120" y="891939"/>
                  </a:lnTo>
                  <a:lnTo>
                    <a:pt x="425231" y="898303"/>
                  </a:lnTo>
                  <a:lnTo>
                    <a:pt x="415342" y="904671"/>
                  </a:lnTo>
                  <a:lnTo>
                    <a:pt x="405452" y="911042"/>
                  </a:lnTo>
                  <a:lnTo>
                    <a:pt x="395563" y="917416"/>
                  </a:lnTo>
                  <a:lnTo>
                    <a:pt x="385674" y="923792"/>
                  </a:lnTo>
                  <a:lnTo>
                    <a:pt x="375785" y="930172"/>
                  </a:lnTo>
                  <a:lnTo>
                    <a:pt x="365896" y="936554"/>
                  </a:lnTo>
                  <a:lnTo>
                    <a:pt x="356007" y="942938"/>
                  </a:lnTo>
                  <a:lnTo>
                    <a:pt x="346118" y="949325"/>
                  </a:lnTo>
                  <a:lnTo>
                    <a:pt x="336229" y="955715"/>
                  </a:lnTo>
                  <a:lnTo>
                    <a:pt x="326340" y="962106"/>
                  </a:lnTo>
                  <a:lnTo>
                    <a:pt x="316451" y="968500"/>
                  </a:lnTo>
                  <a:lnTo>
                    <a:pt x="306562" y="974896"/>
                  </a:lnTo>
                  <a:lnTo>
                    <a:pt x="296672" y="981294"/>
                  </a:lnTo>
                  <a:lnTo>
                    <a:pt x="286783" y="987695"/>
                  </a:lnTo>
                  <a:lnTo>
                    <a:pt x="276894" y="994097"/>
                  </a:lnTo>
                  <a:lnTo>
                    <a:pt x="267005" y="1000501"/>
                  </a:lnTo>
                  <a:lnTo>
                    <a:pt x="257116" y="1006907"/>
                  </a:lnTo>
                  <a:lnTo>
                    <a:pt x="247227" y="1013314"/>
                  </a:lnTo>
                  <a:lnTo>
                    <a:pt x="237338" y="1019724"/>
                  </a:lnTo>
                  <a:lnTo>
                    <a:pt x="227449" y="1026135"/>
                  </a:lnTo>
                  <a:lnTo>
                    <a:pt x="217560" y="1032547"/>
                  </a:lnTo>
                  <a:lnTo>
                    <a:pt x="207671" y="1038962"/>
                  </a:lnTo>
                  <a:lnTo>
                    <a:pt x="197781" y="1045377"/>
                  </a:lnTo>
                  <a:lnTo>
                    <a:pt x="187892" y="1051795"/>
                  </a:lnTo>
                  <a:lnTo>
                    <a:pt x="178003" y="1058213"/>
                  </a:lnTo>
                  <a:lnTo>
                    <a:pt x="168114" y="1064634"/>
                  </a:lnTo>
                  <a:lnTo>
                    <a:pt x="158225" y="1071055"/>
                  </a:lnTo>
                  <a:lnTo>
                    <a:pt x="148336" y="1077478"/>
                  </a:lnTo>
                  <a:lnTo>
                    <a:pt x="138447" y="1083902"/>
                  </a:lnTo>
                  <a:lnTo>
                    <a:pt x="128558" y="1090327"/>
                  </a:lnTo>
                  <a:lnTo>
                    <a:pt x="118669" y="1096754"/>
                  </a:lnTo>
                  <a:lnTo>
                    <a:pt x="108780" y="1103181"/>
                  </a:lnTo>
                  <a:lnTo>
                    <a:pt x="98890" y="1109610"/>
                  </a:lnTo>
                  <a:lnTo>
                    <a:pt x="89001" y="1116040"/>
                  </a:lnTo>
                  <a:lnTo>
                    <a:pt x="79112" y="1122471"/>
                  </a:lnTo>
                  <a:lnTo>
                    <a:pt x="69223" y="1128903"/>
                  </a:lnTo>
                  <a:lnTo>
                    <a:pt x="59334" y="1135336"/>
                  </a:lnTo>
                  <a:lnTo>
                    <a:pt x="49445" y="1141770"/>
                  </a:lnTo>
                  <a:lnTo>
                    <a:pt x="39556" y="1148205"/>
                  </a:lnTo>
                  <a:lnTo>
                    <a:pt x="29667" y="1154641"/>
                  </a:lnTo>
                  <a:lnTo>
                    <a:pt x="19778" y="1161078"/>
                  </a:lnTo>
                  <a:lnTo>
                    <a:pt x="9889" y="1167516"/>
                  </a:lnTo>
                  <a:lnTo>
                    <a:pt x="0" y="1173955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4797619"/>
              <a:ext cx="1770722" cy="995717"/>
            </a:xfrm>
            <a:custGeom>
              <a:avLst/>
              <a:pathLst>
                <a:path w="1770722" h="995717">
                  <a:moveTo>
                    <a:pt x="0" y="995717"/>
                  </a:moveTo>
                  <a:lnTo>
                    <a:pt x="9889" y="990802"/>
                  </a:lnTo>
                  <a:lnTo>
                    <a:pt x="19778" y="985886"/>
                  </a:lnTo>
                  <a:lnTo>
                    <a:pt x="29667" y="980970"/>
                  </a:lnTo>
                  <a:lnTo>
                    <a:pt x="39556" y="976053"/>
                  </a:lnTo>
                  <a:lnTo>
                    <a:pt x="49445" y="971134"/>
                  </a:lnTo>
                  <a:lnTo>
                    <a:pt x="59334" y="966215"/>
                  </a:lnTo>
                  <a:lnTo>
                    <a:pt x="69223" y="961295"/>
                  </a:lnTo>
                  <a:lnTo>
                    <a:pt x="79112" y="956374"/>
                  </a:lnTo>
                  <a:lnTo>
                    <a:pt x="89001" y="951451"/>
                  </a:lnTo>
                  <a:lnTo>
                    <a:pt x="98890" y="946528"/>
                  </a:lnTo>
                  <a:lnTo>
                    <a:pt x="108780" y="941603"/>
                  </a:lnTo>
                  <a:lnTo>
                    <a:pt x="118669" y="936678"/>
                  </a:lnTo>
                  <a:lnTo>
                    <a:pt x="128558" y="931751"/>
                  </a:lnTo>
                  <a:lnTo>
                    <a:pt x="138447" y="926823"/>
                  </a:lnTo>
                  <a:lnTo>
                    <a:pt x="148336" y="921894"/>
                  </a:lnTo>
                  <a:lnTo>
                    <a:pt x="158225" y="916963"/>
                  </a:lnTo>
                  <a:lnTo>
                    <a:pt x="168114" y="912031"/>
                  </a:lnTo>
                  <a:lnTo>
                    <a:pt x="178003" y="907098"/>
                  </a:lnTo>
                  <a:lnTo>
                    <a:pt x="187892" y="902163"/>
                  </a:lnTo>
                  <a:lnTo>
                    <a:pt x="197781" y="897227"/>
                  </a:lnTo>
                  <a:lnTo>
                    <a:pt x="207671" y="892290"/>
                  </a:lnTo>
                  <a:lnTo>
                    <a:pt x="217560" y="887351"/>
                  </a:lnTo>
                  <a:lnTo>
                    <a:pt x="227449" y="882410"/>
                  </a:lnTo>
                  <a:lnTo>
                    <a:pt x="237338" y="877468"/>
                  </a:lnTo>
                  <a:lnTo>
                    <a:pt x="247227" y="872524"/>
                  </a:lnTo>
                  <a:lnTo>
                    <a:pt x="257116" y="867578"/>
                  </a:lnTo>
                  <a:lnTo>
                    <a:pt x="267005" y="862631"/>
                  </a:lnTo>
                  <a:lnTo>
                    <a:pt x="276894" y="857681"/>
                  </a:lnTo>
                  <a:lnTo>
                    <a:pt x="286783" y="852730"/>
                  </a:lnTo>
                  <a:lnTo>
                    <a:pt x="296672" y="847777"/>
                  </a:lnTo>
                  <a:lnTo>
                    <a:pt x="306562" y="842822"/>
                  </a:lnTo>
                  <a:lnTo>
                    <a:pt x="316451" y="837865"/>
                  </a:lnTo>
                  <a:lnTo>
                    <a:pt x="326340" y="832905"/>
                  </a:lnTo>
                  <a:lnTo>
                    <a:pt x="336229" y="827944"/>
                  </a:lnTo>
                  <a:lnTo>
                    <a:pt x="346118" y="822980"/>
                  </a:lnTo>
                  <a:lnTo>
                    <a:pt x="356007" y="818013"/>
                  </a:lnTo>
                  <a:lnTo>
                    <a:pt x="365896" y="813045"/>
                  </a:lnTo>
                  <a:lnTo>
                    <a:pt x="375785" y="808073"/>
                  </a:lnTo>
                  <a:lnTo>
                    <a:pt x="385674" y="803099"/>
                  </a:lnTo>
                  <a:lnTo>
                    <a:pt x="395563" y="798123"/>
                  </a:lnTo>
                  <a:lnTo>
                    <a:pt x="405452" y="793143"/>
                  </a:lnTo>
                  <a:lnTo>
                    <a:pt x="415342" y="788160"/>
                  </a:lnTo>
                  <a:lnTo>
                    <a:pt x="425231" y="783175"/>
                  </a:lnTo>
                  <a:lnTo>
                    <a:pt x="435120" y="778186"/>
                  </a:lnTo>
                  <a:lnTo>
                    <a:pt x="445009" y="773194"/>
                  </a:lnTo>
                  <a:lnTo>
                    <a:pt x="454898" y="768199"/>
                  </a:lnTo>
                  <a:lnTo>
                    <a:pt x="464787" y="763200"/>
                  </a:lnTo>
                  <a:lnTo>
                    <a:pt x="474676" y="758197"/>
                  </a:lnTo>
                  <a:lnTo>
                    <a:pt x="484565" y="753191"/>
                  </a:lnTo>
                  <a:lnTo>
                    <a:pt x="494454" y="748181"/>
                  </a:lnTo>
                  <a:lnTo>
                    <a:pt x="504343" y="743166"/>
                  </a:lnTo>
                  <a:lnTo>
                    <a:pt x="514233" y="738148"/>
                  </a:lnTo>
                  <a:lnTo>
                    <a:pt x="524122" y="733125"/>
                  </a:lnTo>
                  <a:lnTo>
                    <a:pt x="534011" y="728097"/>
                  </a:lnTo>
                  <a:lnTo>
                    <a:pt x="543900" y="723065"/>
                  </a:lnTo>
                  <a:lnTo>
                    <a:pt x="553789" y="718028"/>
                  </a:lnTo>
                  <a:lnTo>
                    <a:pt x="563678" y="712985"/>
                  </a:lnTo>
                  <a:lnTo>
                    <a:pt x="573567" y="707937"/>
                  </a:lnTo>
                  <a:lnTo>
                    <a:pt x="583456" y="702884"/>
                  </a:lnTo>
                  <a:lnTo>
                    <a:pt x="593345" y="697825"/>
                  </a:lnTo>
                  <a:lnTo>
                    <a:pt x="603234" y="692760"/>
                  </a:lnTo>
                  <a:lnTo>
                    <a:pt x="613124" y="687688"/>
                  </a:lnTo>
                  <a:lnTo>
                    <a:pt x="623013" y="682610"/>
                  </a:lnTo>
                  <a:lnTo>
                    <a:pt x="632902" y="677526"/>
                  </a:lnTo>
                  <a:lnTo>
                    <a:pt x="642791" y="672434"/>
                  </a:lnTo>
                  <a:lnTo>
                    <a:pt x="652680" y="667335"/>
                  </a:lnTo>
                  <a:lnTo>
                    <a:pt x="662569" y="662228"/>
                  </a:lnTo>
                  <a:lnTo>
                    <a:pt x="672458" y="657113"/>
                  </a:lnTo>
                  <a:lnTo>
                    <a:pt x="682347" y="651990"/>
                  </a:lnTo>
                  <a:lnTo>
                    <a:pt x="692236" y="646858"/>
                  </a:lnTo>
                  <a:lnTo>
                    <a:pt x="702125" y="641718"/>
                  </a:lnTo>
                  <a:lnTo>
                    <a:pt x="712014" y="636568"/>
                  </a:lnTo>
                  <a:lnTo>
                    <a:pt x="721904" y="631408"/>
                  </a:lnTo>
                  <a:lnTo>
                    <a:pt x="731793" y="626238"/>
                  </a:lnTo>
                  <a:lnTo>
                    <a:pt x="741682" y="621058"/>
                  </a:lnTo>
                  <a:lnTo>
                    <a:pt x="751571" y="615866"/>
                  </a:lnTo>
                  <a:lnTo>
                    <a:pt x="761460" y="610664"/>
                  </a:lnTo>
                  <a:lnTo>
                    <a:pt x="771349" y="605449"/>
                  </a:lnTo>
                  <a:lnTo>
                    <a:pt x="781238" y="600222"/>
                  </a:lnTo>
                  <a:lnTo>
                    <a:pt x="791127" y="594983"/>
                  </a:lnTo>
                  <a:lnTo>
                    <a:pt x="801016" y="589730"/>
                  </a:lnTo>
                  <a:lnTo>
                    <a:pt x="810905" y="584464"/>
                  </a:lnTo>
                  <a:lnTo>
                    <a:pt x="820795" y="579183"/>
                  </a:lnTo>
                  <a:lnTo>
                    <a:pt x="830684" y="573888"/>
                  </a:lnTo>
                  <a:lnTo>
                    <a:pt x="840573" y="568577"/>
                  </a:lnTo>
                  <a:lnTo>
                    <a:pt x="850462" y="563251"/>
                  </a:lnTo>
                  <a:lnTo>
                    <a:pt x="860351" y="557909"/>
                  </a:lnTo>
                  <a:lnTo>
                    <a:pt x="870240" y="552550"/>
                  </a:lnTo>
                  <a:lnTo>
                    <a:pt x="880129" y="547174"/>
                  </a:lnTo>
                  <a:lnTo>
                    <a:pt x="890018" y="541780"/>
                  </a:lnTo>
                  <a:lnTo>
                    <a:pt x="899907" y="536368"/>
                  </a:lnTo>
                  <a:lnTo>
                    <a:pt x="909796" y="530938"/>
                  </a:lnTo>
                  <a:lnTo>
                    <a:pt x="919686" y="525489"/>
                  </a:lnTo>
                  <a:lnTo>
                    <a:pt x="929575" y="520020"/>
                  </a:lnTo>
                  <a:lnTo>
                    <a:pt x="939464" y="514531"/>
                  </a:lnTo>
                  <a:lnTo>
                    <a:pt x="949353" y="509023"/>
                  </a:lnTo>
                  <a:lnTo>
                    <a:pt x="959242" y="503493"/>
                  </a:lnTo>
                  <a:lnTo>
                    <a:pt x="969131" y="497943"/>
                  </a:lnTo>
                  <a:lnTo>
                    <a:pt x="979020" y="492372"/>
                  </a:lnTo>
                  <a:lnTo>
                    <a:pt x="988909" y="486780"/>
                  </a:lnTo>
                  <a:lnTo>
                    <a:pt x="998798" y="481166"/>
                  </a:lnTo>
                  <a:lnTo>
                    <a:pt x="1008687" y="475531"/>
                  </a:lnTo>
                  <a:lnTo>
                    <a:pt x="1018576" y="469874"/>
                  </a:lnTo>
                  <a:lnTo>
                    <a:pt x="1028466" y="464195"/>
                  </a:lnTo>
                  <a:lnTo>
                    <a:pt x="1038355" y="458495"/>
                  </a:lnTo>
                  <a:lnTo>
                    <a:pt x="1048244" y="452773"/>
                  </a:lnTo>
                  <a:lnTo>
                    <a:pt x="1058133" y="447029"/>
                  </a:lnTo>
                  <a:lnTo>
                    <a:pt x="1068022" y="441264"/>
                  </a:lnTo>
                  <a:lnTo>
                    <a:pt x="1077911" y="435478"/>
                  </a:lnTo>
                  <a:lnTo>
                    <a:pt x="1087800" y="429671"/>
                  </a:lnTo>
                  <a:lnTo>
                    <a:pt x="1097689" y="423843"/>
                  </a:lnTo>
                  <a:lnTo>
                    <a:pt x="1107578" y="417995"/>
                  </a:lnTo>
                  <a:lnTo>
                    <a:pt x="1117467" y="412126"/>
                  </a:lnTo>
                  <a:lnTo>
                    <a:pt x="1127357" y="406238"/>
                  </a:lnTo>
                  <a:lnTo>
                    <a:pt x="1137246" y="400331"/>
                  </a:lnTo>
                  <a:lnTo>
                    <a:pt x="1147135" y="394404"/>
                  </a:lnTo>
                  <a:lnTo>
                    <a:pt x="1157024" y="388459"/>
                  </a:lnTo>
                  <a:lnTo>
                    <a:pt x="1166913" y="382496"/>
                  </a:lnTo>
                  <a:lnTo>
                    <a:pt x="1176802" y="376516"/>
                  </a:lnTo>
                  <a:lnTo>
                    <a:pt x="1186691" y="370519"/>
                  </a:lnTo>
                  <a:lnTo>
                    <a:pt x="1196580" y="364504"/>
                  </a:lnTo>
                  <a:lnTo>
                    <a:pt x="1206469" y="358474"/>
                  </a:lnTo>
                  <a:lnTo>
                    <a:pt x="1216358" y="352429"/>
                  </a:lnTo>
                  <a:lnTo>
                    <a:pt x="1226248" y="346368"/>
                  </a:lnTo>
                  <a:lnTo>
                    <a:pt x="1236137" y="340292"/>
                  </a:lnTo>
                  <a:lnTo>
                    <a:pt x="1246026" y="334203"/>
                  </a:lnTo>
                  <a:lnTo>
                    <a:pt x="1255915" y="328100"/>
                  </a:lnTo>
                  <a:lnTo>
                    <a:pt x="1265804" y="321984"/>
                  </a:lnTo>
                  <a:lnTo>
                    <a:pt x="1275693" y="315855"/>
                  </a:lnTo>
                  <a:lnTo>
                    <a:pt x="1285582" y="309714"/>
                  </a:lnTo>
                  <a:lnTo>
                    <a:pt x="1295471" y="303561"/>
                  </a:lnTo>
                  <a:lnTo>
                    <a:pt x="1305360" y="297397"/>
                  </a:lnTo>
                  <a:lnTo>
                    <a:pt x="1315249" y="291222"/>
                  </a:lnTo>
                  <a:lnTo>
                    <a:pt x="1325139" y="285037"/>
                  </a:lnTo>
                  <a:lnTo>
                    <a:pt x="1335028" y="278842"/>
                  </a:lnTo>
                  <a:lnTo>
                    <a:pt x="1344917" y="272637"/>
                  </a:lnTo>
                  <a:lnTo>
                    <a:pt x="1354806" y="266422"/>
                  </a:lnTo>
                  <a:lnTo>
                    <a:pt x="1364695" y="260199"/>
                  </a:lnTo>
                  <a:lnTo>
                    <a:pt x="1374584" y="253967"/>
                  </a:lnTo>
                  <a:lnTo>
                    <a:pt x="1384473" y="247727"/>
                  </a:lnTo>
                  <a:lnTo>
                    <a:pt x="1394362" y="241479"/>
                  </a:lnTo>
                  <a:lnTo>
                    <a:pt x="1404251" y="235224"/>
                  </a:lnTo>
                  <a:lnTo>
                    <a:pt x="1414140" y="228961"/>
                  </a:lnTo>
                  <a:lnTo>
                    <a:pt x="1424029" y="222691"/>
                  </a:lnTo>
                  <a:lnTo>
                    <a:pt x="1433919" y="216414"/>
                  </a:lnTo>
                  <a:lnTo>
                    <a:pt x="1443808" y="210131"/>
                  </a:lnTo>
                  <a:lnTo>
                    <a:pt x="1453697" y="203842"/>
                  </a:lnTo>
                  <a:lnTo>
                    <a:pt x="1463586" y="197546"/>
                  </a:lnTo>
                  <a:lnTo>
                    <a:pt x="1473475" y="191245"/>
                  </a:lnTo>
                  <a:lnTo>
                    <a:pt x="1483364" y="184939"/>
                  </a:lnTo>
                  <a:lnTo>
                    <a:pt x="1493253" y="178627"/>
                  </a:lnTo>
                  <a:lnTo>
                    <a:pt x="1503142" y="172310"/>
                  </a:lnTo>
                  <a:lnTo>
                    <a:pt x="1513031" y="165988"/>
                  </a:lnTo>
                  <a:lnTo>
                    <a:pt x="1522920" y="159662"/>
                  </a:lnTo>
                  <a:lnTo>
                    <a:pt x="1532810" y="153330"/>
                  </a:lnTo>
                  <a:lnTo>
                    <a:pt x="1542699" y="146995"/>
                  </a:lnTo>
                  <a:lnTo>
                    <a:pt x="1552588" y="140655"/>
                  </a:lnTo>
                  <a:lnTo>
                    <a:pt x="1562477" y="134311"/>
                  </a:lnTo>
                  <a:lnTo>
                    <a:pt x="1572366" y="127964"/>
                  </a:lnTo>
                  <a:lnTo>
                    <a:pt x="1582255" y="121612"/>
                  </a:lnTo>
                  <a:lnTo>
                    <a:pt x="1592144" y="115257"/>
                  </a:lnTo>
                  <a:lnTo>
                    <a:pt x="1602033" y="108899"/>
                  </a:lnTo>
                  <a:lnTo>
                    <a:pt x="1611922" y="102537"/>
                  </a:lnTo>
                  <a:lnTo>
                    <a:pt x="1621811" y="96171"/>
                  </a:lnTo>
                  <a:lnTo>
                    <a:pt x="1631701" y="89803"/>
                  </a:lnTo>
                  <a:lnTo>
                    <a:pt x="1641590" y="83432"/>
                  </a:lnTo>
                  <a:lnTo>
                    <a:pt x="1651479" y="77057"/>
                  </a:lnTo>
                  <a:lnTo>
                    <a:pt x="1661368" y="70680"/>
                  </a:lnTo>
                  <a:lnTo>
                    <a:pt x="1671257" y="64301"/>
                  </a:lnTo>
                  <a:lnTo>
                    <a:pt x="1681146" y="57918"/>
                  </a:lnTo>
                  <a:lnTo>
                    <a:pt x="1691035" y="51533"/>
                  </a:lnTo>
                  <a:lnTo>
                    <a:pt x="1700924" y="45146"/>
                  </a:lnTo>
                  <a:lnTo>
                    <a:pt x="1710813" y="38756"/>
                  </a:lnTo>
                  <a:lnTo>
                    <a:pt x="1720702" y="32364"/>
                  </a:lnTo>
                  <a:lnTo>
                    <a:pt x="1730591" y="25969"/>
                  </a:lnTo>
                  <a:lnTo>
                    <a:pt x="1740481" y="19573"/>
                  </a:lnTo>
                  <a:lnTo>
                    <a:pt x="1750370" y="13174"/>
                  </a:lnTo>
                  <a:lnTo>
                    <a:pt x="1760259" y="6774"/>
                  </a:lnTo>
                  <a:lnTo>
                    <a:pt x="1770148" y="371"/>
                  </a:lnTo>
                  <a:lnTo>
                    <a:pt x="17707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4919833"/>
              <a:ext cx="1799815" cy="1051741"/>
            </a:xfrm>
            <a:custGeom>
              <a:avLst/>
              <a:pathLst>
                <a:path w="1799815" h="1051741">
                  <a:moveTo>
                    <a:pt x="1799815" y="0"/>
                  </a:moveTo>
                  <a:lnTo>
                    <a:pt x="1799815" y="0"/>
                  </a:lnTo>
                  <a:lnTo>
                    <a:pt x="1789926" y="4945"/>
                  </a:lnTo>
                  <a:lnTo>
                    <a:pt x="1780037" y="9892"/>
                  </a:lnTo>
                  <a:lnTo>
                    <a:pt x="1770148" y="14841"/>
                  </a:lnTo>
                  <a:lnTo>
                    <a:pt x="1760259" y="19792"/>
                  </a:lnTo>
                  <a:lnTo>
                    <a:pt x="1750370" y="24744"/>
                  </a:lnTo>
                  <a:lnTo>
                    <a:pt x="1740481" y="29699"/>
                  </a:lnTo>
                  <a:lnTo>
                    <a:pt x="1730591" y="34656"/>
                  </a:lnTo>
                  <a:lnTo>
                    <a:pt x="1720702" y="39615"/>
                  </a:lnTo>
                  <a:lnTo>
                    <a:pt x="1710813" y="44576"/>
                  </a:lnTo>
                  <a:lnTo>
                    <a:pt x="1700924" y="49540"/>
                  </a:lnTo>
                  <a:lnTo>
                    <a:pt x="1691035" y="54506"/>
                  </a:lnTo>
                  <a:lnTo>
                    <a:pt x="1681146" y="59474"/>
                  </a:lnTo>
                  <a:lnTo>
                    <a:pt x="1671257" y="64445"/>
                  </a:lnTo>
                  <a:lnTo>
                    <a:pt x="1661368" y="69418"/>
                  </a:lnTo>
                  <a:lnTo>
                    <a:pt x="1651479" y="74395"/>
                  </a:lnTo>
                  <a:lnTo>
                    <a:pt x="1641590" y="79374"/>
                  </a:lnTo>
                  <a:lnTo>
                    <a:pt x="1631701" y="84356"/>
                  </a:lnTo>
                  <a:lnTo>
                    <a:pt x="1621811" y="89341"/>
                  </a:lnTo>
                  <a:lnTo>
                    <a:pt x="1611922" y="94329"/>
                  </a:lnTo>
                  <a:lnTo>
                    <a:pt x="1602033" y="99320"/>
                  </a:lnTo>
                  <a:lnTo>
                    <a:pt x="1592144" y="104315"/>
                  </a:lnTo>
                  <a:lnTo>
                    <a:pt x="1582255" y="109313"/>
                  </a:lnTo>
                  <a:lnTo>
                    <a:pt x="1572366" y="114315"/>
                  </a:lnTo>
                  <a:lnTo>
                    <a:pt x="1562477" y="119321"/>
                  </a:lnTo>
                  <a:lnTo>
                    <a:pt x="1552588" y="124330"/>
                  </a:lnTo>
                  <a:lnTo>
                    <a:pt x="1542699" y="129344"/>
                  </a:lnTo>
                  <a:lnTo>
                    <a:pt x="1532810" y="134362"/>
                  </a:lnTo>
                  <a:lnTo>
                    <a:pt x="1522920" y="139384"/>
                  </a:lnTo>
                  <a:lnTo>
                    <a:pt x="1513031" y="144410"/>
                  </a:lnTo>
                  <a:lnTo>
                    <a:pt x="1503142" y="149442"/>
                  </a:lnTo>
                  <a:lnTo>
                    <a:pt x="1493253" y="154478"/>
                  </a:lnTo>
                  <a:lnTo>
                    <a:pt x="1483364" y="159520"/>
                  </a:lnTo>
                  <a:lnTo>
                    <a:pt x="1473475" y="164567"/>
                  </a:lnTo>
                  <a:lnTo>
                    <a:pt x="1463586" y="169619"/>
                  </a:lnTo>
                  <a:lnTo>
                    <a:pt x="1453697" y="174677"/>
                  </a:lnTo>
                  <a:lnTo>
                    <a:pt x="1443808" y="179741"/>
                  </a:lnTo>
                  <a:lnTo>
                    <a:pt x="1433919" y="184811"/>
                  </a:lnTo>
                  <a:lnTo>
                    <a:pt x="1424029" y="189888"/>
                  </a:lnTo>
                  <a:lnTo>
                    <a:pt x="1414140" y="194971"/>
                  </a:lnTo>
                  <a:lnTo>
                    <a:pt x="1404251" y="200062"/>
                  </a:lnTo>
                  <a:lnTo>
                    <a:pt x="1394362" y="205160"/>
                  </a:lnTo>
                  <a:lnTo>
                    <a:pt x="1384473" y="210265"/>
                  </a:lnTo>
                  <a:lnTo>
                    <a:pt x="1374584" y="215378"/>
                  </a:lnTo>
                  <a:lnTo>
                    <a:pt x="1364695" y="220500"/>
                  </a:lnTo>
                  <a:lnTo>
                    <a:pt x="1354806" y="225630"/>
                  </a:lnTo>
                  <a:lnTo>
                    <a:pt x="1344917" y="230769"/>
                  </a:lnTo>
                  <a:lnTo>
                    <a:pt x="1335028" y="235917"/>
                  </a:lnTo>
                  <a:lnTo>
                    <a:pt x="1325139" y="241075"/>
                  </a:lnTo>
                  <a:lnTo>
                    <a:pt x="1315249" y="246243"/>
                  </a:lnTo>
                  <a:lnTo>
                    <a:pt x="1305360" y="251421"/>
                  </a:lnTo>
                  <a:lnTo>
                    <a:pt x="1295471" y="256611"/>
                  </a:lnTo>
                  <a:lnTo>
                    <a:pt x="1285582" y="261811"/>
                  </a:lnTo>
                  <a:lnTo>
                    <a:pt x="1275693" y="267024"/>
                  </a:lnTo>
                  <a:lnTo>
                    <a:pt x="1265804" y="272248"/>
                  </a:lnTo>
                  <a:lnTo>
                    <a:pt x="1255915" y="277485"/>
                  </a:lnTo>
                  <a:lnTo>
                    <a:pt x="1246026" y="282735"/>
                  </a:lnTo>
                  <a:lnTo>
                    <a:pt x="1236137" y="287999"/>
                  </a:lnTo>
                  <a:lnTo>
                    <a:pt x="1226248" y="293277"/>
                  </a:lnTo>
                  <a:lnTo>
                    <a:pt x="1216358" y="298570"/>
                  </a:lnTo>
                  <a:lnTo>
                    <a:pt x="1206469" y="303877"/>
                  </a:lnTo>
                  <a:lnTo>
                    <a:pt x="1196580" y="309201"/>
                  </a:lnTo>
                  <a:lnTo>
                    <a:pt x="1186691" y="314540"/>
                  </a:lnTo>
                  <a:lnTo>
                    <a:pt x="1176802" y="319896"/>
                  </a:lnTo>
                  <a:lnTo>
                    <a:pt x="1166913" y="325269"/>
                  </a:lnTo>
                  <a:lnTo>
                    <a:pt x="1157024" y="330659"/>
                  </a:lnTo>
                  <a:lnTo>
                    <a:pt x="1147135" y="336067"/>
                  </a:lnTo>
                  <a:lnTo>
                    <a:pt x="1137246" y="341494"/>
                  </a:lnTo>
                  <a:lnTo>
                    <a:pt x="1127357" y="346940"/>
                  </a:lnTo>
                  <a:lnTo>
                    <a:pt x="1117467" y="352405"/>
                  </a:lnTo>
                  <a:lnTo>
                    <a:pt x="1107578" y="357890"/>
                  </a:lnTo>
                  <a:lnTo>
                    <a:pt x="1097689" y="363395"/>
                  </a:lnTo>
                  <a:lnTo>
                    <a:pt x="1087800" y="368921"/>
                  </a:lnTo>
                  <a:lnTo>
                    <a:pt x="1077911" y="374467"/>
                  </a:lnTo>
                  <a:lnTo>
                    <a:pt x="1068022" y="380034"/>
                  </a:lnTo>
                  <a:lnTo>
                    <a:pt x="1058133" y="385622"/>
                  </a:lnTo>
                  <a:lnTo>
                    <a:pt x="1048244" y="391232"/>
                  </a:lnTo>
                  <a:lnTo>
                    <a:pt x="1038355" y="396863"/>
                  </a:lnTo>
                  <a:lnTo>
                    <a:pt x="1028466" y="402516"/>
                  </a:lnTo>
                  <a:lnTo>
                    <a:pt x="1018576" y="408191"/>
                  </a:lnTo>
                  <a:lnTo>
                    <a:pt x="1008687" y="413887"/>
                  </a:lnTo>
                  <a:lnTo>
                    <a:pt x="998798" y="419605"/>
                  </a:lnTo>
                  <a:lnTo>
                    <a:pt x="988909" y="425345"/>
                  </a:lnTo>
                  <a:lnTo>
                    <a:pt x="979020" y="431106"/>
                  </a:lnTo>
                  <a:lnTo>
                    <a:pt x="969131" y="436888"/>
                  </a:lnTo>
                  <a:lnTo>
                    <a:pt x="959242" y="442692"/>
                  </a:lnTo>
                  <a:lnTo>
                    <a:pt x="949353" y="448516"/>
                  </a:lnTo>
                  <a:lnTo>
                    <a:pt x="939464" y="454360"/>
                  </a:lnTo>
                  <a:lnTo>
                    <a:pt x="929575" y="460225"/>
                  </a:lnTo>
                  <a:lnTo>
                    <a:pt x="919686" y="466110"/>
                  </a:lnTo>
                  <a:lnTo>
                    <a:pt x="909796" y="472014"/>
                  </a:lnTo>
                  <a:lnTo>
                    <a:pt x="899907" y="477937"/>
                  </a:lnTo>
                  <a:lnTo>
                    <a:pt x="890018" y="483878"/>
                  </a:lnTo>
                  <a:lnTo>
                    <a:pt x="880129" y="489838"/>
                  </a:lnTo>
                  <a:lnTo>
                    <a:pt x="870240" y="495815"/>
                  </a:lnTo>
                  <a:lnTo>
                    <a:pt x="860351" y="501809"/>
                  </a:lnTo>
                  <a:lnTo>
                    <a:pt x="850462" y="507820"/>
                  </a:lnTo>
                  <a:lnTo>
                    <a:pt x="840573" y="513848"/>
                  </a:lnTo>
                  <a:lnTo>
                    <a:pt x="830684" y="519890"/>
                  </a:lnTo>
                  <a:lnTo>
                    <a:pt x="820795" y="525948"/>
                  </a:lnTo>
                  <a:lnTo>
                    <a:pt x="810905" y="532021"/>
                  </a:lnTo>
                  <a:lnTo>
                    <a:pt x="801016" y="538108"/>
                  </a:lnTo>
                  <a:lnTo>
                    <a:pt x="791127" y="544209"/>
                  </a:lnTo>
                  <a:lnTo>
                    <a:pt x="781238" y="550322"/>
                  </a:lnTo>
                  <a:lnTo>
                    <a:pt x="771349" y="556449"/>
                  </a:lnTo>
                  <a:lnTo>
                    <a:pt x="761460" y="562588"/>
                  </a:lnTo>
                  <a:lnTo>
                    <a:pt x="751571" y="568738"/>
                  </a:lnTo>
                  <a:lnTo>
                    <a:pt x="741682" y="574900"/>
                  </a:lnTo>
                  <a:lnTo>
                    <a:pt x="731793" y="581073"/>
                  </a:lnTo>
                  <a:lnTo>
                    <a:pt x="721904" y="587257"/>
                  </a:lnTo>
                  <a:lnTo>
                    <a:pt x="712014" y="593450"/>
                  </a:lnTo>
                  <a:lnTo>
                    <a:pt x="702125" y="599654"/>
                  </a:lnTo>
                  <a:lnTo>
                    <a:pt x="692236" y="605866"/>
                  </a:lnTo>
                  <a:lnTo>
                    <a:pt x="682347" y="612088"/>
                  </a:lnTo>
                  <a:lnTo>
                    <a:pt x="672458" y="618318"/>
                  </a:lnTo>
                  <a:lnTo>
                    <a:pt x="662569" y="624557"/>
                  </a:lnTo>
                  <a:lnTo>
                    <a:pt x="652680" y="630803"/>
                  </a:lnTo>
                  <a:lnTo>
                    <a:pt x="642791" y="637057"/>
                  </a:lnTo>
                  <a:lnTo>
                    <a:pt x="632902" y="643319"/>
                  </a:lnTo>
                  <a:lnTo>
                    <a:pt x="623013" y="649588"/>
                  </a:lnTo>
                  <a:lnTo>
                    <a:pt x="613124" y="655863"/>
                  </a:lnTo>
                  <a:lnTo>
                    <a:pt x="603234" y="662145"/>
                  </a:lnTo>
                  <a:lnTo>
                    <a:pt x="593345" y="668433"/>
                  </a:lnTo>
                  <a:lnTo>
                    <a:pt x="583456" y="674727"/>
                  </a:lnTo>
                  <a:lnTo>
                    <a:pt x="573567" y="681027"/>
                  </a:lnTo>
                  <a:lnTo>
                    <a:pt x="563678" y="687333"/>
                  </a:lnTo>
                  <a:lnTo>
                    <a:pt x="553789" y="693644"/>
                  </a:lnTo>
                  <a:lnTo>
                    <a:pt x="543900" y="699960"/>
                  </a:lnTo>
                  <a:lnTo>
                    <a:pt x="534011" y="706281"/>
                  </a:lnTo>
                  <a:lnTo>
                    <a:pt x="524122" y="712606"/>
                  </a:lnTo>
                  <a:lnTo>
                    <a:pt x="514233" y="718937"/>
                  </a:lnTo>
                  <a:lnTo>
                    <a:pt x="504343" y="725271"/>
                  </a:lnTo>
                  <a:lnTo>
                    <a:pt x="494454" y="731610"/>
                  </a:lnTo>
                  <a:lnTo>
                    <a:pt x="484565" y="737953"/>
                  </a:lnTo>
                  <a:lnTo>
                    <a:pt x="474676" y="744300"/>
                  </a:lnTo>
                  <a:lnTo>
                    <a:pt x="464787" y="750651"/>
                  </a:lnTo>
                  <a:lnTo>
                    <a:pt x="454898" y="757006"/>
                  </a:lnTo>
                  <a:lnTo>
                    <a:pt x="445009" y="763364"/>
                  </a:lnTo>
                  <a:lnTo>
                    <a:pt x="435120" y="769725"/>
                  </a:lnTo>
                  <a:lnTo>
                    <a:pt x="425231" y="776090"/>
                  </a:lnTo>
                  <a:lnTo>
                    <a:pt x="415342" y="782457"/>
                  </a:lnTo>
                  <a:lnTo>
                    <a:pt x="405452" y="788828"/>
                  </a:lnTo>
                  <a:lnTo>
                    <a:pt x="395563" y="795202"/>
                  </a:lnTo>
                  <a:lnTo>
                    <a:pt x="385674" y="801578"/>
                  </a:lnTo>
                  <a:lnTo>
                    <a:pt x="375785" y="807958"/>
                  </a:lnTo>
                  <a:lnTo>
                    <a:pt x="365896" y="814340"/>
                  </a:lnTo>
                  <a:lnTo>
                    <a:pt x="356007" y="820724"/>
                  </a:lnTo>
                  <a:lnTo>
                    <a:pt x="346118" y="827111"/>
                  </a:lnTo>
                  <a:lnTo>
                    <a:pt x="336229" y="833501"/>
                  </a:lnTo>
                  <a:lnTo>
                    <a:pt x="326340" y="839892"/>
                  </a:lnTo>
                  <a:lnTo>
                    <a:pt x="316451" y="846286"/>
                  </a:lnTo>
                  <a:lnTo>
                    <a:pt x="306562" y="852682"/>
                  </a:lnTo>
                  <a:lnTo>
                    <a:pt x="296672" y="859080"/>
                  </a:lnTo>
                  <a:lnTo>
                    <a:pt x="286783" y="865481"/>
                  </a:lnTo>
                  <a:lnTo>
                    <a:pt x="276894" y="871883"/>
                  </a:lnTo>
                  <a:lnTo>
                    <a:pt x="267005" y="878287"/>
                  </a:lnTo>
                  <a:lnTo>
                    <a:pt x="257116" y="884693"/>
                  </a:lnTo>
                  <a:lnTo>
                    <a:pt x="247227" y="891100"/>
                  </a:lnTo>
                  <a:lnTo>
                    <a:pt x="237338" y="897510"/>
                  </a:lnTo>
                  <a:lnTo>
                    <a:pt x="227449" y="903921"/>
                  </a:lnTo>
                  <a:lnTo>
                    <a:pt x="217560" y="910334"/>
                  </a:lnTo>
                  <a:lnTo>
                    <a:pt x="207671" y="916748"/>
                  </a:lnTo>
                  <a:lnTo>
                    <a:pt x="197781" y="923164"/>
                  </a:lnTo>
                  <a:lnTo>
                    <a:pt x="187892" y="929581"/>
                  </a:lnTo>
                  <a:lnTo>
                    <a:pt x="178003" y="936000"/>
                  </a:lnTo>
                  <a:lnTo>
                    <a:pt x="168114" y="942420"/>
                  </a:lnTo>
                  <a:lnTo>
                    <a:pt x="158225" y="948841"/>
                  </a:lnTo>
                  <a:lnTo>
                    <a:pt x="148336" y="955264"/>
                  </a:lnTo>
                  <a:lnTo>
                    <a:pt x="138447" y="961688"/>
                  </a:lnTo>
                  <a:lnTo>
                    <a:pt x="128558" y="968113"/>
                  </a:lnTo>
                  <a:lnTo>
                    <a:pt x="118669" y="974540"/>
                  </a:lnTo>
                  <a:lnTo>
                    <a:pt x="108780" y="980967"/>
                  </a:lnTo>
                  <a:lnTo>
                    <a:pt x="98890" y="987396"/>
                  </a:lnTo>
                  <a:lnTo>
                    <a:pt x="89001" y="993826"/>
                  </a:lnTo>
                  <a:lnTo>
                    <a:pt x="79112" y="1000257"/>
                  </a:lnTo>
                  <a:lnTo>
                    <a:pt x="69223" y="1006689"/>
                  </a:lnTo>
                  <a:lnTo>
                    <a:pt x="59334" y="1013122"/>
                  </a:lnTo>
                  <a:lnTo>
                    <a:pt x="49445" y="1019556"/>
                  </a:lnTo>
                  <a:lnTo>
                    <a:pt x="39556" y="1025991"/>
                  </a:lnTo>
                  <a:lnTo>
                    <a:pt x="29667" y="1032427"/>
                  </a:lnTo>
                  <a:lnTo>
                    <a:pt x="19778" y="1038864"/>
                  </a:lnTo>
                  <a:lnTo>
                    <a:pt x="9889" y="1045302"/>
                  </a:lnTo>
                  <a:lnTo>
                    <a:pt x="0" y="1051741"/>
                  </a:lnTo>
                  <a:lnTo>
                    <a:pt x="0" y="10517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4849303"/>
              <a:ext cx="1799815" cy="1033152"/>
            </a:xfrm>
            <a:custGeom>
              <a:avLst/>
              <a:pathLst>
                <a:path w="1799815" h="1033152">
                  <a:moveTo>
                    <a:pt x="0" y="1033152"/>
                  </a:moveTo>
                  <a:lnTo>
                    <a:pt x="9889" y="1027475"/>
                  </a:lnTo>
                  <a:lnTo>
                    <a:pt x="19778" y="1021799"/>
                  </a:lnTo>
                  <a:lnTo>
                    <a:pt x="29667" y="1016122"/>
                  </a:lnTo>
                  <a:lnTo>
                    <a:pt x="39556" y="1010445"/>
                  </a:lnTo>
                  <a:lnTo>
                    <a:pt x="49445" y="1004769"/>
                  </a:lnTo>
                  <a:lnTo>
                    <a:pt x="59334" y="999092"/>
                  </a:lnTo>
                  <a:lnTo>
                    <a:pt x="69223" y="993415"/>
                  </a:lnTo>
                  <a:lnTo>
                    <a:pt x="79112" y="987739"/>
                  </a:lnTo>
                  <a:lnTo>
                    <a:pt x="89001" y="982062"/>
                  </a:lnTo>
                  <a:lnTo>
                    <a:pt x="98890" y="976385"/>
                  </a:lnTo>
                  <a:lnTo>
                    <a:pt x="108780" y="970709"/>
                  </a:lnTo>
                  <a:lnTo>
                    <a:pt x="118669" y="965032"/>
                  </a:lnTo>
                  <a:lnTo>
                    <a:pt x="128558" y="959355"/>
                  </a:lnTo>
                  <a:lnTo>
                    <a:pt x="138447" y="953679"/>
                  </a:lnTo>
                  <a:lnTo>
                    <a:pt x="148336" y="948002"/>
                  </a:lnTo>
                  <a:lnTo>
                    <a:pt x="158225" y="942325"/>
                  </a:lnTo>
                  <a:lnTo>
                    <a:pt x="168114" y="936649"/>
                  </a:lnTo>
                  <a:lnTo>
                    <a:pt x="178003" y="930972"/>
                  </a:lnTo>
                  <a:lnTo>
                    <a:pt x="187892" y="925295"/>
                  </a:lnTo>
                  <a:lnTo>
                    <a:pt x="197781" y="919619"/>
                  </a:lnTo>
                  <a:lnTo>
                    <a:pt x="207671" y="913942"/>
                  </a:lnTo>
                  <a:lnTo>
                    <a:pt x="217560" y="908265"/>
                  </a:lnTo>
                  <a:lnTo>
                    <a:pt x="227449" y="902589"/>
                  </a:lnTo>
                  <a:lnTo>
                    <a:pt x="237338" y="896912"/>
                  </a:lnTo>
                  <a:lnTo>
                    <a:pt x="247227" y="891235"/>
                  </a:lnTo>
                  <a:lnTo>
                    <a:pt x="257116" y="885559"/>
                  </a:lnTo>
                  <a:lnTo>
                    <a:pt x="267005" y="879882"/>
                  </a:lnTo>
                  <a:lnTo>
                    <a:pt x="276894" y="874206"/>
                  </a:lnTo>
                  <a:lnTo>
                    <a:pt x="286783" y="868529"/>
                  </a:lnTo>
                  <a:lnTo>
                    <a:pt x="296672" y="862852"/>
                  </a:lnTo>
                  <a:lnTo>
                    <a:pt x="306562" y="857176"/>
                  </a:lnTo>
                  <a:lnTo>
                    <a:pt x="316451" y="851499"/>
                  </a:lnTo>
                  <a:lnTo>
                    <a:pt x="326340" y="845822"/>
                  </a:lnTo>
                  <a:lnTo>
                    <a:pt x="336229" y="840146"/>
                  </a:lnTo>
                  <a:lnTo>
                    <a:pt x="346118" y="834469"/>
                  </a:lnTo>
                  <a:lnTo>
                    <a:pt x="356007" y="828792"/>
                  </a:lnTo>
                  <a:lnTo>
                    <a:pt x="365896" y="823116"/>
                  </a:lnTo>
                  <a:lnTo>
                    <a:pt x="375785" y="817439"/>
                  </a:lnTo>
                  <a:lnTo>
                    <a:pt x="385674" y="811762"/>
                  </a:lnTo>
                  <a:lnTo>
                    <a:pt x="395563" y="806086"/>
                  </a:lnTo>
                  <a:lnTo>
                    <a:pt x="405452" y="800409"/>
                  </a:lnTo>
                  <a:lnTo>
                    <a:pt x="415342" y="794732"/>
                  </a:lnTo>
                  <a:lnTo>
                    <a:pt x="425231" y="789056"/>
                  </a:lnTo>
                  <a:lnTo>
                    <a:pt x="435120" y="783379"/>
                  </a:lnTo>
                  <a:lnTo>
                    <a:pt x="445009" y="777702"/>
                  </a:lnTo>
                  <a:lnTo>
                    <a:pt x="454898" y="772026"/>
                  </a:lnTo>
                  <a:lnTo>
                    <a:pt x="464787" y="766349"/>
                  </a:lnTo>
                  <a:lnTo>
                    <a:pt x="474676" y="760672"/>
                  </a:lnTo>
                  <a:lnTo>
                    <a:pt x="484565" y="754996"/>
                  </a:lnTo>
                  <a:lnTo>
                    <a:pt x="494454" y="749319"/>
                  </a:lnTo>
                  <a:lnTo>
                    <a:pt x="504343" y="743642"/>
                  </a:lnTo>
                  <a:lnTo>
                    <a:pt x="514233" y="737966"/>
                  </a:lnTo>
                  <a:lnTo>
                    <a:pt x="524122" y="732289"/>
                  </a:lnTo>
                  <a:lnTo>
                    <a:pt x="534011" y="726612"/>
                  </a:lnTo>
                  <a:lnTo>
                    <a:pt x="543900" y="720936"/>
                  </a:lnTo>
                  <a:lnTo>
                    <a:pt x="553789" y="715259"/>
                  </a:lnTo>
                  <a:lnTo>
                    <a:pt x="563678" y="709582"/>
                  </a:lnTo>
                  <a:lnTo>
                    <a:pt x="573567" y="703906"/>
                  </a:lnTo>
                  <a:lnTo>
                    <a:pt x="583456" y="698229"/>
                  </a:lnTo>
                  <a:lnTo>
                    <a:pt x="593345" y="692552"/>
                  </a:lnTo>
                  <a:lnTo>
                    <a:pt x="603234" y="686876"/>
                  </a:lnTo>
                  <a:lnTo>
                    <a:pt x="613124" y="681199"/>
                  </a:lnTo>
                  <a:lnTo>
                    <a:pt x="623013" y="675522"/>
                  </a:lnTo>
                  <a:lnTo>
                    <a:pt x="632902" y="669846"/>
                  </a:lnTo>
                  <a:lnTo>
                    <a:pt x="642791" y="664169"/>
                  </a:lnTo>
                  <a:lnTo>
                    <a:pt x="652680" y="658492"/>
                  </a:lnTo>
                  <a:lnTo>
                    <a:pt x="662569" y="652816"/>
                  </a:lnTo>
                  <a:lnTo>
                    <a:pt x="672458" y="647139"/>
                  </a:lnTo>
                  <a:lnTo>
                    <a:pt x="682347" y="641462"/>
                  </a:lnTo>
                  <a:lnTo>
                    <a:pt x="692236" y="635786"/>
                  </a:lnTo>
                  <a:lnTo>
                    <a:pt x="702125" y="630109"/>
                  </a:lnTo>
                  <a:lnTo>
                    <a:pt x="712014" y="624432"/>
                  </a:lnTo>
                  <a:lnTo>
                    <a:pt x="721904" y="618756"/>
                  </a:lnTo>
                  <a:lnTo>
                    <a:pt x="731793" y="613079"/>
                  </a:lnTo>
                  <a:lnTo>
                    <a:pt x="741682" y="607402"/>
                  </a:lnTo>
                  <a:lnTo>
                    <a:pt x="751571" y="601726"/>
                  </a:lnTo>
                  <a:lnTo>
                    <a:pt x="761460" y="596049"/>
                  </a:lnTo>
                  <a:lnTo>
                    <a:pt x="771349" y="590372"/>
                  </a:lnTo>
                  <a:lnTo>
                    <a:pt x="781238" y="584696"/>
                  </a:lnTo>
                  <a:lnTo>
                    <a:pt x="791127" y="579019"/>
                  </a:lnTo>
                  <a:lnTo>
                    <a:pt x="801016" y="573342"/>
                  </a:lnTo>
                  <a:lnTo>
                    <a:pt x="810905" y="567666"/>
                  </a:lnTo>
                  <a:lnTo>
                    <a:pt x="820795" y="561989"/>
                  </a:lnTo>
                  <a:lnTo>
                    <a:pt x="830684" y="556312"/>
                  </a:lnTo>
                  <a:lnTo>
                    <a:pt x="840573" y="550636"/>
                  </a:lnTo>
                  <a:lnTo>
                    <a:pt x="850462" y="544959"/>
                  </a:lnTo>
                  <a:lnTo>
                    <a:pt x="860351" y="539282"/>
                  </a:lnTo>
                  <a:lnTo>
                    <a:pt x="870240" y="533606"/>
                  </a:lnTo>
                  <a:lnTo>
                    <a:pt x="880129" y="527929"/>
                  </a:lnTo>
                  <a:lnTo>
                    <a:pt x="890018" y="522252"/>
                  </a:lnTo>
                  <a:lnTo>
                    <a:pt x="899907" y="516576"/>
                  </a:lnTo>
                  <a:lnTo>
                    <a:pt x="909796" y="510899"/>
                  </a:lnTo>
                  <a:lnTo>
                    <a:pt x="919686" y="505222"/>
                  </a:lnTo>
                  <a:lnTo>
                    <a:pt x="929575" y="499546"/>
                  </a:lnTo>
                  <a:lnTo>
                    <a:pt x="939464" y="493869"/>
                  </a:lnTo>
                  <a:lnTo>
                    <a:pt x="949353" y="488192"/>
                  </a:lnTo>
                  <a:lnTo>
                    <a:pt x="959242" y="482516"/>
                  </a:lnTo>
                  <a:lnTo>
                    <a:pt x="969131" y="476839"/>
                  </a:lnTo>
                  <a:lnTo>
                    <a:pt x="979020" y="471162"/>
                  </a:lnTo>
                  <a:lnTo>
                    <a:pt x="988909" y="465486"/>
                  </a:lnTo>
                  <a:lnTo>
                    <a:pt x="998798" y="459809"/>
                  </a:lnTo>
                  <a:lnTo>
                    <a:pt x="1008687" y="454132"/>
                  </a:lnTo>
                  <a:lnTo>
                    <a:pt x="1018576" y="448456"/>
                  </a:lnTo>
                  <a:lnTo>
                    <a:pt x="1028466" y="442779"/>
                  </a:lnTo>
                  <a:lnTo>
                    <a:pt x="1038355" y="437103"/>
                  </a:lnTo>
                  <a:lnTo>
                    <a:pt x="1048244" y="431426"/>
                  </a:lnTo>
                  <a:lnTo>
                    <a:pt x="1058133" y="425749"/>
                  </a:lnTo>
                  <a:lnTo>
                    <a:pt x="1068022" y="420073"/>
                  </a:lnTo>
                  <a:lnTo>
                    <a:pt x="1077911" y="414396"/>
                  </a:lnTo>
                  <a:lnTo>
                    <a:pt x="1087800" y="408719"/>
                  </a:lnTo>
                  <a:lnTo>
                    <a:pt x="1097689" y="403043"/>
                  </a:lnTo>
                  <a:lnTo>
                    <a:pt x="1107578" y="397366"/>
                  </a:lnTo>
                  <a:lnTo>
                    <a:pt x="1117467" y="391689"/>
                  </a:lnTo>
                  <a:lnTo>
                    <a:pt x="1127357" y="386013"/>
                  </a:lnTo>
                  <a:lnTo>
                    <a:pt x="1137246" y="380336"/>
                  </a:lnTo>
                  <a:lnTo>
                    <a:pt x="1147135" y="374659"/>
                  </a:lnTo>
                  <a:lnTo>
                    <a:pt x="1157024" y="368983"/>
                  </a:lnTo>
                  <a:lnTo>
                    <a:pt x="1166913" y="363306"/>
                  </a:lnTo>
                  <a:lnTo>
                    <a:pt x="1176802" y="357629"/>
                  </a:lnTo>
                  <a:lnTo>
                    <a:pt x="1186691" y="351953"/>
                  </a:lnTo>
                  <a:lnTo>
                    <a:pt x="1196580" y="346276"/>
                  </a:lnTo>
                  <a:lnTo>
                    <a:pt x="1206469" y="340599"/>
                  </a:lnTo>
                  <a:lnTo>
                    <a:pt x="1216358" y="334923"/>
                  </a:lnTo>
                  <a:lnTo>
                    <a:pt x="1226248" y="329246"/>
                  </a:lnTo>
                  <a:lnTo>
                    <a:pt x="1236137" y="323569"/>
                  </a:lnTo>
                  <a:lnTo>
                    <a:pt x="1246026" y="317893"/>
                  </a:lnTo>
                  <a:lnTo>
                    <a:pt x="1255915" y="312216"/>
                  </a:lnTo>
                  <a:lnTo>
                    <a:pt x="1265804" y="306539"/>
                  </a:lnTo>
                  <a:lnTo>
                    <a:pt x="1275693" y="300863"/>
                  </a:lnTo>
                  <a:lnTo>
                    <a:pt x="1285582" y="295186"/>
                  </a:lnTo>
                  <a:lnTo>
                    <a:pt x="1295471" y="289509"/>
                  </a:lnTo>
                  <a:lnTo>
                    <a:pt x="1305360" y="283833"/>
                  </a:lnTo>
                  <a:lnTo>
                    <a:pt x="1315249" y="278156"/>
                  </a:lnTo>
                  <a:lnTo>
                    <a:pt x="1325139" y="272479"/>
                  </a:lnTo>
                  <a:lnTo>
                    <a:pt x="1335028" y="266803"/>
                  </a:lnTo>
                  <a:lnTo>
                    <a:pt x="1344917" y="261126"/>
                  </a:lnTo>
                  <a:lnTo>
                    <a:pt x="1354806" y="255449"/>
                  </a:lnTo>
                  <a:lnTo>
                    <a:pt x="1364695" y="249773"/>
                  </a:lnTo>
                  <a:lnTo>
                    <a:pt x="1374584" y="244096"/>
                  </a:lnTo>
                  <a:lnTo>
                    <a:pt x="1384473" y="238419"/>
                  </a:lnTo>
                  <a:lnTo>
                    <a:pt x="1394362" y="232743"/>
                  </a:lnTo>
                  <a:lnTo>
                    <a:pt x="1404251" y="227066"/>
                  </a:lnTo>
                  <a:lnTo>
                    <a:pt x="1414140" y="221389"/>
                  </a:lnTo>
                  <a:lnTo>
                    <a:pt x="1424029" y="215713"/>
                  </a:lnTo>
                  <a:lnTo>
                    <a:pt x="1433919" y="210036"/>
                  </a:lnTo>
                  <a:lnTo>
                    <a:pt x="1443808" y="204359"/>
                  </a:lnTo>
                  <a:lnTo>
                    <a:pt x="1453697" y="198683"/>
                  </a:lnTo>
                  <a:lnTo>
                    <a:pt x="1463586" y="193006"/>
                  </a:lnTo>
                  <a:lnTo>
                    <a:pt x="1473475" y="187329"/>
                  </a:lnTo>
                  <a:lnTo>
                    <a:pt x="1483364" y="181653"/>
                  </a:lnTo>
                  <a:lnTo>
                    <a:pt x="1493253" y="175976"/>
                  </a:lnTo>
                  <a:lnTo>
                    <a:pt x="1503142" y="170299"/>
                  </a:lnTo>
                  <a:lnTo>
                    <a:pt x="1513031" y="164623"/>
                  </a:lnTo>
                  <a:lnTo>
                    <a:pt x="1522920" y="158946"/>
                  </a:lnTo>
                  <a:lnTo>
                    <a:pt x="1532810" y="153269"/>
                  </a:lnTo>
                  <a:lnTo>
                    <a:pt x="1542699" y="147593"/>
                  </a:lnTo>
                  <a:lnTo>
                    <a:pt x="1552588" y="141916"/>
                  </a:lnTo>
                  <a:lnTo>
                    <a:pt x="1562477" y="136239"/>
                  </a:lnTo>
                  <a:lnTo>
                    <a:pt x="1572366" y="130563"/>
                  </a:lnTo>
                  <a:lnTo>
                    <a:pt x="1582255" y="124886"/>
                  </a:lnTo>
                  <a:lnTo>
                    <a:pt x="1592144" y="119209"/>
                  </a:lnTo>
                  <a:lnTo>
                    <a:pt x="1602033" y="113533"/>
                  </a:lnTo>
                  <a:lnTo>
                    <a:pt x="1611922" y="107856"/>
                  </a:lnTo>
                  <a:lnTo>
                    <a:pt x="1621811" y="102179"/>
                  </a:lnTo>
                  <a:lnTo>
                    <a:pt x="1631701" y="96503"/>
                  </a:lnTo>
                  <a:lnTo>
                    <a:pt x="1641590" y="90826"/>
                  </a:lnTo>
                  <a:lnTo>
                    <a:pt x="1651479" y="85149"/>
                  </a:lnTo>
                  <a:lnTo>
                    <a:pt x="1661368" y="79473"/>
                  </a:lnTo>
                  <a:lnTo>
                    <a:pt x="1671257" y="73796"/>
                  </a:lnTo>
                  <a:lnTo>
                    <a:pt x="1681146" y="68119"/>
                  </a:lnTo>
                  <a:lnTo>
                    <a:pt x="1691035" y="62443"/>
                  </a:lnTo>
                  <a:lnTo>
                    <a:pt x="1700924" y="56766"/>
                  </a:lnTo>
                  <a:lnTo>
                    <a:pt x="1710813" y="51089"/>
                  </a:lnTo>
                  <a:lnTo>
                    <a:pt x="1720702" y="45413"/>
                  </a:lnTo>
                  <a:lnTo>
                    <a:pt x="1730591" y="39736"/>
                  </a:lnTo>
                  <a:lnTo>
                    <a:pt x="1740481" y="34059"/>
                  </a:lnTo>
                  <a:lnTo>
                    <a:pt x="1750370" y="28383"/>
                  </a:lnTo>
                  <a:lnTo>
                    <a:pt x="1760259" y="22706"/>
                  </a:lnTo>
                  <a:lnTo>
                    <a:pt x="1770148" y="17029"/>
                  </a:lnTo>
                  <a:lnTo>
                    <a:pt x="1780037" y="11353"/>
                  </a:lnTo>
                  <a:lnTo>
                    <a:pt x="1789926" y="567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9529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49179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18966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9486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21617" y="5368600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82648" y="5305525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37665" y="5180914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98874" y="5204502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067046" y="5188946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234286" y="4552926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896962" y="4628660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103690" y="4552926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698739" y="4630208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973095" y="4552926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6703637" y="4630208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34286" y="294966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19095" y="302540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103690" y="294966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759639" y="302695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5973095" y="294966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6191965" y="302695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14" name="rc214"/>
            <p:cNvSpPr/>
            <p:nvPr/>
          </p:nvSpPr>
          <p:spPr>
            <a:xfrm>
              <a:off x="2234286" y="1346412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835972" y="1422145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4103690" y="1346412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00180" y="1423693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973095" y="1346412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442592" y="1397975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309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75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4408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407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473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500479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7968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10342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933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7032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03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7069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134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31016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616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36988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66626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97282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2627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57269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7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763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8828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1795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86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928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5356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84223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13214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44210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934364" y="283459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002170" y="265038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103849" y="246701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036043" y="22737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036043" y="20980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036043" y="19223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036043" y="17305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934364" y="1545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199491" y="2880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199491" y="2695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199491" y="2511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99491" y="2319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9491" y="214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199491" y="1967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199491" y="1776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199491" y="1591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1934364" y="44378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002170" y="425364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103849" y="407026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036043" y="38770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036043" y="370130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036043" y="35255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036043" y="33338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934364" y="31489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199491" y="4483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99491" y="429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199491" y="4114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199491" y="3922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199491" y="3746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199491" y="3571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199491" y="3379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199491" y="319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002170" y="585690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103849" y="567352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036043" y="54802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36043" y="53045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036043" y="51288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036043" y="49370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934364" y="47522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9491" y="590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9491" y="5717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9491" y="5525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9491" y="5350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199491" y="517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9491" y="4982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9491" y="4797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-5400000">
              <a:off x="985378" y="37673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7912089" y="2941871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981678" y="3031328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981678" y="3165559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981678" y="3332012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7981678" y="356895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86770" y="3674052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981678" y="37884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059737" y="3866474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981678" y="40078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48539" y="40747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981678" y="42273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39947" y="4285596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981678" y="44467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032703" y="4497809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8277049" y="36332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77049" y="385266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77049" y="407211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77049" y="429157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77049" y="451102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2234286" y="1103259"/>
              <a:ext cx="4145875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GROWTH OF STRAIN 20A.EU1 BY NHS REGION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2021-01-07T20:17:13Z</dcterms:modified>
</cp:coreProperties>
</file>