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48686" y="356241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8686" y="3246564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48686" y="2929602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48686" y="260081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48686" y="229953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48686" y="199826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48686" y="1669470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8686" y="135250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148686" y="2213510"/>
              <a:ext cx="2967084" cy="996099"/>
            </a:xfrm>
            <a:custGeom>
              <a:avLst/>
              <a:pathLst>
                <a:path w="2967084" h="996099">
                  <a:moveTo>
                    <a:pt x="0" y="794478"/>
                  </a:moveTo>
                  <a:lnTo>
                    <a:pt x="13800" y="783457"/>
                  </a:lnTo>
                  <a:lnTo>
                    <a:pt x="27600" y="772495"/>
                  </a:lnTo>
                  <a:lnTo>
                    <a:pt x="41401" y="761592"/>
                  </a:lnTo>
                  <a:lnTo>
                    <a:pt x="55201" y="750748"/>
                  </a:lnTo>
                  <a:lnTo>
                    <a:pt x="69001" y="739965"/>
                  </a:lnTo>
                  <a:lnTo>
                    <a:pt x="82802" y="729242"/>
                  </a:lnTo>
                  <a:lnTo>
                    <a:pt x="96602" y="718581"/>
                  </a:lnTo>
                  <a:lnTo>
                    <a:pt x="110403" y="707980"/>
                  </a:lnTo>
                  <a:lnTo>
                    <a:pt x="124203" y="697442"/>
                  </a:lnTo>
                  <a:lnTo>
                    <a:pt x="138003" y="686966"/>
                  </a:lnTo>
                  <a:lnTo>
                    <a:pt x="151804" y="676553"/>
                  </a:lnTo>
                  <a:lnTo>
                    <a:pt x="165604" y="666204"/>
                  </a:lnTo>
                  <a:lnTo>
                    <a:pt x="179405" y="655918"/>
                  </a:lnTo>
                  <a:lnTo>
                    <a:pt x="193205" y="645696"/>
                  </a:lnTo>
                  <a:lnTo>
                    <a:pt x="207005" y="635540"/>
                  </a:lnTo>
                  <a:lnTo>
                    <a:pt x="220806" y="625448"/>
                  </a:lnTo>
                  <a:lnTo>
                    <a:pt x="234606" y="615422"/>
                  </a:lnTo>
                  <a:lnTo>
                    <a:pt x="248407" y="605462"/>
                  </a:lnTo>
                  <a:lnTo>
                    <a:pt x="262207" y="595569"/>
                  </a:lnTo>
                  <a:lnTo>
                    <a:pt x="276007" y="585743"/>
                  </a:lnTo>
                  <a:lnTo>
                    <a:pt x="289808" y="575984"/>
                  </a:lnTo>
                  <a:lnTo>
                    <a:pt x="303608" y="566293"/>
                  </a:lnTo>
                  <a:lnTo>
                    <a:pt x="317409" y="556671"/>
                  </a:lnTo>
                  <a:lnTo>
                    <a:pt x="331209" y="547117"/>
                  </a:lnTo>
                  <a:lnTo>
                    <a:pt x="345009" y="537632"/>
                  </a:lnTo>
                  <a:lnTo>
                    <a:pt x="358810" y="528216"/>
                  </a:lnTo>
                  <a:lnTo>
                    <a:pt x="372610" y="518871"/>
                  </a:lnTo>
                  <a:lnTo>
                    <a:pt x="386411" y="509595"/>
                  </a:lnTo>
                  <a:lnTo>
                    <a:pt x="400211" y="500391"/>
                  </a:lnTo>
                  <a:lnTo>
                    <a:pt x="414011" y="491256"/>
                  </a:lnTo>
                  <a:lnTo>
                    <a:pt x="427812" y="482193"/>
                  </a:lnTo>
                  <a:lnTo>
                    <a:pt x="441612" y="473202"/>
                  </a:lnTo>
                  <a:lnTo>
                    <a:pt x="455413" y="464282"/>
                  </a:lnTo>
                  <a:lnTo>
                    <a:pt x="469213" y="455433"/>
                  </a:lnTo>
                  <a:lnTo>
                    <a:pt x="483013" y="446657"/>
                  </a:lnTo>
                  <a:lnTo>
                    <a:pt x="496814" y="437953"/>
                  </a:lnTo>
                  <a:lnTo>
                    <a:pt x="510614" y="429322"/>
                  </a:lnTo>
                  <a:lnTo>
                    <a:pt x="524414" y="420762"/>
                  </a:lnTo>
                  <a:lnTo>
                    <a:pt x="538215" y="412276"/>
                  </a:lnTo>
                  <a:lnTo>
                    <a:pt x="552015" y="403862"/>
                  </a:lnTo>
                  <a:lnTo>
                    <a:pt x="565816" y="395520"/>
                  </a:lnTo>
                  <a:lnTo>
                    <a:pt x="579616" y="387251"/>
                  </a:lnTo>
                  <a:lnTo>
                    <a:pt x="593416" y="379054"/>
                  </a:lnTo>
                  <a:lnTo>
                    <a:pt x="607217" y="370930"/>
                  </a:lnTo>
                  <a:lnTo>
                    <a:pt x="621017" y="362878"/>
                  </a:lnTo>
                  <a:lnTo>
                    <a:pt x="634818" y="354898"/>
                  </a:lnTo>
                  <a:lnTo>
                    <a:pt x="648618" y="346989"/>
                  </a:lnTo>
                  <a:lnTo>
                    <a:pt x="662418" y="339152"/>
                  </a:lnTo>
                  <a:lnTo>
                    <a:pt x="676219" y="331387"/>
                  </a:lnTo>
                  <a:lnTo>
                    <a:pt x="690019" y="323691"/>
                  </a:lnTo>
                  <a:lnTo>
                    <a:pt x="703820" y="316067"/>
                  </a:lnTo>
                  <a:lnTo>
                    <a:pt x="717620" y="308512"/>
                  </a:lnTo>
                  <a:lnTo>
                    <a:pt x="731420" y="301026"/>
                  </a:lnTo>
                  <a:lnTo>
                    <a:pt x="745221" y="293609"/>
                  </a:lnTo>
                  <a:lnTo>
                    <a:pt x="759021" y="286261"/>
                  </a:lnTo>
                  <a:lnTo>
                    <a:pt x="772822" y="278980"/>
                  </a:lnTo>
                  <a:lnTo>
                    <a:pt x="786622" y="271766"/>
                  </a:lnTo>
                  <a:lnTo>
                    <a:pt x="800422" y="264618"/>
                  </a:lnTo>
                  <a:lnTo>
                    <a:pt x="814223" y="257536"/>
                  </a:lnTo>
                  <a:lnTo>
                    <a:pt x="828023" y="250519"/>
                  </a:lnTo>
                  <a:lnTo>
                    <a:pt x="841824" y="243567"/>
                  </a:lnTo>
                  <a:lnTo>
                    <a:pt x="855624" y="236678"/>
                  </a:lnTo>
                  <a:lnTo>
                    <a:pt x="869424" y="229852"/>
                  </a:lnTo>
                  <a:lnTo>
                    <a:pt x="883225" y="223089"/>
                  </a:lnTo>
                  <a:lnTo>
                    <a:pt x="897025" y="216388"/>
                  </a:lnTo>
                  <a:lnTo>
                    <a:pt x="910826" y="209748"/>
                  </a:lnTo>
                  <a:lnTo>
                    <a:pt x="924626" y="203171"/>
                  </a:lnTo>
                  <a:lnTo>
                    <a:pt x="938426" y="196655"/>
                  </a:lnTo>
                  <a:lnTo>
                    <a:pt x="952227" y="190201"/>
                  </a:lnTo>
                  <a:lnTo>
                    <a:pt x="966027" y="183808"/>
                  </a:lnTo>
                  <a:lnTo>
                    <a:pt x="979827" y="177479"/>
                  </a:lnTo>
                  <a:lnTo>
                    <a:pt x="993628" y="171212"/>
                  </a:lnTo>
                  <a:lnTo>
                    <a:pt x="1007428" y="165010"/>
                  </a:lnTo>
                  <a:lnTo>
                    <a:pt x="1021229" y="158873"/>
                  </a:lnTo>
                  <a:lnTo>
                    <a:pt x="1035029" y="152802"/>
                  </a:lnTo>
                  <a:lnTo>
                    <a:pt x="1048829" y="146800"/>
                  </a:lnTo>
                  <a:lnTo>
                    <a:pt x="1062630" y="140868"/>
                  </a:lnTo>
                  <a:lnTo>
                    <a:pt x="1076430" y="135008"/>
                  </a:lnTo>
                  <a:lnTo>
                    <a:pt x="1090231" y="129221"/>
                  </a:lnTo>
                  <a:lnTo>
                    <a:pt x="1104031" y="123512"/>
                  </a:lnTo>
                  <a:lnTo>
                    <a:pt x="1117831" y="117880"/>
                  </a:lnTo>
                  <a:lnTo>
                    <a:pt x="1131632" y="112331"/>
                  </a:lnTo>
                  <a:lnTo>
                    <a:pt x="1145432" y="106865"/>
                  </a:lnTo>
                  <a:lnTo>
                    <a:pt x="1159233" y="101485"/>
                  </a:lnTo>
                  <a:lnTo>
                    <a:pt x="1173033" y="96195"/>
                  </a:lnTo>
                  <a:lnTo>
                    <a:pt x="1186833" y="90998"/>
                  </a:lnTo>
                  <a:lnTo>
                    <a:pt x="1200634" y="85896"/>
                  </a:lnTo>
                  <a:lnTo>
                    <a:pt x="1214434" y="80892"/>
                  </a:lnTo>
                  <a:lnTo>
                    <a:pt x="1228235" y="75991"/>
                  </a:lnTo>
                  <a:lnTo>
                    <a:pt x="1242035" y="71195"/>
                  </a:lnTo>
                  <a:lnTo>
                    <a:pt x="1255835" y="66508"/>
                  </a:lnTo>
                  <a:lnTo>
                    <a:pt x="1269636" y="61934"/>
                  </a:lnTo>
                  <a:lnTo>
                    <a:pt x="1283436" y="57478"/>
                  </a:lnTo>
                  <a:lnTo>
                    <a:pt x="1297237" y="53144"/>
                  </a:lnTo>
                  <a:lnTo>
                    <a:pt x="1311037" y="48934"/>
                  </a:lnTo>
                  <a:lnTo>
                    <a:pt x="1324837" y="44852"/>
                  </a:lnTo>
                  <a:lnTo>
                    <a:pt x="1338638" y="40903"/>
                  </a:lnTo>
                  <a:lnTo>
                    <a:pt x="1352438" y="37090"/>
                  </a:lnTo>
                  <a:lnTo>
                    <a:pt x="1366239" y="33418"/>
                  </a:lnTo>
                  <a:lnTo>
                    <a:pt x="1380039" y="29892"/>
                  </a:lnTo>
                  <a:lnTo>
                    <a:pt x="1393839" y="26519"/>
                  </a:lnTo>
                  <a:lnTo>
                    <a:pt x="1407640" y="23304"/>
                  </a:lnTo>
                  <a:lnTo>
                    <a:pt x="1421440" y="20255"/>
                  </a:lnTo>
                  <a:lnTo>
                    <a:pt x="1435241" y="17380"/>
                  </a:lnTo>
                  <a:lnTo>
                    <a:pt x="1449041" y="14686"/>
                  </a:lnTo>
                  <a:lnTo>
                    <a:pt x="1462841" y="12184"/>
                  </a:lnTo>
                  <a:lnTo>
                    <a:pt x="1476642" y="9882"/>
                  </a:lnTo>
                  <a:lnTo>
                    <a:pt x="1490442" y="7791"/>
                  </a:lnTo>
                  <a:lnTo>
                    <a:pt x="1504242" y="5922"/>
                  </a:lnTo>
                  <a:lnTo>
                    <a:pt x="1518043" y="4285"/>
                  </a:lnTo>
                  <a:lnTo>
                    <a:pt x="1531843" y="2893"/>
                  </a:lnTo>
                  <a:lnTo>
                    <a:pt x="1545644" y="1757"/>
                  </a:lnTo>
                  <a:lnTo>
                    <a:pt x="1559444" y="888"/>
                  </a:lnTo>
                  <a:lnTo>
                    <a:pt x="1573244" y="298"/>
                  </a:lnTo>
                  <a:lnTo>
                    <a:pt x="1587045" y="0"/>
                  </a:lnTo>
                  <a:lnTo>
                    <a:pt x="1600845" y="2"/>
                  </a:lnTo>
                  <a:lnTo>
                    <a:pt x="1614646" y="317"/>
                  </a:lnTo>
                  <a:lnTo>
                    <a:pt x="1628446" y="953"/>
                  </a:lnTo>
                  <a:lnTo>
                    <a:pt x="1642246" y="1919"/>
                  </a:lnTo>
                  <a:lnTo>
                    <a:pt x="1656047" y="3221"/>
                  </a:lnTo>
                  <a:lnTo>
                    <a:pt x="1669847" y="4866"/>
                  </a:lnTo>
                  <a:lnTo>
                    <a:pt x="1683648" y="6857"/>
                  </a:lnTo>
                  <a:lnTo>
                    <a:pt x="1697448" y="9198"/>
                  </a:lnTo>
                  <a:lnTo>
                    <a:pt x="1711248" y="11888"/>
                  </a:lnTo>
                  <a:lnTo>
                    <a:pt x="1725049" y="14927"/>
                  </a:lnTo>
                  <a:lnTo>
                    <a:pt x="1738849" y="18310"/>
                  </a:lnTo>
                  <a:lnTo>
                    <a:pt x="1752650" y="22034"/>
                  </a:lnTo>
                  <a:lnTo>
                    <a:pt x="1766450" y="26091"/>
                  </a:lnTo>
                  <a:lnTo>
                    <a:pt x="1780250" y="30472"/>
                  </a:lnTo>
                  <a:lnTo>
                    <a:pt x="1794051" y="35166"/>
                  </a:lnTo>
                  <a:lnTo>
                    <a:pt x="1807851" y="40161"/>
                  </a:lnTo>
                  <a:lnTo>
                    <a:pt x="1821652" y="45442"/>
                  </a:lnTo>
                  <a:lnTo>
                    <a:pt x="1835452" y="50996"/>
                  </a:lnTo>
                  <a:lnTo>
                    <a:pt x="1849252" y="56804"/>
                  </a:lnTo>
                  <a:lnTo>
                    <a:pt x="1863053" y="62850"/>
                  </a:lnTo>
                  <a:lnTo>
                    <a:pt x="1876853" y="69115"/>
                  </a:lnTo>
                  <a:lnTo>
                    <a:pt x="1890654" y="75582"/>
                  </a:lnTo>
                  <a:lnTo>
                    <a:pt x="1904454" y="82230"/>
                  </a:lnTo>
                  <a:lnTo>
                    <a:pt x="1918254" y="89041"/>
                  </a:lnTo>
                  <a:lnTo>
                    <a:pt x="1932055" y="95995"/>
                  </a:lnTo>
                  <a:lnTo>
                    <a:pt x="1945855" y="103075"/>
                  </a:lnTo>
                  <a:lnTo>
                    <a:pt x="1959655" y="110263"/>
                  </a:lnTo>
                  <a:lnTo>
                    <a:pt x="1973456" y="117540"/>
                  </a:lnTo>
                  <a:lnTo>
                    <a:pt x="1987256" y="124892"/>
                  </a:lnTo>
                  <a:lnTo>
                    <a:pt x="2001057" y="132304"/>
                  </a:lnTo>
                  <a:lnTo>
                    <a:pt x="2014857" y="139761"/>
                  </a:lnTo>
                  <a:lnTo>
                    <a:pt x="2028657" y="147251"/>
                  </a:lnTo>
                  <a:lnTo>
                    <a:pt x="2042458" y="154765"/>
                  </a:lnTo>
                  <a:lnTo>
                    <a:pt x="2056258" y="162291"/>
                  </a:lnTo>
                  <a:lnTo>
                    <a:pt x="2070059" y="169824"/>
                  </a:lnTo>
                  <a:lnTo>
                    <a:pt x="2083859" y="177356"/>
                  </a:lnTo>
                  <a:lnTo>
                    <a:pt x="2097659" y="184881"/>
                  </a:lnTo>
                  <a:lnTo>
                    <a:pt x="2111460" y="192397"/>
                  </a:lnTo>
                  <a:lnTo>
                    <a:pt x="2125260" y="199901"/>
                  </a:lnTo>
                  <a:lnTo>
                    <a:pt x="2139061" y="207389"/>
                  </a:lnTo>
                  <a:lnTo>
                    <a:pt x="2152861" y="214862"/>
                  </a:lnTo>
                  <a:lnTo>
                    <a:pt x="2166661" y="222319"/>
                  </a:lnTo>
                  <a:lnTo>
                    <a:pt x="2180462" y="229760"/>
                  </a:lnTo>
                  <a:lnTo>
                    <a:pt x="2194262" y="237186"/>
                  </a:lnTo>
                  <a:lnTo>
                    <a:pt x="2208063" y="244600"/>
                  </a:lnTo>
                  <a:lnTo>
                    <a:pt x="2221863" y="252001"/>
                  </a:lnTo>
                  <a:lnTo>
                    <a:pt x="2235663" y="259394"/>
                  </a:lnTo>
                  <a:lnTo>
                    <a:pt x="2249464" y="266780"/>
                  </a:lnTo>
                  <a:lnTo>
                    <a:pt x="2263264" y="274163"/>
                  </a:lnTo>
                  <a:lnTo>
                    <a:pt x="2277065" y="281545"/>
                  </a:lnTo>
                  <a:lnTo>
                    <a:pt x="2290865" y="288931"/>
                  </a:lnTo>
                  <a:lnTo>
                    <a:pt x="2304665" y="296323"/>
                  </a:lnTo>
                  <a:lnTo>
                    <a:pt x="2318466" y="303725"/>
                  </a:lnTo>
                  <a:lnTo>
                    <a:pt x="2332266" y="311142"/>
                  </a:lnTo>
                  <a:lnTo>
                    <a:pt x="2346067" y="318577"/>
                  </a:lnTo>
                  <a:lnTo>
                    <a:pt x="2359867" y="326029"/>
                  </a:lnTo>
                  <a:lnTo>
                    <a:pt x="2373667" y="333499"/>
                  </a:lnTo>
                  <a:lnTo>
                    <a:pt x="2387468" y="340985"/>
                  </a:lnTo>
                  <a:lnTo>
                    <a:pt x="2401268" y="348487"/>
                  </a:lnTo>
                  <a:lnTo>
                    <a:pt x="2415068" y="356004"/>
                  </a:lnTo>
                  <a:lnTo>
                    <a:pt x="2428869" y="363536"/>
                  </a:lnTo>
                  <a:lnTo>
                    <a:pt x="2442669" y="371082"/>
                  </a:lnTo>
                  <a:lnTo>
                    <a:pt x="2456470" y="378640"/>
                  </a:lnTo>
                  <a:lnTo>
                    <a:pt x="2470270" y="386211"/>
                  </a:lnTo>
                  <a:lnTo>
                    <a:pt x="2484070" y="393794"/>
                  </a:lnTo>
                  <a:lnTo>
                    <a:pt x="2497871" y="401389"/>
                  </a:lnTo>
                  <a:lnTo>
                    <a:pt x="2511671" y="408994"/>
                  </a:lnTo>
                  <a:lnTo>
                    <a:pt x="2525472" y="416609"/>
                  </a:lnTo>
                  <a:lnTo>
                    <a:pt x="2539272" y="424234"/>
                  </a:lnTo>
                  <a:lnTo>
                    <a:pt x="2553072" y="431868"/>
                  </a:lnTo>
                  <a:lnTo>
                    <a:pt x="2566873" y="439511"/>
                  </a:lnTo>
                  <a:lnTo>
                    <a:pt x="2580673" y="447162"/>
                  </a:lnTo>
                  <a:lnTo>
                    <a:pt x="2594474" y="454820"/>
                  </a:lnTo>
                  <a:lnTo>
                    <a:pt x="2608274" y="462486"/>
                  </a:lnTo>
                  <a:lnTo>
                    <a:pt x="2622074" y="470159"/>
                  </a:lnTo>
                  <a:lnTo>
                    <a:pt x="2635875" y="477839"/>
                  </a:lnTo>
                  <a:lnTo>
                    <a:pt x="2649675" y="485524"/>
                  </a:lnTo>
                  <a:lnTo>
                    <a:pt x="2663476" y="493216"/>
                  </a:lnTo>
                  <a:lnTo>
                    <a:pt x="2677276" y="500913"/>
                  </a:lnTo>
                  <a:lnTo>
                    <a:pt x="2691076" y="508615"/>
                  </a:lnTo>
                  <a:lnTo>
                    <a:pt x="2704877" y="516322"/>
                  </a:lnTo>
                  <a:lnTo>
                    <a:pt x="2718677" y="524034"/>
                  </a:lnTo>
                  <a:lnTo>
                    <a:pt x="2732478" y="531750"/>
                  </a:lnTo>
                  <a:lnTo>
                    <a:pt x="2746278" y="539470"/>
                  </a:lnTo>
                  <a:lnTo>
                    <a:pt x="2760078" y="547194"/>
                  </a:lnTo>
                  <a:lnTo>
                    <a:pt x="2773879" y="554921"/>
                  </a:lnTo>
                  <a:lnTo>
                    <a:pt x="2787679" y="562652"/>
                  </a:lnTo>
                  <a:lnTo>
                    <a:pt x="2801480" y="570386"/>
                  </a:lnTo>
                  <a:lnTo>
                    <a:pt x="2815280" y="578123"/>
                  </a:lnTo>
                  <a:lnTo>
                    <a:pt x="2829080" y="585863"/>
                  </a:lnTo>
                  <a:lnTo>
                    <a:pt x="2842881" y="593606"/>
                  </a:lnTo>
                  <a:lnTo>
                    <a:pt x="2856681" y="601351"/>
                  </a:lnTo>
                  <a:lnTo>
                    <a:pt x="2870482" y="609099"/>
                  </a:lnTo>
                  <a:lnTo>
                    <a:pt x="2884282" y="616848"/>
                  </a:lnTo>
                  <a:lnTo>
                    <a:pt x="2898082" y="624600"/>
                  </a:lnTo>
                  <a:lnTo>
                    <a:pt x="2911883" y="632354"/>
                  </a:lnTo>
                  <a:lnTo>
                    <a:pt x="2925683" y="640110"/>
                  </a:lnTo>
                  <a:lnTo>
                    <a:pt x="2939483" y="647867"/>
                  </a:lnTo>
                  <a:lnTo>
                    <a:pt x="2953284" y="655626"/>
                  </a:lnTo>
                  <a:lnTo>
                    <a:pt x="2967084" y="663386"/>
                  </a:lnTo>
                  <a:lnTo>
                    <a:pt x="2967084" y="835767"/>
                  </a:lnTo>
                  <a:lnTo>
                    <a:pt x="2953284" y="825578"/>
                  </a:lnTo>
                  <a:lnTo>
                    <a:pt x="2939483" y="815390"/>
                  </a:lnTo>
                  <a:lnTo>
                    <a:pt x="2925683" y="805204"/>
                  </a:lnTo>
                  <a:lnTo>
                    <a:pt x="2911883" y="795020"/>
                  </a:lnTo>
                  <a:lnTo>
                    <a:pt x="2898082" y="784838"/>
                  </a:lnTo>
                  <a:lnTo>
                    <a:pt x="2884282" y="774658"/>
                  </a:lnTo>
                  <a:lnTo>
                    <a:pt x="2870482" y="764480"/>
                  </a:lnTo>
                  <a:lnTo>
                    <a:pt x="2856681" y="754304"/>
                  </a:lnTo>
                  <a:lnTo>
                    <a:pt x="2842881" y="744131"/>
                  </a:lnTo>
                  <a:lnTo>
                    <a:pt x="2829080" y="733961"/>
                  </a:lnTo>
                  <a:lnTo>
                    <a:pt x="2815280" y="723793"/>
                  </a:lnTo>
                  <a:lnTo>
                    <a:pt x="2801480" y="713629"/>
                  </a:lnTo>
                  <a:lnTo>
                    <a:pt x="2787679" y="703468"/>
                  </a:lnTo>
                  <a:lnTo>
                    <a:pt x="2773879" y="693311"/>
                  </a:lnTo>
                  <a:lnTo>
                    <a:pt x="2760078" y="683157"/>
                  </a:lnTo>
                  <a:lnTo>
                    <a:pt x="2746278" y="673008"/>
                  </a:lnTo>
                  <a:lnTo>
                    <a:pt x="2732478" y="662863"/>
                  </a:lnTo>
                  <a:lnTo>
                    <a:pt x="2718677" y="652723"/>
                  </a:lnTo>
                  <a:lnTo>
                    <a:pt x="2704877" y="642588"/>
                  </a:lnTo>
                  <a:lnTo>
                    <a:pt x="2691076" y="632459"/>
                  </a:lnTo>
                  <a:lnTo>
                    <a:pt x="2677276" y="622336"/>
                  </a:lnTo>
                  <a:lnTo>
                    <a:pt x="2663476" y="612218"/>
                  </a:lnTo>
                  <a:lnTo>
                    <a:pt x="2649675" y="602108"/>
                  </a:lnTo>
                  <a:lnTo>
                    <a:pt x="2635875" y="592005"/>
                  </a:lnTo>
                  <a:lnTo>
                    <a:pt x="2622074" y="581911"/>
                  </a:lnTo>
                  <a:lnTo>
                    <a:pt x="2608274" y="571824"/>
                  </a:lnTo>
                  <a:lnTo>
                    <a:pt x="2594474" y="561747"/>
                  </a:lnTo>
                  <a:lnTo>
                    <a:pt x="2580673" y="551680"/>
                  </a:lnTo>
                  <a:lnTo>
                    <a:pt x="2566873" y="541623"/>
                  </a:lnTo>
                  <a:lnTo>
                    <a:pt x="2553072" y="531577"/>
                  </a:lnTo>
                  <a:lnTo>
                    <a:pt x="2539272" y="521544"/>
                  </a:lnTo>
                  <a:lnTo>
                    <a:pt x="2525472" y="511524"/>
                  </a:lnTo>
                  <a:lnTo>
                    <a:pt x="2511671" y="501518"/>
                  </a:lnTo>
                  <a:lnTo>
                    <a:pt x="2497871" y="491528"/>
                  </a:lnTo>
                  <a:lnTo>
                    <a:pt x="2484070" y="481554"/>
                  </a:lnTo>
                  <a:lnTo>
                    <a:pt x="2470270" y="471597"/>
                  </a:lnTo>
                  <a:lnTo>
                    <a:pt x="2456470" y="461659"/>
                  </a:lnTo>
                  <a:lnTo>
                    <a:pt x="2442669" y="451742"/>
                  </a:lnTo>
                  <a:lnTo>
                    <a:pt x="2428869" y="441847"/>
                  </a:lnTo>
                  <a:lnTo>
                    <a:pt x="2415068" y="431976"/>
                  </a:lnTo>
                  <a:lnTo>
                    <a:pt x="2401268" y="422130"/>
                  </a:lnTo>
                  <a:lnTo>
                    <a:pt x="2387468" y="412312"/>
                  </a:lnTo>
                  <a:lnTo>
                    <a:pt x="2373667" y="402523"/>
                  </a:lnTo>
                  <a:lnTo>
                    <a:pt x="2359867" y="392766"/>
                  </a:lnTo>
                  <a:lnTo>
                    <a:pt x="2346067" y="383043"/>
                  </a:lnTo>
                  <a:lnTo>
                    <a:pt x="2332266" y="373358"/>
                  </a:lnTo>
                  <a:lnTo>
                    <a:pt x="2318466" y="363711"/>
                  </a:lnTo>
                  <a:lnTo>
                    <a:pt x="2304665" y="354104"/>
                  </a:lnTo>
                  <a:lnTo>
                    <a:pt x="2290865" y="344537"/>
                  </a:lnTo>
                  <a:lnTo>
                    <a:pt x="2277065" y="335009"/>
                  </a:lnTo>
                  <a:lnTo>
                    <a:pt x="2263264" y="325521"/>
                  </a:lnTo>
                  <a:lnTo>
                    <a:pt x="2249464" y="316074"/>
                  </a:lnTo>
                  <a:lnTo>
                    <a:pt x="2235663" y="306669"/>
                  </a:lnTo>
                  <a:lnTo>
                    <a:pt x="2221863" y="297307"/>
                  </a:lnTo>
                  <a:lnTo>
                    <a:pt x="2208063" y="287990"/>
                  </a:lnTo>
                  <a:lnTo>
                    <a:pt x="2194262" y="278721"/>
                  </a:lnTo>
                  <a:lnTo>
                    <a:pt x="2180462" y="269500"/>
                  </a:lnTo>
                  <a:lnTo>
                    <a:pt x="2166661" y="260332"/>
                  </a:lnTo>
                  <a:lnTo>
                    <a:pt x="2152861" y="251220"/>
                  </a:lnTo>
                  <a:lnTo>
                    <a:pt x="2139061" y="242167"/>
                  </a:lnTo>
                  <a:lnTo>
                    <a:pt x="2125260" y="233178"/>
                  </a:lnTo>
                  <a:lnTo>
                    <a:pt x="2111460" y="224257"/>
                  </a:lnTo>
                  <a:lnTo>
                    <a:pt x="2097659" y="215408"/>
                  </a:lnTo>
                  <a:lnTo>
                    <a:pt x="2083859" y="206638"/>
                  </a:lnTo>
                  <a:lnTo>
                    <a:pt x="2070059" y="197951"/>
                  </a:lnTo>
                  <a:lnTo>
                    <a:pt x="2056258" y="189353"/>
                  </a:lnTo>
                  <a:lnTo>
                    <a:pt x="2042458" y="180851"/>
                  </a:lnTo>
                  <a:lnTo>
                    <a:pt x="2028657" y="172451"/>
                  </a:lnTo>
                  <a:lnTo>
                    <a:pt x="2014857" y="164158"/>
                  </a:lnTo>
                  <a:lnTo>
                    <a:pt x="2001057" y="155982"/>
                  </a:lnTo>
                  <a:lnTo>
                    <a:pt x="1987256" y="147928"/>
                  </a:lnTo>
                  <a:lnTo>
                    <a:pt x="1973456" y="140004"/>
                  </a:lnTo>
                  <a:lnTo>
                    <a:pt x="1959655" y="132219"/>
                  </a:lnTo>
                  <a:lnTo>
                    <a:pt x="1945855" y="124582"/>
                  </a:lnTo>
                  <a:lnTo>
                    <a:pt x="1932055" y="117103"/>
                  </a:lnTo>
                  <a:lnTo>
                    <a:pt x="1918254" y="109791"/>
                  </a:lnTo>
                  <a:lnTo>
                    <a:pt x="1904454" y="102660"/>
                  </a:lnTo>
                  <a:lnTo>
                    <a:pt x="1890654" y="95721"/>
                  </a:lnTo>
                  <a:lnTo>
                    <a:pt x="1876853" y="88988"/>
                  </a:lnTo>
                  <a:lnTo>
                    <a:pt x="1863053" y="82475"/>
                  </a:lnTo>
                  <a:lnTo>
                    <a:pt x="1849252" y="76198"/>
                  </a:lnTo>
                  <a:lnTo>
                    <a:pt x="1835452" y="70172"/>
                  </a:lnTo>
                  <a:lnTo>
                    <a:pt x="1821652" y="64415"/>
                  </a:lnTo>
                  <a:lnTo>
                    <a:pt x="1807851" y="58941"/>
                  </a:lnTo>
                  <a:lnTo>
                    <a:pt x="1794051" y="53768"/>
                  </a:lnTo>
                  <a:lnTo>
                    <a:pt x="1780250" y="48910"/>
                  </a:lnTo>
                  <a:lnTo>
                    <a:pt x="1766450" y="44383"/>
                  </a:lnTo>
                  <a:lnTo>
                    <a:pt x="1752650" y="40200"/>
                  </a:lnTo>
                  <a:lnTo>
                    <a:pt x="1738849" y="36373"/>
                  </a:lnTo>
                  <a:lnTo>
                    <a:pt x="1725049" y="32912"/>
                  </a:lnTo>
                  <a:lnTo>
                    <a:pt x="1711248" y="29824"/>
                  </a:lnTo>
                  <a:lnTo>
                    <a:pt x="1697448" y="27116"/>
                  </a:lnTo>
                  <a:lnTo>
                    <a:pt x="1683648" y="24789"/>
                  </a:lnTo>
                  <a:lnTo>
                    <a:pt x="1669847" y="22845"/>
                  </a:lnTo>
                  <a:lnTo>
                    <a:pt x="1656047" y="21281"/>
                  </a:lnTo>
                  <a:lnTo>
                    <a:pt x="1642246" y="20092"/>
                  </a:lnTo>
                  <a:lnTo>
                    <a:pt x="1628446" y="19272"/>
                  </a:lnTo>
                  <a:lnTo>
                    <a:pt x="1614646" y="18811"/>
                  </a:lnTo>
                  <a:lnTo>
                    <a:pt x="1600845" y="18699"/>
                  </a:lnTo>
                  <a:lnTo>
                    <a:pt x="1587045" y="18922"/>
                  </a:lnTo>
                  <a:lnTo>
                    <a:pt x="1573244" y="19469"/>
                  </a:lnTo>
                  <a:lnTo>
                    <a:pt x="1559444" y="20323"/>
                  </a:lnTo>
                  <a:lnTo>
                    <a:pt x="1545644" y="21471"/>
                  </a:lnTo>
                  <a:lnTo>
                    <a:pt x="1531843" y="22897"/>
                  </a:lnTo>
                  <a:lnTo>
                    <a:pt x="1518043" y="24585"/>
                  </a:lnTo>
                  <a:lnTo>
                    <a:pt x="1504242" y="26521"/>
                  </a:lnTo>
                  <a:lnTo>
                    <a:pt x="1490442" y="28690"/>
                  </a:lnTo>
                  <a:lnTo>
                    <a:pt x="1476642" y="31078"/>
                  </a:lnTo>
                  <a:lnTo>
                    <a:pt x="1462841" y="33671"/>
                  </a:lnTo>
                  <a:lnTo>
                    <a:pt x="1449041" y="36456"/>
                  </a:lnTo>
                  <a:lnTo>
                    <a:pt x="1435241" y="39423"/>
                  </a:lnTo>
                  <a:lnTo>
                    <a:pt x="1421440" y="42560"/>
                  </a:lnTo>
                  <a:lnTo>
                    <a:pt x="1407640" y="45858"/>
                  </a:lnTo>
                  <a:lnTo>
                    <a:pt x="1393839" y="49306"/>
                  </a:lnTo>
                  <a:lnTo>
                    <a:pt x="1380039" y="52898"/>
                  </a:lnTo>
                  <a:lnTo>
                    <a:pt x="1366239" y="56626"/>
                  </a:lnTo>
                  <a:lnTo>
                    <a:pt x="1352438" y="60485"/>
                  </a:lnTo>
                  <a:lnTo>
                    <a:pt x="1338638" y="64468"/>
                  </a:lnTo>
                  <a:lnTo>
                    <a:pt x="1324837" y="68571"/>
                  </a:lnTo>
                  <a:lnTo>
                    <a:pt x="1311037" y="72790"/>
                  </a:lnTo>
                  <a:lnTo>
                    <a:pt x="1297237" y="77123"/>
                  </a:lnTo>
                  <a:lnTo>
                    <a:pt x="1283436" y="81566"/>
                  </a:lnTo>
                  <a:lnTo>
                    <a:pt x="1269636" y="86118"/>
                  </a:lnTo>
                  <a:lnTo>
                    <a:pt x="1255835" y="90778"/>
                  </a:lnTo>
                  <a:lnTo>
                    <a:pt x="1242035" y="95541"/>
                  </a:lnTo>
                  <a:lnTo>
                    <a:pt x="1228235" y="100409"/>
                  </a:lnTo>
                  <a:lnTo>
                    <a:pt x="1214434" y="105378"/>
                  </a:lnTo>
                  <a:lnTo>
                    <a:pt x="1200634" y="110450"/>
                  </a:lnTo>
                  <a:lnTo>
                    <a:pt x="1186833" y="115623"/>
                  </a:lnTo>
                  <a:lnTo>
                    <a:pt x="1173033" y="120898"/>
                  </a:lnTo>
                  <a:lnTo>
                    <a:pt x="1159233" y="126275"/>
                  </a:lnTo>
                  <a:lnTo>
                    <a:pt x="1145432" y="131756"/>
                  </a:lnTo>
                  <a:lnTo>
                    <a:pt x="1131632" y="137342"/>
                  </a:lnTo>
                  <a:lnTo>
                    <a:pt x="1117831" y="143033"/>
                  </a:lnTo>
                  <a:lnTo>
                    <a:pt x="1104031" y="148831"/>
                  </a:lnTo>
                  <a:lnTo>
                    <a:pt x="1090231" y="154738"/>
                  </a:lnTo>
                  <a:lnTo>
                    <a:pt x="1076430" y="160755"/>
                  </a:lnTo>
                  <a:lnTo>
                    <a:pt x="1062630" y="166885"/>
                  </a:lnTo>
                  <a:lnTo>
                    <a:pt x="1048829" y="173129"/>
                  </a:lnTo>
                  <a:lnTo>
                    <a:pt x="1035029" y="179488"/>
                  </a:lnTo>
                  <a:lnTo>
                    <a:pt x="1021229" y="185966"/>
                  </a:lnTo>
                  <a:lnTo>
                    <a:pt x="1007428" y="192562"/>
                  </a:lnTo>
                  <a:lnTo>
                    <a:pt x="993628" y="199279"/>
                  </a:lnTo>
                  <a:lnTo>
                    <a:pt x="979827" y="206117"/>
                  </a:lnTo>
                  <a:lnTo>
                    <a:pt x="966027" y="213079"/>
                  </a:lnTo>
                  <a:lnTo>
                    <a:pt x="952227" y="220165"/>
                  </a:lnTo>
                  <a:lnTo>
                    <a:pt x="938426" y="227376"/>
                  </a:lnTo>
                  <a:lnTo>
                    <a:pt x="924626" y="234713"/>
                  </a:lnTo>
                  <a:lnTo>
                    <a:pt x="910826" y="242176"/>
                  </a:lnTo>
                  <a:lnTo>
                    <a:pt x="897025" y="249765"/>
                  </a:lnTo>
                  <a:lnTo>
                    <a:pt x="883225" y="257481"/>
                  </a:lnTo>
                  <a:lnTo>
                    <a:pt x="869424" y="265324"/>
                  </a:lnTo>
                  <a:lnTo>
                    <a:pt x="855624" y="273294"/>
                  </a:lnTo>
                  <a:lnTo>
                    <a:pt x="841824" y="281391"/>
                  </a:lnTo>
                  <a:lnTo>
                    <a:pt x="828023" y="289615"/>
                  </a:lnTo>
                  <a:lnTo>
                    <a:pt x="814223" y="297964"/>
                  </a:lnTo>
                  <a:lnTo>
                    <a:pt x="800422" y="306440"/>
                  </a:lnTo>
                  <a:lnTo>
                    <a:pt x="786622" y="315042"/>
                  </a:lnTo>
                  <a:lnTo>
                    <a:pt x="772822" y="323769"/>
                  </a:lnTo>
                  <a:lnTo>
                    <a:pt x="759021" y="332621"/>
                  </a:lnTo>
                  <a:lnTo>
                    <a:pt x="745221" y="341598"/>
                  </a:lnTo>
                  <a:lnTo>
                    <a:pt x="731420" y="350699"/>
                  </a:lnTo>
                  <a:lnTo>
                    <a:pt x="717620" y="359924"/>
                  </a:lnTo>
                  <a:lnTo>
                    <a:pt x="703820" y="369272"/>
                  </a:lnTo>
                  <a:lnTo>
                    <a:pt x="690019" y="378743"/>
                  </a:lnTo>
                  <a:lnTo>
                    <a:pt x="676219" y="388336"/>
                  </a:lnTo>
                  <a:lnTo>
                    <a:pt x="662418" y="398052"/>
                  </a:lnTo>
                  <a:lnTo>
                    <a:pt x="648618" y="407889"/>
                  </a:lnTo>
                  <a:lnTo>
                    <a:pt x="634818" y="417847"/>
                  </a:lnTo>
                  <a:lnTo>
                    <a:pt x="621017" y="427925"/>
                  </a:lnTo>
                  <a:lnTo>
                    <a:pt x="607217" y="438124"/>
                  </a:lnTo>
                  <a:lnTo>
                    <a:pt x="593416" y="448442"/>
                  </a:lnTo>
                  <a:lnTo>
                    <a:pt x="579616" y="458880"/>
                  </a:lnTo>
                  <a:lnTo>
                    <a:pt x="565816" y="469435"/>
                  </a:lnTo>
                  <a:lnTo>
                    <a:pt x="552015" y="480109"/>
                  </a:lnTo>
                  <a:lnTo>
                    <a:pt x="538215" y="490900"/>
                  </a:lnTo>
                  <a:lnTo>
                    <a:pt x="524414" y="501808"/>
                  </a:lnTo>
                  <a:lnTo>
                    <a:pt x="510614" y="512833"/>
                  </a:lnTo>
                  <a:lnTo>
                    <a:pt x="496814" y="523972"/>
                  </a:lnTo>
                  <a:lnTo>
                    <a:pt x="483013" y="535227"/>
                  </a:lnTo>
                  <a:lnTo>
                    <a:pt x="469213" y="546597"/>
                  </a:lnTo>
                  <a:lnTo>
                    <a:pt x="455413" y="558080"/>
                  </a:lnTo>
                  <a:lnTo>
                    <a:pt x="441612" y="569676"/>
                  </a:lnTo>
                  <a:lnTo>
                    <a:pt x="427812" y="581384"/>
                  </a:lnTo>
                  <a:lnTo>
                    <a:pt x="414011" y="593205"/>
                  </a:lnTo>
                  <a:lnTo>
                    <a:pt x="400211" y="605136"/>
                  </a:lnTo>
                  <a:lnTo>
                    <a:pt x="386411" y="617178"/>
                  </a:lnTo>
                  <a:lnTo>
                    <a:pt x="372610" y="629329"/>
                  </a:lnTo>
                  <a:lnTo>
                    <a:pt x="358810" y="641590"/>
                  </a:lnTo>
                  <a:lnTo>
                    <a:pt x="345009" y="653958"/>
                  </a:lnTo>
                  <a:lnTo>
                    <a:pt x="331209" y="666434"/>
                  </a:lnTo>
                  <a:lnTo>
                    <a:pt x="317409" y="679016"/>
                  </a:lnTo>
                  <a:lnTo>
                    <a:pt x="303608" y="691705"/>
                  </a:lnTo>
                  <a:lnTo>
                    <a:pt x="289808" y="704499"/>
                  </a:lnTo>
                  <a:lnTo>
                    <a:pt x="276007" y="717397"/>
                  </a:lnTo>
                  <a:lnTo>
                    <a:pt x="262207" y="730398"/>
                  </a:lnTo>
                  <a:lnTo>
                    <a:pt x="248407" y="743503"/>
                  </a:lnTo>
                  <a:lnTo>
                    <a:pt x="234606" y="756710"/>
                  </a:lnTo>
                  <a:lnTo>
                    <a:pt x="220806" y="770018"/>
                  </a:lnTo>
                  <a:lnTo>
                    <a:pt x="207005" y="783426"/>
                  </a:lnTo>
                  <a:lnTo>
                    <a:pt x="193205" y="796934"/>
                  </a:lnTo>
                  <a:lnTo>
                    <a:pt x="179405" y="810542"/>
                  </a:lnTo>
                  <a:lnTo>
                    <a:pt x="165604" y="824247"/>
                  </a:lnTo>
                  <a:lnTo>
                    <a:pt x="151804" y="838050"/>
                  </a:lnTo>
                  <a:lnTo>
                    <a:pt x="138003" y="851950"/>
                  </a:lnTo>
                  <a:lnTo>
                    <a:pt x="124203" y="865945"/>
                  </a:lnTo>
                  <a:lnTo>
                    <a:pt x="110403" y="880036"/>
                  </a:lnTo>
                  <a:lnTo>
                    <a:pt x="96602" y="894221"/>
                  </a:lnTo>
                  <a:lnTo>
                    <a:pt x="82802" y="908500"/>
                  </a:lnTo>
                  <a:lnTo>
                    <a:pt x="69001" y="922872"/>
                  </a:lnTo>
                  <a:lnTo>
                    <a:pt x="55201" y="937336"/>
                  </a:lnTo>
                  <a:lnTo>
                    <a:pt x="41401" y="951891"/>
                  </a:lnTo>
                  <a:lnTo>
                    <a:pt x="27600" y="966537"/>
                  </a:lnTo>
                  <a:lnTo>
                    <a:pt x="13800" y="981274"/>
                  </a:lnTo>
                  <a:lnTo>
                    <a:pt x="0" y="996099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8686" y="2213510"/>
              <a:ext cx="2967084" cy="794478"/>
            </a:xfrm>
            <a:custGeom>
              <a:avLst/>
              <a:pathLst>
                <a:path w="2967084" h="794478">
                  <a:moveTo>
                    <a:pt x="0" y="794478"/>
                  </a:moveTo>
                  <a:lnTo>
                    <a:pt x="0" y="794478"/>
                  </a:lnTo>
                  <a:lnTo>
                    <a:pt x="13800" y="783457"/>
                  </a:lnTo>
                  <a:lnTo>
                    <a:pt x="27600" y="772495"/>
                  </a:lnTo>
                  <a:lnTo>
                    <a:pt x="41401" y="761592"/>
                  </a:lnTo>
                  <a:lnTo>
                    <a:pt x="55201" y="750748"/>
                  </a:lnTo>
                  <a:lnTo>
                    <a:pt x="69001" y="739965"/>
                  </a:lnTo>
                  <a:lnTo>
                    <a:pt x="82802" y="729242"/>
                  </a:lnTo>
                  <a:lnTo>
                    <a:pt x="96602" y="718581"/>
                  </a:lnTo>
                  <a:lnTo>
                    <a:pt x="110403" y="707980"/>
                  </a:lnTo>
                  <a:lnTo>
                    <a:pt x="124203" y="697442"/>
                  </a:lnTo>
                  <a:lnTo>
                    <a:pt x="138003" y="686966"/>
                  </a:lnTo>
                  <a:lnTo>
                    <a:pt x="151804" y="676553"/>
                  </a:lnTo>
                  <a:lnTo>
                    <a:pt x="165604" y="666204"/>
                  </a:lnTo>
                  <a:lnTo>
                    <a:pt x="179405" y="655918"/>
                  </a:lnTo>
                  <a:lnTo>
                    <a:pt x="193205" y="645696"/>
                  </a:lnTo>
                  <a:lnTo>
                    <a:pt x="207005" y="635540"/>
                  </a:lnTo>
                  <a:lnTo>
                    <a:pt x="220806" y="625448"/>
                  </a:lnTo>
                  <a:lnTo>
                    <a:pt x="234606" y="615422"/>
                  </a:lnTo>
                  <a:lnTo>
                    <a:pt x="248407" y="605462"/>
                  </a:lnTo>
                  <a:lnTo>
                    <a:pt x="262207" y="595569"/>
                  </a:lnTo>
                  <a:lnTo>
                    <a:pt x="276007" y="585743"/>
                  </a:lnTo>
                  <a:lnTo>
                    <a:pt x="289808" y="575984"/>
                  </a:lnTo>
                  <a:lnTo>
                    <a:pt x="303608" y="566293"/>
                  </a:lnTo>
                  <a:lnTo>
                    <a:pt x="317409" y="556671"/>
                  </a:lnTo>
                  <a:lnTo>
                    <a:pt x="331209" y="547117"/>
                  </a:lnTo>
                  <a:lnTo>
                    <a:pt x="345009" y="537632"/>
                  </a:lnTo>
                  <a:lnTo>
                    <a:pt x="358810" y="528216"/>
                  </a:lnTo>
                  <a:lnTo>
                    <a:pt x="372610" y="518871"/>
                  </a:lnTo>
                  <a:lnTo>
                    <a:pt x="386411" y="509595"/>
                  </a:lnTo>
                  <a:lnTo>
                    <a:pt x="400211" y="500391"/>
                  </a:lnTo>
                  <a:lnTo>
                    <a:pt x="414011" y="491256"/>
                  </a:lnTo>
                  <a:lnTo>
                    <a:pt x="427812" y="482193"/>
                  </a:lnTo>
                  <a:lnTo>
                    <a:pt x="441612" y="473202"/>
                  </a:lnTo>
                  <a:lnTo>
                    <a:pt x="455413" y="464282"/>
                  </a:lnTo>
                  <a:lnTo>
                    <a:pt x="469213" y="455433"/>
                  </a:lnTo>
                  <a:lnTo>
                    <a:pt x="483013" y="446657"/>
                  </a:lnTo>
                  <a:lnTo>
                    <a:pt x="496814" y="437953"/>
                  </a:lnTo>
                  <a:lnTo>
                    <a:pt x="510614" y="429322"/>
                  </a:lnTo>
                  <a:lnTo>
                    <a:pt x="524414" y="420762"/>
                  </a:lnTo>
                  <a:lnTo>
                    <a:pt x="538215" y="412276"/>
                  </a:lnTo>
                  <a:lnTo>
                    <a:pt x="552015" y="403862"/>
                  </a:lnTo>
                  <a:lnTo>
                    <a:pt x="565816" y="395520"/>
                  </a:lnTo>
                  <a:lnTo>
                    <a:pt x="579616" y="387251"/>
                  </a:lnTo>
                  <a:lnTo>
                    <a:pt x="593416" y="379054"/>
                  </a:lnTo>
                  <a:lnTo>
                    <a:pt x="607217" y="370930"/>
                  </a:lnTo>
                  <a:lnTo>
                    <a:pt x="621017" y="362878"/>
                  </a:lnTo>
                  <a:lnTo>
                    <a:pt x="634818" y="354898"/>
                  </a:lnTo>
                  <a:lnTo>
                    <a:pt x="648618" y="346989"/>
                  </a:lnTo>
                  <a:lnTo>
                    <a:pt x="662418" y="339152"/>
                  </a:lnTo>
                  <a:lnTo>
                    <a:pt x="676219" y="331387"/>
                  </a:lnTo>
                  <a:lnTo>
                    <a:pt x="690019" y="323691"/>
                  </a:lnTo>
                  <a:lnTo>
                    <a:pt x="703820" y="316067"/>
                  </a:lnTo>
                  <a:lnTo>
                    <a:pt x="717620" y="308512"/>
                  </a:lnTo>
                  <a:lnTo>
                    <a:pt x="731420" y="301026"/>
                  </a:lnTo>
                  <a:lnTo>
                    <a:pt x="745221" y="293609"/>
                  </a:lnTo>
                  <a:lnTo>
                    <a:pt x="759021" y="286261"/>
                  </a:lnTo>
                  <a:lnTo>
                    <a:pt x="772822" y="278980"/>
                  </a:lnTo>
                  <a:lnTo>
                    <a:pt x="786622" y="271766"/>
                  </a:lnTo>
                  <a:lnTo>
                    <a:pt x="800422" y="264618"/>
                  </a:lnTo>
                  <a:lnTo>
                    <a:pt x="814223" y="257536"/>
                  </a:lnTo>
                  <a:lnTo>
                    <a:pt x="828023" y="250519"/>
                  </a:lnTo>
                  <a:lnTo>
                    <a:pt x="841824" y="243567"/>
                  </a:lnTo>
                  <a:lnTo>
                    <a:pt x="855624" y="236678"/>
                  </a:lnTo>
                  <a:lnTo>
                    <a:pt x="869424" y="229852"/>
                  </a:lnTo>
                  <a:lnTo>
                    <a:pt x="883225" y="223089"/>
                  </a:lnTo>
                  <a:lnTo>
                    <a:pt x="897025" y="216388"/>
                  </a:lnTo>
                  <a:lnTo>
                    <a:pt x="910826" y="209748"/>
                  </a:lnTo>
                  <a:lnTo>
                    <a:pt x="924626" y="203171"/>
                  </a:lnTo>
                  <a:lnTo>
                    <a:pt x="938426" y="196655"/>
                  </a:lnTo>
                  <a:lnTo>
                    <a:pt x="952227" y="190201"/>
                  </a:lnTo>
                  <a:lnTo>
                    <a:pt x="966027" y="183808"/>
                  </a:lnTo>
                  <a:lnTo>
                    <a:pt x="979827" y="177479"/>
                  </a:lnTo>
                  <a:lnTo>
                    <a:pt x="993628" y="171212"/>
                  </a:lnTo>
                  <a:lnTo>
                    <a:pt x="1007428" y="165010"/>
                  </a:lnTo>
                  <a:lnTo>
                    <a:pt x="1021229" y="158873"/>
                  </a:lnTo>
                  <a:lnTo>
                    <a:pt x="1035029" y="152802"/>
                  </a:lnTo>
                  <a:lnTo>
                    <a:pt x="1048829" y="146800"/>
                  </a:lnTo>
                  <a:lnTo>
                    <a:pt x="1062630" y="140868"/>
                  </a:lnTo>
                  <a:lnTo>
                    <a:pt x="1076430" y="135008"/>
                  </a:lnTo>
                  <a:lnTo>
                    <a:pt x="1090231" y="129221"/>
                  </a:lnTo>
                  <a:lnTo>
                    <a:pt x="1104031" y="123512"/>
                  </a:lnTo>
                  <a:lnTo>
                    <a:pt x="1117831" y="117880"/>
                  </a:lnTo>
                  <a:lnTo>
                    <a:pt x="1131632" y="112331"/>
                  </a:lnTo>
                  <a:lnTo>
                    <a:pt x="1145432" y="106865"/>
                  </a:lnTo>
                  <a:lnTo>
                    <a:pt x="1159233" y="101485"/>
                  </a:lnTo>
                  <a:lnTo>
                    <a:pt x="1173033" y="96195"/>
                  </a:lnTo>
                  <a:lnTo>
                    <a:pt x="1186833" y="90998"/>
                  </a:lnTo>
                  <a:lnTo>
                    <a:pt x="1200634" y="85896"/>
                  </a:lnTo>
                  <a:lnTo>
                    <a:pt x="1214434" y="80892"/>
                  </a:lnTo>
                  <a:lnTo>
                    <a:pt x="1228235" y="75991"/>
                  </a:lnTo>
                  <a:lnTo>
                    <a:pt x="1242035" y="71195"/>
                  </a:lnTo>
                  <a:lnTo>
                    <a:pt x="1255835" y="66508"/>
                  </a:lnTo>
                  <a:lnTo>
                    <a:pt x="1269636" y="61934"/>
                  </a:lnTo>
                  <a:lnTo>
                    <a:pt x="1283436" y="57478"/>
                  </a:lnTo>
                  <a:lnTo>
                    <a:pt x="1297237" y="53144"/>
                  </a:lnTo>
                  <a:lnTo>
                    <a:pt x="1311037" y="48934"/>
                  </a:lnTo>
                  <a:lnTo>
                    <a:pt x="1324837" y="44852"/>
                  </a:lnTo>
                  <a:lnTo>
                    <a:pt x="1338638" y="40903"/>
                  </a:lnTo>
                  <a:lnTo>
                    <a:pt x="1352438" y="37090"/>
                  </a:lnTo>
                  <a:lnTo>
                    <a:pt x="1366239" y="33418"/>
                  </a:lnTo>
                  <a:lnTo>
                    <a:pt x="1380039" y="29892"/>
                  </a:lnTo>
                  <a:lnTo>
                    <a:pt x="1393839" y="26519"/>
                  </a:lnTo>
                  <a:lnTo>
                    <a:pt x="1407640" y="23304"/>
                  </a:lnTo>
                  <a:lnTo>
                    <a:pt x="1421440" y="20255"/>
                  </a:lnTo>
                  <a:lnTo>
                    <a:pt x="1435241" y="17380"/>
                  </a:lnTo>
                  <a:lnTo>
                    <a:pt x="1449041" y="14686"/>
                  </a:lnTo>
                  <a:lnTo>
                    <a:pt x="1462841" y="12184"/>
                  </a:lnTo>
                  <a:lnTo>
                    <a:pt x="1476642" y="9882"/>
                  </a:lnTo>
                  <a:lnTo>
                    <a:pt x="1490442" y="7791"/>
                  </a:lnTo>
                  <a:lnTo>
                    <a:pt x="1504242" y="5922"/>
                  </a:lnTo>
                  <a:lnTo>
                    <a:pt x="1518043" y="4285"/>
                  </a:lnTo>
                  <a:lnTo>
                    <a:pt x="1531843" y="2893"/>
                  </a:lnTo>
                  <a:lnTo>
                    <a:pt x="1545644" y="1757"/>
                  </a:lnTo>
                  <a:lnTo>
                    <a:pt x="1559444" y="888"/>
                  </a:lnTo>
                  <a:lnTo>
                    <a:pt x="1573244" y="298"/>
                  </a:lnTo>
                  <a:lnTo>
                    <a:pt x="1587045" y="0"/>
                  </a:lnTo>
                  <a:lnTo>
                    <a:pt x="1600845" y="2"/>
                  </a:lnTo>
                  <a:lnTo>
                    <a:pt x="1614646" y="317"/>
                  </a:lnTo>
                  <a:lnTo>
                    <a:pt x="1628446" y="953"/>
                  </a:lnTo>
                  <a:lnTo>
                    <a:pt x="1642246" y="1919"/>
                  </a:lnTo>
                  <a:lnTo>
                    <a:pt x="1656047" y="3221"/>
                  </a:lnTo>
                  <a:lnTo>
                    <a:pt x="1669847" y="4866"/>
                  </a:lnTo>
                  <a:lnTo>
                    <a:pt x="1683648" y="6857"/>
                  </a:lnTo>
                  <a:lnTo>
                    <a:pt x="1697448" y="9198"/>
                  </a:lnTo>
                  <a:lnTo>
                    <a:pt x="1711248" y="11888"/>
                  </a:lnTo>
                  <a:lnTo>
                    <a:pt x="1725049" y="14927"/>
                  </a:lnTo>
                  <a:lnTo>
                    <a:pt x="1738849" y="18310"/>
                  </a:lnTo>
                  <a:lnTo>
                    <a:pt x="1752650" y="22034"/>
                  </a:lnTo>
                  <a:lnTo>
                    <a:pt x="1766450" y="26091"/>
                  </a:lnTo>
                  <a:lnTo>
                    <a:pt x="1780250" y="30472"/>
                  </a:lnTo>
                  <a:lnTo>
                    <a:pt x="1794051" y="35166"/>
                  </a:lnTo>
                  <a:lnTo>
                    <a:pt x="1807851" y="40161"/>
                  </a:lnTo>
                  <a:lnTo>
                    <a:pt x="1821652" y="45442"/>
                  </a:lnTo>
                  <a:lnTo>
                    <a:pt x="1835452" y="50996"/>
                  </a:lnTo>
                  <a:lnTo>
                    <a:pt x="1849252" y="56804"/>
                  </a:lnTo>
                  <a:lnTo>
                    <a:pt x="1863053" y="62850"/>
                  </a:lnTo>
                  <a:lnTo>
                    <a:pt x="1876853" y="69115"/>
                  </a:lnTo>
                  <a:lnTo>
                    <a:pt x="1890654" y="75582"/>
                  </a:lnTo>
                  <a:lnTo>
                    <a:pt x="1904454" y="82230"/>
                  </a:lnTo>
                  <a:lnTo>
                    <a:pt x="1918254" y="89041"/>
                  </a:lnTo>
                  <a:lnTo>
                    <a:pt x="1932055" y="95995"/>
                  </a:lnTo>
                  <a:lnTo>
                    <a:pt x="1945855" y="103075"/>
                  </a:lnTo>
                  <a:lnTo>
                    <a:pt x="1959655" y="110263"/>
                  </a:lnTo>
                  <a:lnTo>
                    <a:pt x="1973456" y="117540"/>
                  </a:lnTo>
                  <a:lnTo>
                    <a:pt x="1987256" y="124892"/>
                  </a:lnTo>
                  <a:lnTo>
                    <a:pt x="2001057" y="132304"/>
                  </a:lnTo>
                  <a:lnTo>
                    <a:pt x="2014857" y="139761"/>
                  </a:lnTo>
                  <a:lnTo>
                    <a:pt x="2028657" y="147251"/>
                  </a:lnTo>
                  <a:lnTo>
                    <a:pt x="2042458" y="154765"/>
                  </a:lnTo>
                  <a:lnTo>
                    <a:pt x="2056258" y="162291"/>
                  </a:lnTo>
                  <a:lnTo>
                    <a:pt x="2070059" y="169824"/>
                  </a:lnTo>
                  <a:lnTo>
                    <a:pt x="2083859" y="177356"/>
                  </a:lnTo>
                  <a:lnTo>
                    <a:pt x="2097659" y="184881"/>
                  </a:lnTo>
                  <a:lnTo>
                    <a:pt x="2111460" y="192397"/>
                  </a:lnTo>
                  <a:lnTo>
                    <a:pt x="2125260" y="199901"/>
                  </a:lnTo>
                  <a:lnTo>
                    <a:pt x="2139061" y="207389"/>
                  </a:lnTo>
                  <a:lnTo>
                    <a:pt x="2152861" y="214862"/>
                  </a:lnTo>
                  <a:lnTo>
                    <a:pt x="2166661" y="222319"/>
                  </a:lnTo>
                  <a:lnTo>
                    <a:pt x="2180462" y="229760"/>
                  </a:lnTo>
                  <a:lnTo>
                    <a:pt x="2194262" y="237186"/>
                  </a:lnTo>
                  <a:lnTo>
                    <a:pt x="2208063" y="244600"/>
                  </a:lnTo>
                  <a:lnTo>
                    <a:pt x="2221863" y="252001"/>
                  </a:lnTo>
                  <a:lnTo>
                    <a:pt x="2235663" y="259394"/>
                  </a:lnTo>
                  <a:lnTo>
                    <a:pt x="2249464" y="266780"/>
                  </a:lnTo>
                  <a:lnTo>
                    <a:pt x="2263264" y="274163"/>
                  </a:lnTo>
                  <a:lnTo>
                    <a:pt x="2277065" y="281545"/>
                  </a:lnTo>
                  <a:lnTo>
                    <a:pt x="2290865" y="288931"/>
                  </a:lnTo>
                  <a:lnTo>
                    <a:pt x="2304665" y="296323"/>
                  </a:lnTo>
                  <a:lnTo>
                    <a:pt x="2318466" y="303725"/>
                  </a:lnTo>
                  <a:lnTo>
                    <a:pt x="2332266" y="311142"/>
                  </a:lnTo>
                  <a:lnTo>
                    <a:pt x="2346067" y="318577"/>
                  </a:lnTo>
                  <a:lnTo>
                    <a:pt x="2359867" y="326029"/>
                  </a:lnTo>
                  <a:lnTo>
                    <a:pt x="2373667" y="333499"/>
                  </a:lnTo>
                  <a:lnTo>
                    <a:pt x="2387468" y="340985"/>
                  </a:lnTo>
                  <a:lnTo>
                    <a:pt x="2401268" y="348487"/>
                  </a:lnTo>
                  <a:lnTo>
                    <a:pt x="2415068" y="356004"/>
                  </a:lnTo>
                  <a:lnTo>
                    <a:pt x="2428869" y="363536"/>
                  </a:lnTo>
                  <a:lnTo>
                    <a:pt x="2442669" y="371082"/>
                  </a:lnTo>
                  <a:lnTo>
                    <a:pt x="2456470" y="378640"/>
                  </a:lnTo>
                  <a:lnTo>
                    <a:pt x="2470270" y="386211"/>
                  </a:lnTo>
                  <a:lnTo>
                    <a:pt x="2484070" y="393794"/>
                  </a:lnTo>
                  <a:lnTo>
                    <a:pt x="2497871" y="401389"/>
                  </a:lnTo>
                  <a:lnTo>
                    <a:pt x="2511671" y="408994"/>
                  </a:lnTo>
                  <a:lnTo>
                    <a:pt x="2525472" y="416609"/>
                  </a:lnTo>
                  <a:lnTo>
                    <a:pt x="2539272" y="424234"/>
                  </a:lnTo>
                  <a:lnTo>
                    <a:pt x="2553072" y="431868"/>
                  </a:lnTo>
                  <a:lnTo>
                    <a:pt x="2566873" y="439511"/>
                  </a:lnTo>
                  <a:lnTo>
                    <a:pt x="2580673" y="447162"/>
                  </a:lnTo>
                  <a:lnTo>
                    <a:pt x="2594474" y="454820"/>
                  </a:lnTo>
                  <a:lnTo>
                    <a:pt x="2608274" y="462486"/>
                  </a:lnTo>
                  <a:lnTo>
                    <a:pt x="2622074" y="470159"/>
                  </a:lnTo>
                  <a:lnTo>
                    <a:pt x="2635875" y="477839"/>
                  </a:lnTo>
                  <a:lnTo>
                    <a:pt x="2649675" y="485524"/>
                  </a:lnTo>
                  <a:lnTo>
                    <a:pt x="2663476" y="493216"/>
                  </a:lnTo>
                  <a:lnTo>
                    <a:pt x="2677276" y="500913"/>
                  </a:lnTo>
                  <a:lnTo>
                    <a:pt x="2691076" y="508615"/>
                  </a:lnTo>
                  <a:lnTo>
                    <a:pt x="2704877" y="516322"/>
                  </a:lnTo>
                  <a:lnTo>
                    <a:pt x="2718677" y="524034"/>
                  </a:lnTo>
                  <a:lnTo>
                    <a:pt x="2732478" y="531750"/>
                  </a:lnTo>
                  <a:lnTo>
                    <a:pt x="2746278" y="539470"/>
                  </a:lnTo>
                  <a:lnTo>
                    <a:pt x="2760078" y="547194"/>
                  </a:lnTo>
                  <a:lnTo>
                    <a:pt x="2773879" y="554921"/>
                  </a:lnTo>
                  <a:lnTo>
                    <a:pt x="2787679" y="562652"/>
                  </a:lnTo>
                  <a:lnTo>
                    <a:pt x="2801480" y="570386"/>
                  </a:lnTo>
                  <a:lnTo>
                    <a:pt x="2815280" y="578123"/>
                  </a:lnTo>
                  <a:lnTo>
                    <a:pt x="2829080" y="585863"/>
                  </a:lnTo>
                  <a:lnTo>
                    <a:pt x="2842881" y="593606"/>
                  </a:lnTo>
                  <a:lnTo>
                    <a:pt x="2856681" y="601351"/>
                  </a:lnTo>
                  <a:lnTo>
                    <a:pt x="2870482" y="609099"/>
                  </a:lnTo>
                  <a:lnTo>
                    <a:pt x="2884282" y="616848"/>
                  </a:lnTo>
                  <a:lnTo>
                    <a:pt x="2898082" y="624600"/>
                  </a:lnTo>
                  <a:lnTo>
                    <a:pt x="2911883" y="632354"/>
                  </a:lnTo>
                  <a:lnTo>
                    <a:pt x="2925683" y="640110"/>
                  </a:lnTo>
                  <a:lnTo>
                    <a:pt x="2939483" y="647867"/>
                  </a:lnTo>
                  <a:lnTo>
                    <a:pt x="2953284" y="655626"/>
                  </a:lnTo>
                  <a:lnTo>
                    <a:pt x="2967084" y="663386"/>
                  </a:lnTo>
                  <a:lnTo>
                    <a:pt x="2967084" y="6633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48686" y="2232209"/>
              <a:ext cx="2967084" cy="977400"/>
            </a:xfrm>
            <a:custGeom>
              <a:avLst/>
              <a:pathLst>
                <a:path w="2967084" h="977400">
                  <a:moveTo>
                    <a:pt x="2967084" y="817068"/>
                  </a:moveTo>
                  <a:lnTo>
                    <a:pt x="2967084" y="817068"/>
                  </a:lnTo>
                  <a:lnTo>
                    <a:pt x="2953284" y="806879"/>
                  </a:lnTo>
                  <a:lnTo>
                    <a:pt x="2939483" y="796691"/>
                  </a:lnTo>
                  <a:lnTo>
                    <a:pt x="2925683" y="786505"/>
                  </a:lnTo>
                  <a:lnTo>
                    <a:pt x="2911883" y="776321"/>
                  </a:lnTo>
                  <a:lnTo>
                    <a:pt x="2898082" y="766139"/>
                  </a:lnTo>
                  <a:lnTo>
                    <a:pt x="2884282" y="755959"/>
                  </a:lnTo>
                  <a:lnTo>
                    <a:pt x="2870482" y="745781"/>
                  </a:lnTo>
                  <a:lnTo>
                    <a:pt x="2856681" y="735605"/>
                  </a:lnTo>
                  <a:lnTo>
                    <a:pt x="2842881" y="725432"/>
                  </a:lnTo>
                  <a:lnTo>
                    <a:pt x="2829080" y="715262"/>
                  </a:lnTo>
                  <a:lnTo>
                    <a:pt x="2815280" y="705094"/>
                  </a:lnTo>
                  <a:lnTo>
                    <a:pt x="2801480" y="694930"/>
                  </a:lnTo>
                  <a:lnTo>
                    <a:pt x="2787679" y="684769"/>
                  </a:lnTo>
                  <a:lnTo>
                    <a:pt x="2773879" y="674612"/>
                  </a:lnTo>
                  <a:lnTo>
                    <a:pt x="2760078" y="664458"/>
                  </a:lnTo>
                  <a:lnTo>
                    <a:pt x="2746278" y="654309"/>
                  </a:lnTo>
                  <a:lnTo>
                    <a:pt x="2732478" y="644164"/>
                  </a:lnTo>
                  <a:lnTo>
                    <a:pt x="2718677" y="634024"/>
                  </a:lnTo>
                  <a:lnTo>
                    <a:pt x="2704877" y="623889"/>
                  </a:lnTo>
                  <a:lnTo>
                    <a:pt x="2691076" y="613760"/>
                  </a:lnTo>
                  <a:lnTo>
                    <a:pt x="2677276" y="603636"/>
                  </a:lnTo>
                  <a:lnTo>
                    <a:pt x="2663476" y="593519"/>
                  </a:lnTo>
                  <a:lnTo>
                    <a:pt x="2649675" y="583409"/>
                  </a:lnTo>
                  <a:lnTo>
                    <a:pt x="2635875" y="573306"/>
                  </a:lnTo>
                  <a:lnTo>
                    <a:pt x="2622074" y="563211"/>
                  </a:lnTo>
                  <a:lnTo>
                    <a:pt x="2608274" y="553125"/>
                  </a:lnTo>
                  <a:lnTo>
                    <a:pt x="2594474" y="543048"/>
                  </a:lnTo>
                  <a:lnTo>
                    <a:pt x="2580673" y="532980"/>
                  </a:lnTo>
                  <a:lnTo>
                    <a:pt x="2566873" y="522924"/>
                  </a:lnTo>
                  <a:lnTo>
                    <a:pt x="2553072" y="512878"/>
                  </a:lnTo>
                  <a:lnTo>
                    <a:pt x="2539272" y="502845"/>
                  </a:lnTo>
                  <a:lnTo>
                    <a:pt x="2525472" y="492825"/>
                  </a:lnTo>
                  <a:lnTo>
                    <a:pt x="2511671" y="482819"/>
                  </a:lnTo>
                  <a:lnTo>
                    <a:pt x="2497871" y="472829"/>
                  </a:lnTo>
                  <a:lnTo>
                    <a:pt x="2484070" y="462854"/>
                  </a:lnTo>
                  <a:lnTo>
                    <a:pt x="2470270" y="452898"/>
                  </a:lnTo>
                  <a:lnTo>
                    <a:pt x="2456470" y="442960"/>
                  </a:lnTo>
                  <a:lnTo>
                    <a:pt x="2442669" y="433043"/>
                  </a:lnTo>
                  <a:lnTo>
                    <a:pt x="2428869" y="423148"/>
                  </a:lnTo>
                  <a:lnTo>
                    <a:pt x="2415068" y="413277"/>
                  </a:lnTo>
                  <a:lnTo>
                    <a:pt x="2401268" y="403431"/>
                  </a:lnTo>
                  <a:lnTo>
                    <a:pt x="2387468" y="393612"/>
                  </a:lnTo>
                  <a:lnTo>
                    <a:pt x="2373667" y="383824"/>
                  </a:lnTo>
                  <a:lnTo>
                    <a:pt x="2359867" y="374067"/>
                  </a:lnTo>
                  <a:lnTo>
                    <a:pt x="2346067" y="364344"/>
                  </a:lnTo>
                  <a:lnTo>
                    <a:pt x="2332266" y="354658"/>
                  </a:lnTo>
                  <a:lnTo>
                    <a:pt x="2318466" y="345012"/>
                  </a:lnTo>
                  <a:lnTo>
                    <a:pt x="2304665" y="335405"/>
                  </a:lnTo>
                  <a:lnTo>
                    <a:pt x="2290865" y="325838"/>
                  </a:lnTo>
                  <a:lnTo>
                    <a:pt x="2277065" y="316310"/>
                  </a:lnTo>
                  <a:lnTo>
                    <a:pt x="2263264" y="306822"/>
                  </a:lnTo>
                  <a:lnTo>
                    <a:pt x="2249464" y="297375"/>
                  </a:lnTo>
                  <a:lnTo>
                    <a:pt x="2235663" y="287970"/>
                  </a:lnTo>
                  <a:lnTo>
                    <a:pt x="2221863" y="278608"/>
                  </a:lnTo>
                  <a:lnTo>
                    <a:pt x="2208063" y="269291"/>
                  </a:lnTo>
                  <a:lnTo>
                    <a:pt x="2194262" y="260021"/>
                  </a:lnTo>
                  <a:lnTo>
                    <a:pt x="2180462" y="250801"/>
                  </a:lnTo>
                  <a:lnTo>
                    <a:pt x="2166661" y="241633"/>
                  </a:lnTo>
                  <a:lnTo>
                    <a:pt x="2152861" y="232521"/>
                  </a:lnTo>
                  <a:lnTo>
                    <a:pt x="2139061" y="223468"/>
                  </a:lnTo>
                  <a:lnTo>
                    <a:pt x="2125260" y="214479"/>
                  </a:lnTo>
                  <a:lnTo>
                    <a:pt x="2111460" y="205558"/>
                  </a:lnTo>
                  <a:lnTo>
                    <a:pt x="2097659" y="196709"/>
                  </a:lnTo>
                  <a:lnTo>
                    <a:pt x="2083859" y="187939"/>
                  </a:lnTo>
                  <a:lnTo>
                    <a:pt x="2070059" y="179252"/>
                  </a:lnTo>
                  <a:lnTo>
                    <a:pt x="2056258" y="170654"/>
                  </a:lnTo>
                  <a:lnTo>
                    <a:pt x="2042458" y="162152"/>
                  </a:lnTo>
                  <a:lnTo>
                    <a:pt x="2028657" y="153751"/>
                  </a:lnTo>
                  <a:lnTo>
                    <a:pt x="2014857" y="145459"/>
                  </a:lnTo>
                  <a:lnTo>
                    <a:pt x="2001057" y="137283"/>
                  </a:lnTo>
                  <a:lnTo>
                    <a:pt x="1987256" y="129229"/>
                  </a:lnTo>
                  <a:lnTo>
                    <a:pt x="1973456" y="121305"/>
                  </a:lnTo>
                  <a:lnTo>
                    <a:pt x="1959655" y="113520"/>
                  </a:lnTo>
                  <a:lnTo>
                    <a:pt x="1945855" y="105883"/>
                  </a:lnTo>
                  <a:lnTo>
                    <a:pt x="1932055" y="98404"/>
                  </a:lnTo>
                  <a:lnTo>
                    <a:pt x="1918254" y="91092"/>
                  </a:lnTo>
                  <a:lnTo>
                    <a:pt x="1904454" y="83961"/>
                  </a:lnTo>
                  <a:lnTo>
                    <a:pt x="1890654" y="77022"/>
                  </a:lnTo>
                  <a:lnTo>
                    <a:pt x="1876853" y="70288"/>
                  </a:lnTo>
                  <a:lnTo>
                    <a:pt x="1863053" y="63776"/>
                  </a:lnTo>
                  <a:lnTo>
                    <a:pt x="1849252" y="57499"/>
                  </a:lnTo>
                  <a:lnTo>
                    <a:pt x="1835452" y="51473"/>
                  </a:lnTo>
                  <a:lnTo>
                    <a:pt x="1821652" y="45716"/>
                  </a:lnTo>
                  <a:lnTo>
                    <a:pt x="1807851" y="40242"/>
                  </a:lnTo>
                  <a:lnTo>
                    <a:pt x="1794051" y="35069"/>
                  </a:lnTo>
                  <a:lnTo>
                    <a:pt x="1780250" y="30211"/>
                  </a:lnTo>
                  <a:lnTo>
                    <a:pt x="1766450" y="25684"/>
                  </a:lnTo>
                  <a:lnTo>
                    <a:pt x="1752650" y="21501"/>
                  </a:lnTo>
                  <a:lnTo>
                    <a:pt x="1738849" y="17674"/>
                  </a:lnTo>
                  <a:lnTo>
                    <a:pt x="1725049" y="14213"/>
                  </a:lnTo>
                  <a:lnTo>
                    <a:pt x="1711248" y="11125"/>
                  </a:lnTo>
                  <a:lnTo>
                    <a:pt x="1697448" y="8416"/>
                  </a:lnTo>
                  <a:lnTo>
                    <a:pt x="1683648" y="6090"/>
                  </a:lnTo>
                  <a:lnTo>
                    <a:pt x="1669847" y="4146"/>
                  </a:lnTo>
                  <a:lnTo>
                    <a:pt x="1656047" y="2582"/>
                  </a:lnTo>
                  <a:lnTo>
                    <a:pt x="1642246" y="1393"/>
                  </a:lnTo>
                  <a:lnTo>
                    <a:pt x="1628446" y="573"/>
                  </a:lnTo>
                  <a:lnTo>
                    <a:pt x="1614646" y="112"/>
                  </a:lnTo>
                  <a:lnTo>
                    <a:pt x="1600845" y="0"/>
                  </a:lnTo>
                  <a:lnTo>
                    <a:pt x="1587045" y="223"/>
                  </a:lnTo>
                  <a:lnTo>
                    <a:pt x="1573244" y="770"/>
                  </a:lnTo>
                  <a:lnTo>
                    <a:pt x="1559444" y="1624"/>
                  </a:lnTo>
                  <a:lnTo>
                    <a:pt x="1545644" y="2772"/>
                  </a:lnTo>
                  <a:lnTo>
                    <a:pt x="1531843" y="4198"/>
                  </a:lnTo>
                  <a:lnTo>
                    <a:pt x="1518043" y="5886"/>
                  </a:lnTo>
                  <a:lnTo>
                    <a:pt x="1504242" y="7822"/>
                  </a:lnTo>
                  <a:lnTo>
                    <a:pt x="1490442" y="9991"/>
                  </a:lnTo>
                  <a:lnTo>
                    <a:pt x="1476642" y="12379"/>
                  </a:lnTo>
                  <a:lnTo>
                    <a:pt x="1462841" y="14972"/>
                  </a:lnTo>
                  <a:lnTo>
                    <a:pt x="1449041" y="17757"/>
                  </a:lnTo>
                  <a:lnTo>
                    <a:pt x="1435241" y="20724"/>
                  </a:lnTo>
                  <a:lnTo>
                    <a:pt x="1421440" y="23861"/>
                  </a:lnTo>
                  <a:lnTo>
                    <a:pt x="1407640" y="27158"/>
                  </a:lnTo>
                  <a:lnTo>
                    <a:pt x="1393839" y="30607"/>
                  </a:lnTo>
                  <a:lnTo>
                    <a:pt x="1380039" y="34199"/>
                  </a:lnTo>
                  <a:lnTo>
                    <a:pt x="1366239" y="37927"/>
                  </a:lnTo>
                  <a:lnTo>
                    <a:pt x="1352438" y="41786"/>
                  </a:lnTo>
                  <a:lnTo>
                    <a:pt x="1338638" y="45769"/>
                  </a:lnTo>
                  <a:lnTo>
                    <a:pt x="1324837" y="49872"/>
                  </a:lnTo>
                  <a:lnTo>
                    <a:pt x="1311037" y="54091"/>
                  </a:lnTo>
                  <a:lnTo>
                    <a:pt x="1297237" y="58423"/>
                  </a:lnTo>
                  <a:lnTo>
                    <a:pt x="1283436" y="62867"/>
                  </a:lnTo>
                  <a:lnTo>
                    <a:pt x="1269636" y="67419"/>
                  </a:lnTo>
                  <a:lnTo>
                    <a:pt x="1255835" y="72078"/>
                  </a:lnTo>
                  <a:lnTo>
                    <a:pt x="1242035" y="76842"/>
                  </a:lnTo>
                  <a:lnTo>
                    <a:pt x="1228235" y="81709"/>
                  </a:lnTo>
                  <a:lnTo>
                    <a:pt x="1214434" y="86679"/>
                  </a:lnTo>
                  <a:lnTo>
                    <a:pt x="1200634" y="91750"/>
                  </a:lnTo>
                  <a:lnTo>
                    <a:pt x="1186833" y="96924"/>
                  </a:lnTo>
                  <a:lnTo>
                    <a:pt x="1173033" y="102199"/>
                  </a:lnTo>
                  <a:lnTo>
                    <a:pt x="1159233" y="107576"/>
                  </a:lnTo>
                  <a:lnTo>
                    <a:pt x="1145432" y="113057"/>
                  </a:lnTo>
                  <a:lnTo>
                    <a:pt x="1131632" y="118643"/>
                  </a:lnTo>
                  <a:lnTo>
                    <a:pt x="1117831" y="124334"/>
                  </a:lnTo>
                  <a:lnTo>
                    <a:pt x="1104031" y="130132"/>
                  </a:lnTo>
                  <a:lnTo>
                    <a:pt x="1090231" y="136039"/>
                  </a:lnTo>
                  <a:lnTo>
                    <a:pt x="1076430" y="142056"/>
                  </a:lnTo>
                  <a:lnTo>
                    <a:pt x="1062630" y="148186"/>
                  </a:lnTo>
                  <a:lnTo>
                    <a:pt x="1048829" y="154430"/>
                  </a:lnTo>
                  <a:lnTo>
                    <a:pt x="1035029" y="160789"/>
                  </a:lnTo>
                  <a:lnTo>
                    <a:pt x="1021229" y="167266"/>
                  </a:lnTo>
                  <a:lnTo>
                    <a:pt x="1007428" y="173863"/>
                  </a:lnTo>
                  <a:lnTo>
                    <a:pt x="993628" y="180579"/>
                  </a:lnTo>
                  <a:lnTo>
                    <a:pt x="979827" y="187418"/>
                  </a:lnTo>
                  <a:lnTo>
                    <a:pt x="966027" y="194380"/>
                  </a:lnTo>
                  <a:lnTo>
                    <a:pt x="952227" y="201466"/>
                  </a:lnTo>
                  <a:lnTo>
                    <a:pt x="938426" y="208677"/>
                  </a:lnTo>
                  <a:lnTo>
                    <a:pt x="924626" y="216014"/>
                  </a:lnTo>
                  <a:lnTo>
                    <a:pt x="910826" y="223477"/>
                  </a:lnTo>
                  <a:lnTo>
                    <a:pt x="897025" y="231066"/>
                  </a:lnTo>
                  <a:lnTo>
                    <a:pt x="883225" y="238782"/>
                  </a:lnTo>
                  <a:lnTo>
                    <a:pt x="869424" y="246625"/>
                  </a:lnTo>
                  <a:lnTo>
                    <a:pt x="855624" y="254595"/>
                  </a:lnTo>
                  <a:lnTo>
                    <a:pt x="841824" y="262692"/>
                  </a:lnTo>
                  <a:lnTo>
                    <a:pt x="828023" y="270915"/>
                  </a:lnTo>
                  <a:lnTo>
                    <a:pt x="814223" y="279265"/>
                  </a:lnTo>
                  <a:lnTo>
                    <a:pt x="800422" y="287741"/>
                  </a:lnTo>
                  <a:lnTo>
                    <a:pt x="786622" y="296343"/>
                  </a:lnTo>
                  <a:lnTo>
                    <a:pt x="772822" y="305070"/>
                  </a:lnTo>
                  <a:lnTo>
                    <a:pt x="759021" y="313922"/>
                  </a:lnTo>
                  <a:lnTo>
                    <a:pt x="745221" y="322899"/>
                  </a:lnTo>
                  <a:lnTo>
                    <a:pt x="731420" y="332000"/>
                  </a:lnTo>
                  <a:lnTo>
                    <a:pt x="717620" y="341224"/>
                  </a:lnTo>
                  <a:lnTo>
                    <a:pt x="703820" y="350573"/>
                  </a:lnTo>
                  <a:lnTo>
                    <a:pt x="690019" y="360044"/>
                  </a:lnTo>
                  <a:lnTo>
                    <a:pt x="676219" y="369637"/>
                  </a:lnTo>
                  <a:lnTo>
                    <a:pt x="662418" y="379353"/>
                  </a:lnTo>
                  <a:lnTo>
                    <a:pt x="648618" y="389190"/>
                  </a:lnTo>
                  <a:lnTo>
                    <a:pt x="634818" y="399148"/>
                  </a:lnTo>
                  <a:lnTo>
                    <a:pt x="621017" y="409226"/>
                  </a:lnTo>
                  <a:lnTo>
                    <a:pt x="607217" y="419425"/>
                  </a:lnTo>
                  <a:lnTo>
                    <a:pt x="593416" y="429743"/>
                  </a:lnTo>
                  <a:lnTo>
                    <a:pt x="579616" y="440181"/>
                  </a:lnTo>
                  <a:lnTo>
                    <a:pt x="565816" y="450736"/>
                  </a:lnTo>
                  <a:lnTo>
                    <a:pt x="552015" y="461410"/>
                  </a:lnTo>
                  <a:lnTo>
                    <a:pt x="538215" y="472201"/>
                  </a:lnTo>
                  <a:lnTo>
                    <a:pt x="524414" y="483109"/>
                  </a:lnTo>
                  <a:lnTo>
                    <a:pt x="510614" y="494133"/>
                  </a:lnTo>
                  <a:lnTo>
                    <a:pt x="496814" y="505273"/>
                  </a:lnTo>
                  <a:lnTo>
                    <a:pt x="483013" y="516528"/>
                  </a:lnTo>
                  <a:lnTo>
                    <a:pt x="469213" y="527897"/>
                  </a:lnTo>
                  <a:lnTo>
                    <a:pt x="455413" y="539381"/>
                  </a:lnTo>
                  <a:lnTo>
                    <a:pt x="441612" y="550977"/>
                  </a:lnTo>
                  <a:lnTo>
                    <a:pt x="427812" y="562685"/>
                  </a:lnTo>
                  <a:lnTo>
                    <a:pt x="414011" y="574506"/>
                  </a:lnTo>
                  <a:lnTo>
                    <a:pt x="400211" y="586437"/>
                  </a:lnTo>
                  <a:lnTo>
                    <a:pt x="386411" y="598479"/>
                  </a:lnTo>
                  <a:lnTo>
                    <a:pt x="372610" y="610630"/>
                  </a:lnTo>
                  <a:lnTo>
                    <a:pt x="358810" y="622890"/>
                  </a:lnTo>
                  <a:lnTo>
                    <a:pt x="345009" y="635259"/>
                  </a:lnTo>
                  <a:lnTo>
                    <a:pt x="331209" y="647735"/>
                  </a:lnTo>
                  <a:lnTo>
                    <a:pt x="317409" y="660317"/>
                  </a:lnTo>
                  <a:lnTo>
                    <a:pt x="303608" y="673006"/>
                  </a:lnTo>
                  <a:lnTo>
                    <a:pt x="289808" y="685800"/>
                  </a:lnTo>
                  <a:lnTo>
                    <a:pt x="276007" y="698698"/>
                  </a:lnTo>
                  <a:lnTo>
                    <a:pt x="262207" y="711699"/>
                  </a:lnTo>
                  <a:lnTo>
                    <a:pt x="248407" y="724804"/>
                  </a:lnTo>
                  <a:lnTo>
                    <a:pt x="234606" y="738010"/>
                  </a:lnTo>
                  <a:lnTo>
                    <a:pt x="220806" y="751318"/>
                  </a:lnTo>
                  <a:lnTo>
                    <a:pt x="207005" y="764727"/>
                  </a:lnTo>
                  <a:lnTo>
                    <a:pt x="193205" y="778235"/>
                  </a:lnTo>
                  <a:lnTo>
                    <a:pt x="179405" y="791842"/>
                  </a:lnTo>
                  <a:lnTo>
                    <a:pt x="165604" y="805548"/>
                  </a:lnTo>
                  <a:lnTo>
                    <a:pt x="151804" y="819351"/>
                  </a:lnTo>
                  <a:lnTo>
                    <a:pt x="138003" y="833250"/>
                  </a:lnTo>
                  <a:lnTo>
                    <a:pt x="124203" y="847246"/>
                  </a:lnTo>
                  <a:lnTo>
                    <a:pt x="110403" y="861337"/>
                  </a:lnTo>
                  <a:lnTo>
                    <a:pt x="96602" y="875522"/>
                  </a:lnTo>
                  <a:lnTo>
                    <a:pt x="82802" y="889801"/>
                  </a:lnTo>
                  <a:lnTo>
                    <a:pt x="69001" y="904172"/>
                  </a:lnTo>
                  <a:lnTo>
                    <a:pt x="55201" y="918636"/>
                  </a:lnTo>
                  <a:lnTo>
                    <a:pt x="41401" y="933192"/>
                  </a:lnTo>
                  <a:lnTo>
                    <a:pt x="27600" y="947838"/>
                  </a:lnTo>
                  <a:lnTo>
                    <a:pt x="13800" y="962574"/>
                  </a:lnTo>
                  <a:lnTo>
                    <a:pt x="0" y="977400"/>
                  </a:lnTo>
                  <a:lnTo>
                    <a:pt x="0" y="9774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148686" y="2263077"/>
              <a:ext cx="2967084" cy="899886"/>
            </a:xfrm>
            <a:custGeom>
              <a:avLst/>
              <a:pathLst>
                <a:path w="2967084" h="899886">
                  <a:moveTo>
                    <a:pt x="0" y="448132"/>
                  </a:moveTo>
                  <a:lnTo>
                    <a:pt x="13800" y="442723"/>
                  </a:lnTo>
                  <a:lnTo>
                    <a:pt x="27600" y="437336"/>
                  </a:lnTo>
                  <a:lnTo>
                    <a:pt x="41401" y="431970"/>
                  </a:lnTo>
                  <a:lnTo>
                    <a:pt x="55201" y="426627"/>
                  </a:lnTo>
                  <a:lnTo>
                    <a:pt x="69001" y="421306"/>
                  </a:lnTo>
                  <a:lnTo>
                    <a:pt x="82802" y="416007"/>
                  </a:lnTo>
                  <a:lnTo>
                    <a:pt x="96602" y="410730"/>
                  </a:lnTo>
                  <a:lnTo>
                    <a:pt x="110403" y="405476"/>
                  </a:lnTo>
                  <a:lnTo>
                    <a:pt x="124203" y="400244"/>
                  </a:lnTo>
                  <a:lnTo>
                    <a:pt x="138003" y="395035"/>
                  </a:lnTo>
                  <a:lnTo>
                    <a:pt x="151804" y="389848"/>
                  </a:lnTo>
                  <a:lnTo>
                    <a:pt x="165604" y="384684"/>
                  </a:lnTo>
                  <a:lnTo>
                    <a:pt x="179405" y="379543"/>
                  </a:lnTo>
                  <a:lnTo>
                    <a:pt x="193205" y="374425"/>
                  </a:lnTo>
                  <a:lnTo>
                    <a:pt x="207005" y="369330"/>
                  </a:lnTo>
                  <a:lnTo>
                    <a:pt x="220806" y="364259"/>
                  </a:lnTo>
                  <a:lnTo>
                    <a:pt x="234606" y="359210"/>
                  </a:lnTo>
                  <a:lnTo>
                    <a:pt x="248407" y="354186"/>
                  </a:lnTo>
                  <a:lnTo>
                    <a:pt x="262207" y="349184"/>
                  </a:lnTo>
                  <a:lnTo>
                    <a:pt x="276007" y="344207"/>
                  </a:lnTo>
                  <a:lnTo>
                    <a:pt x="289808" y="339253"/>
                  </a:lnTo>
                  <a:lnTo>
                    <a:pt x="303608" y="334324"/>
                  </a:lnTo>
                  <a:lnTo>
                    <a:pt x="317409" y="329418"/>
                  </a:lnTo>
                  <a:lnTo>
                    <a:pt x="331209" y="324537"/>
                  </a:lnTo>
                  <a:lnTo>
                    <a:pt x="345009" y="319681"/>
                  </a:lnTo>
                  <a:lnTo>
                    <a:pt x="358810" y="314848"/>
                  </a:lnTo>
                  <a:lnTo>
                    <a:pt x="372610" y="310041"/>
                  </a:lnTo>
                  <a:lnTo>
                    <a:pt x="386411" y="305259"/>
                  </a:lnTo>
                  <a:lnTo>
                    <a:pt x="400211" y="300501"/>
                  </a:lnTo>
                  <a:lnTo>
                    <a:pt x="414011" y="295769"/>
                  </a:lnTo>
                  <a:lnTo>
                    <a:pt x="427812" y="291061"/>
                  </a:lnTo>
                  <a:lnTo>
                    <a:pt x="441612" y="286380"/>
                  </a:lnTo>
                  <a:lnTo>
                    <a:pt x="455413" y="281723"/>
                  </a:lnTo>
                  <a:lnTo>
                    <a:pt x="469213" y="277093"/>
                  </a:lnTo>
                  <a:lnTo>
                    <a:pt x="483013" y="272488"/>
                  </a:lnTo>
                  <a:lnTo>
                    <a:pt x="496814" y="267910"/>
                  </a:lnTo>
                  <a:lnTo>
                    <a:pt x="510614" y="263357"/>
                  </a:lnTo>
                  <a:lnTo>
                    <a:pt x="524414" y="258831"/>
                  </a:lnTo>
                  <a:lnTo>
                    <a:pt x="538215" y="254331"/>
                  </a:lnTo>
                  <a:lnTo>
                    <a:pt x="552015" y="249857"/>
                  </a:lnTo>
                  <a:lnTo>
                    <a:pt x="565816" y="245410"/>
                  </a:lnTo>
                  <a:lnTo>
                    <a:pt x="579616" y="240990"/>
                  </a:lnTo>
                  <a:lnTo>
                    <a:pt x="593416" y="236596"/>
                  </a:lnTo>
                  <a:lnTo>
                    <a:pt x="607217" y="232230"/>
                  </a:lnTo>
                  <a:lnTo>
                    <a:pt x="621017" y="227890"/>
                  </a:lnTo>
                  <a:lnTo>
                    <a:pt x="634818" y="223578"/>
                  </a:lnTo>
                  <a:lnTo>
                    <a:pt x="648618" y="219293"/>
                  </a:lnTo>
                  <a:lnTo>
                    <a:pt x="662418" y="215035"/>
                  </a:lnTo>
                  <a:lnTo>
                    <a:pt x="676219" y="210805"/>
                  </a:lnTo>
                  <a:lnTo>
                    <a:pt x="690019" y="206602"/>
                  </a:lnTo>
                  <a:lnTo>
                    <a:pt x="703820" y="202427"/>
                  </a:lnTo>
                  <a:lnTo>
                    <a:pt x="717620" y="198280"/>
                  </a:lnTo>
                  <a:lnTo>
                    <a:pt x="731420" y="194161"/>
                  </a:lnTo>
                  <a:lnTo>
                    <a:pt x="745221" y="190070"/>
                  </a:lnTo>
                  <a:lnTo>
                    <a:pt x="759021" y="186007"/>
                  </a:lnTo>
                  <a:lnTo>
                    <a:pt x="772822" y="181973"/>
                  </a:lnTo>
                  <a:lnTo>
                    <a:pt x="786622" y="177967"/>
                  </a:lnTo>
                  <a:lnTo>
                    <a:pt x="800422" y="173991"/>
                  </a:lnTo>
                  <a:lnTo>
                    <a:pt x="814223" y="170043"/>
                  </a:lnTo>
                  <a:lnTo>
                    <a:pt x="828023" y="166125"/>
                  </a:lnTo>
                  <a:lnTo>
                    <a:pt x="841824" y="162236"/>
                  </a:lnTo>
                  <a:lnTo>
                    <a:pt x="855624" y="158377"/>
                  </a:lnTo>
                  <a:lnTo>
                    <a:pt x="869424" y="154548"/>
                  </a:lnTo>
                  <a:lnTo>
                    <a:pt x="883225" y="150750"/>
                  </a:lnTo>
                  <a:lnTo>
                    <a:pt x="897025" y="146983"/>
                  </a:lnTo>
                  <a:lnTo>
                    <a:pt x="910826" y="143247"/>
                  </a:lnTo>
                  <a:lnTo>
                    <a:pt x="924626" y="139543"/>
                  </a:lnTo>
                  <a:lnTo>
                    <a:pt x="938426" y="135870"/>
                  </a:lnTo>
                  <a:lnTo>
                    <a:pt x="952227" y="132231"/>
                  </a:lnTo>
                  <a:lnTo>
                    <a:pt x="966027" y="128624"/>
                  </a:lnTo>
                  <a:lnTo>
                    <a:pt x="979827" y="125051"/>
                  </a:lnTo>
                  <a:lnTo>
                    <a:pt x="993628" y="121512"/>
                  </a:lnTo>
                  <a:lnTo>
                    <a:pt x="1007428" y="118007"/>
                  </a:lnTo>
                  <a:lnTo>
                    <a:pt x="1021229" y="114538"/>
                  </a:lnTo>
                  <a:lnTo>
                    <a:pt x="1035029" y="111103"/>
                  </a:lnTo>
                  <a:lnTo>
                    <a:pt x="1048829" y="107705"/>
                  </a:lnTo>
                  <a:lnTo>
                    <a:pt x="1062630" y="104344"/>
                  </a:lnTo>
                  <a:lnTo>
                    <a:pt x="1076430" y="101019"/>
                  </a:lnTo>
                  <a:lnTo>
                    <a:pt x="1090231" y="97732"/>
                  </a:lnTo>
                  <a:lnTo>
                    <a:pt x="1104031" y="94483"/>
                  </a:lnTo>
                  <a:lnTo>
                    <a:pt x="1117831" y="91273"/>
                  </a:lnTo>
                  <a:lnTo>
                    <a:pt x="1131632" y="88101"/>
                  </a:lnTo>
                  <a:lnTo>
                    <a:pt x="1145432" y="84969"/>
                  </a:lnTo>
                  <a:lnTo>
                    <a:pt x="1159233" y="81877"/>
                  </a:lnTo>
                  <a:lnTo>
                    <a:pt x="1173033" y="78825"/>
                  </a:lnTo>
                  <a:lnTo>
                    <a:pt x="1186833" y="75814"/>
                  </a:lnTo>
                  <a:lnTo>
                    <a:pt x="1200634" y="72844"/>
                  </a:lnTo>
                  <a:lnTo>
                    <a:pt x="1214434" y="69916"/>
                  </a:lnTo>
                  <a:lnTo>
                    <a:pt x="1228235" y="67031"/>
                  </a:lnTo>
                  <a:lnTo>
                    <a:pt x="1242035" y="64188"/>
                  </a:lnTo>
                  <a:lnTo>
                    <a:pt x="1255835" y="61388"/>
                  </a:lnTo>
                  <a:lnTo>
                    <a:pt x="1269636" y="58632"/>
                  </a:lnTo>
                  <a:lnTo>
                    <a:pt x="1283436" y="55921"/>
                  </a:lnTo>
                  <a:lnTo>
                    <a:pt x="1297237" y="53255"/>
                  </a:lnTo>
                  <a:lnTo>
                    <a:pt x="1311037" y="50633"/>
                  </a:lnTo>
                  <a:lnTo>
                    <a:pt x="1324837" y="48057"/>
                  </a:lnTo>
                  <a:lnTo>
                    <a:pt x="1338638" y="45526"/>
                  </a:lnTo>
                  <a:lnTo>
                    <a:pt x="1352438" y="43040"/>
                  </a:lnTo>
                  <a:lnTo>
                    <a:pt x="1366239" y="40600"/>
                  </a:lnTo>
                  <a:lnTo>
                    <a:pt x="1380039" y="38206"/>
                  </a:lnTo>
                  <a:lnTo>
                    <a:pt x="1393839" y="35859"/>
                  </a:lnTo>
                  <a:lnTo>
                    <a:pt x="1407640" y="33559"/>
                  </a:lnTo>
                  <a:lnTo>
                    <a:pt x="1421440" y="31308"/>
                  </a:lnTo>
                  <a:lnTo>
                    <a:pt x="1435241" y="29106"/>
                  </a:lnTo>
                  <a:lnTo>
                    <a:pt x="1449041" y="26954"/>
                  </a:lnTo>
                  <a:lnTo>
                    <a:pt x="1462841" y="24855"/>
                  </a:lnTo>
                  <a:lnTo>
                    <a:pt x="1476642" y="22810"/>
                  </a:lnTo>
                  <a:lnTo>
                    <a:pt x="1490442" y="20822"/>
                  </a:lnTo>
                  <a:lnTo>
                    <a:pt x="1504242" y="18892"/>
                  </a:lnTo>
                  <a:lnTo>
                    <a:pt x="1518043" y="17024"/>
                  </a:lnTo>
                  <a:lnTo>
                    <a:pt x="1531843" y="15221"/>
                  </a:lnTo>
                  <a:lnTo>
                    <a:pt x="1545644" y="13487"/>
                  </a:lnTo>
                  <a:lnTo>
                    <a:pt x="1559444" y="11825"/>
                  </a:lnTo>
                  <a:lnTo>
                    <a:pt x="1573244" y="10242"/>
                  </a:lnTo>
                  <a:lnTo>
                    <a:pt x="1587045" y="8742"/>
                  </a:lnTo>
                  <a:lnTo>
                    <a:pt x="1600845" y="7331"/>
                  </a:lnTo>
                  <a:lnTo>
                    <a:pt x="1614646" y="6017"/>
                  </a:lnTo>
                  <a:lnTo>
                    <a:pt x="1628446" y="4806"/>
                  </a:lnTo>
                  <a:lnTo>
                    <a:pt x="1642246" y="3707"/>
                  </a:lnTo>
                  <a:lnTo>
                    <a:pt x="1656047" y="2728"/>
                  </a:lnTo>
                  <a:lnTo>
                    <a:pt x="1669847" y="1880"/>
                  </a:lnTo>
                  <a:lnTo>
                    <a:pt x="1683648" y="1174"/>
                  </a:lnTo>
                  <a:lnTo>
                    <a:pt x="1697448" y="620"/>
                  </a:lnTo>
                  <a:lnTo>
                    <a:pt x="1711248" y="231"/>
                  </a:lnTo>
                  <a:lnTo>
                    <a:pt x="1725049" y="19"/>
                  </a:lnTo>
                  <a:lnTo>
                    <a:pt x="1738849" y="0"/>
                  </a:lnTo>
                  <a:lnTo>
                    <a:pt x="1752650" y="185"/>
                  </a:lnTo>
                  <a:lnTo>
                    <a:pt x="1766450" y="592"/>
                  </a:lnTo>
                  <a:lnTo>
                    <a:pt x="1780250" y="1233"/>
                  </a:lnTo>
                  <a:lnTo>
                    <a:pt x="1794051" y="2125"/>
                  </a:lnTo>
                  <a:lnTo>
                    <a:pt x="1807851" y="3283"/>
                  </a:lnTo>
                  <a:lnTo>
                    <a:pt x="1821652" y="4721"/>
                  </a:lnTo>
                  <a:lnTo>
                    <a:pt x="1835452" y="6455"/>
                  </a:lnTo>
                  <a:lnTo>
                    <a:pt x="1849252" y="8497"/>
                  </a:lnTo>
                  <a:lnTo>
                    <a:pt x="1863053" y="10862"/>
                  </a:lnTo>
                  <a:lnTo>
                    <a:pt x="1876853" y="13560"/>
                  </a:lnTo>
                  <a:lnTo>
                    <a:pt x="1890654" y="16602"/>
                  </a:lnTo>
                  <a:lnTo>
                    <a:pt x="1904454" y="19997"/>
                  </a:lnTo>
                  <a:lnTo>
                    <a:pt x="1918254" y="23751"/>
                  </a:lnTo>
                  <a:lnTo>
                    <a:pt x="1932055" y="27868"/>
                  </a:lnTo>
                  <a:lnTo>
                    <a:pt x="1945855" y="32351"/>
                  </a:lnTo>
                  <a:lnTo>
                    <a:pt x="1959655" y="37198"/>
                  </a:lnTo>
                  <a:lnTo>
                    <a:pt x="1973456" y="42406"/>
                  </a:lnTo>
                  <a:lnTo>
                    <a:pt x="1987256" y="47971"/>
                  </a:lnTo>
                  <a:lnTo>
                    <a:pt x="2001057" y="53882"/>
                  </a:lnTo>
                  <a:lnTo>
                    <a:pt x="2014857" y="60128"/>
                  </a:lnTo>
                  <a:lnTo>
                    <a:pt x="2028657" y="66697"/>
                  </a:lnTo>
                  <a:lnTo>
                    <a:pt x="2042458" y="73573"/>
                  </a:lnTo>
                  <a:lnTo>
                    <a:pt x="2056258" y="80739"/>
                  </a:lnTo>
                  <a:lnTo>
                    <a:pt x="2070059" y="88175"/>
                  </a:lnTo>
                  <a:lnTo>
                    <a:pt x="2083859" y="95863"/>
                  </a:lnTo>
                  <a:lnTo>
                    <a:pt x="2097659" y="103783"/>
                  </a:lnTo>
                  <a:lnTo>
                    <a:pt x="2111460" y="111916"/>
                  </a:lnTo>
                  <a:lnTo>
                    <a:pt x="2125260" y="120242"/>
                  </a:lnTo>
                  <a:lnTo>
                    <a:pt x="2139061" y="128745"/>
                  </a:lnTo>
                  <a:lnTo>
                    <a:pt x="2152861" y="137408"/>
                  </a:lnTo>
                  <a:lnTo>
                    <a:pt x="2166661" y="146217"/>
                  </a:lnTo>
                  <a:lnTo>
                    <a:pt x="2180462" y="155157"/>
                  </a:lnTo>
                  <a:lnTo>
                    <a:pt x="2194262" y="164219"/>
                  </a:lnTo>
                  <a:lnTo>
                    <a:pt x="2208063" y="173391"/>
                  </a:lnTo>
                  <a:lnTo>
                    <a:pt x="2221863" y="182666"/>
                  </a:lnTo>
                  <a:lnTo>
                    <a:pt x="2235663" y="192036"/>
                  </a:lnTo>
                  <a:lnTo>
                    <a:pt x="2249464" y="201497"/>
                  </a:lnTo>
                  <a:lnTo>
                    <a:pt x="2263264" y="211042"/>
                  </a:lnTo>
                  <a:lnTo>
                    <a:pt x="2277065" y="220668"/>
                  </a:lnTo>
                  <a:lnTo>
                    <a:pt x="2290865" y="230372"/>
                  </a:lnTo>
                  <a:lnTo>
                    <a:pt x="2304665" y="240152"/>
                  </a:lnTo>
                  <a:lnTo>
                    <a:pt x="2318466" y="250006"/>
                  </a:lnTo>
                  <a:lnTo>
                    <a:pt x="2332266" y="259933"/>
                  </a:lnTo>
                  <a:lnTo>
                    <a:pt x="2346067" y="269932"/>
                  </a:lnTo>
                  <a:lnTo>
                    <a:pt x="2359867" y="280000"/>
                  </a:lnTo>
                  <a:lnTo>
                    <a:pt x="2373667" y="290130"/>
                  </a:lnTo>
                  <a:lnTo>
                    <a:pt x="2387468" y="300320"/>
                  </a:lnTo>
                  <a:lnTo>
                    <a:pt x="2401268" y="310565"/>
                  </a:lnTo>
                  <a:lnTo>
                    <a:pt x="2415068" y="320860"/>
                  </a:lnTo>
                  <a:lnTo>
                    <a:pt x="2428869" y="331204"/>
                  </a:lnTo>
                  <a:lnTo>
                    <a:pt x="2442669" y="341591"/>
                  </a:lnTo>
                  <a:lnTo>
                    <a:pt x="2456470" y="352018"/>
                  </a:lnTo>
                  <a:lnTo>
                    <a:pt x="2470270" y="362483"/>
                  </a:lnTo>
                  <a:lnTo>
                    <a:pt x="2484070" y="372983"/>
                  </a:lnTo>
                  <a:lnTo>
                    <a:pt x="2497871" y="383514"/>
                  </a:lnTo>
                  <a:lnTo>
                    <a:pt x="2511671" y="394076"/>
                  </a:lnTo>
                  <a:lnTo>
                    <a:pt x="2525472" y="404664"/>
                  </a:lnTo>
                  <a:lnTo>
                    <a:pt x="2539272" y="415277"/>
                  </a:lnTo>
                  <a:lnTo>
                    <a:pt x="2553072" y="425913"/>
                  </a:lnTo>
                  <a:lnTo>
                    <a:pt x="2566873" y="436570"/>
                  </a:lnTo>
                  <a:lnTo>
                    <a:pt x="2580673" y="447246"/>
                  </a:lnTo>
                  <a:lnTo>
                    <a:pt x="2594474" y="457940"/>
                  </a:lnTo>
                  <a:lnTo>
                    <a:pt x="2608274" y="468650"/>
                  </a:lnTo>
                  <a:lnTo>
                    <a:pt x="2622074" y="479375"/>
                  </a:lnTo>
                  <a:lnTo>
                    <a:pt x="2635875" y="490114"/>
                  </a:lnTo>
                  <a:lnTo>
                    <a:pt x="2649675" y="500865"/>
                  </a:lnTo>
                  <a:lnTo>
                    <a:pt x="2663476" y="511628"/>
                  </a:lnTo>
                  <a:lnTo>
                    <a:pt x="2677276" y="522401"/>
                  </a:lnTo>
                  <a:lnTo>
                    <a:pt x="2691076" y="533184"/>
                  </a:lnTo>
                  <a:lnTo>
                    <a:pt x="2704877" y="543975"/>
                  </a:lnTo>
                  <a:lnTo>
                    <a:pt x="2718677" y="554774"/>
                  </a:lnTo>
                  <a:lnTo>
                    <a:pt x="2732478" y="565581"/>
                  </a:lnTo>
                  <a:lnTo>
                    <a:pt x="2746278" y="576394"/>
                  </a:lnTo>
                  <a:lnTo>
                    <a:pt x="2760078" y="587213"/>
                  </a:lnTo>
                  <a:lnTo>
                    <a:pt x="2773879" y="598038"/>
                  </a:lnTo>
                  <a:lnTo>
                    <a:pt x="2787679" y="608867"/>
                  </a:lnTo>
                  <a:lnTo>
                    <a:pt x="2801480" y="619701"/>
                  </a:lnTo>
                  <a:lnTo>
                    <a:pt x="2815280" y="630540"/>
                  </a:lnTo>
                  <a:lnTo>
                    <a:pt x="2829080" y="641382"/>
                  </a:lnTo>
                  <a:lnTo>
                    <a:pt x="2842881" y="652227"/>
                  </a:lnTo>
                  <a:lnTo>
                    <a:pt x="2856681" y="663076"/>
                  </a:lnTo>
                  <a:lnTo>
                    <a:pt x="2870482" y="673927"/>
                  </a:lnTo>
                  <a:lnTo>
                    <a:pt x="2884282" y="684781"/>
                  </a:lnTo>
                  <a:lnTo>
                    <a:pt x="2898082" y="695637"/>
                  </a:lnTo>
                  <a:lnTo>
                    <a:pt x="2911883" y="706496"/>
                  </a:lnTo>
                  <a:lnTo>
                    <a:pt x="2925683" y="717356"/>
                  </a:lnTo>
                  <a:lnTo>
                    <a:pt x="2939483" y="728218"/>
                  </a:lnTo>
                  <a:lnTo>
                    <a:pt x="2953284" y="739081"/>
                  </a:lnTo>
                  <a:lnTo>
                    <a:pt x="2967084" y="749946"/>
                  </a:lnTo>
                  <a:lnTo>
                    <a:pt x="2967084" y="899886"/>
                  </a:lnTo>
                  <a:lnTo>
                    <a:pt x="2953284" y="886733"/>
                  </a:lnTo>
                  <a:lnTo>
                    <a:pt x="2939483" y="873582"/>
                  </a:lnTo>
                  <a:lnTo>
                    <a:pt x="2925683" y="860432"/>
                  </a:lnTo>
                  <a:lnTo>
                    <a:pt x="2911883" y="847285"/>
                  </a:lnTo>
                  <a:lnTo>
                    <a:pt x="2898082" y="834139"/>
                  </a:lnTo>
                  <a:lnTo>
                    <a:pt x="2884282" y="820995"/>
                  </a:lnTo>
                  <a:lnTo>
                    <a:pt x="2870482" y="807854"/>
                  </a:lnTo>
                  <a:lnTo>
                    <a:pt x="2856681" y="794715"/>
                  </a:lnTo>
                  <a:lnTo>
                    <a:pt x="2842881" y="781580"/>
                  </a:lnTo>
                  <a:lnTo>
                    <a:pt x="2829080" y="768447"/>
                  </a:lnTo>
                  <a:lnTo>
                    <a:pt x="2815280" y="755318"/>
                  </a:lnTo>
                  <a:lnTo>
                    <a:pt x="2801480" y="742192"/>
                  </a:lnTo>
                  <a:lnTo>
                    <a:pt x="2787679" y="729071"/>
                  </a:lnTo>
                  <a:lnTo>
                    <a:pt x="2773879" y="715954"/>
                  </a:lnTo>
                  <a:lnTo>
                    <a:pt x="2760078" y="702842"/>
                  </a:lnTo>
                  <a:lnTo>
                    <a:pt x="2746278" y="689735"/>
                  </a:lnTo>
                  <a:lnTo>
                    <a:pt x="2732478" y="676634"/>
                  </a:lnTo>
                  <a:lnTo>
                    <a:pt x="2718677" y="663540"/>
                  </a:lnTo>
                  <a:lnTo>
                    <a:pt x="2704877" y="650453"/>
                  </a:lnTo>
                  <a:lnTo>
                    <a:pt x="2691076" y="637374"/>
                  </a:lnTo>
                  <a:lnTo>
                    <a:pt x="2677276" y="624304"/>
                  </a:lnTo>
                  <a:lnTo>
                    <a:pt x="2663476" y="611244"/>
                  </a:lnTo>
                  <a:lnTo>
                    <a:pt x="2649675" y="598194"/>
                  </a:lnTo>
                  <a:lnTo>
                    <a:pt x="2635875" y="585156"/>
                  </a:lnTo>
                  <a:lnTo>
                    <a:pt x="2622074" y="572131"/>
                  </a:lnTo>
                  <a:lnTo>
                    <a:pt x="2608274" y="559120"/>
                  </a:lnTo>
                  <a:lnTo>
                    <a:pt x="2594474" y="546125"/>
                  </a:lnTo>
                  <a:lnTo>
                    <a:pt x="2580673" y="533147"/>
                  </a:lnTo>
                  <a:lnTo>
                    <a:pt x="2566873" y="520188"/>
                  </a:lnTo>
                  <a:lnTo>
                    <a:pt x="2553072" y="507251"/>
                  </a:lnTo>
                  <a:lnTo>
                    <a:pt x="2539272" y="494337"/>
                  </a:lnTo>
                  <a:lnTo>
                    <a:pt x="2525472" y="481448"/>
                  </a:lnTo>
                  <a:lnTo>
                    <a:pt x="2511671" y="468589"/>
                  </a:lnTo>
                  <a:lnTo>
                    <a:pt x="2497871" y="455760"/>
                  </a:lnTo>
                  <a:lnTo>
                    <a:pt x="2484070" y="442966"/>
                  </a:lnTo>
                  <a:lnTo>
                    <a:pt x="2470270" y="430210"/>
                  </a:lnTo>
                  <a:lnTo>
                    <a:pt x="2456470" y="417496"/>
                  </a:lnTo>
                  <a:lnTo>
                    <a:pt x="2442669" y="404829"/>
                  </a:lnTo>
                  <a:lnTo>
                    <a:pt x="2428869" y="392213"/>
                  </a:lnTo>
                  <a:lnTo>
                    <a:pt x="2415068" y="379652"/>
                  </a:lnTo>
                  <a:lnTo>
                    <a:pt x="2401268" y="367154"/>
                  </a:lnTo>
                  <a:lnTo>
                    <a:pt x="2387468" y="354724"/>
                  </a:lnTo>
                  <a:lnTo>
                    <a:pt x="2373667" y="342369"/>
                  </a:lnTo>
                  <a:lnTo>
                    <a:pt x="2359867" y="330096"/>
                  </a:lnTo>
                  <a:lnTo>
                    <a:pt x="2346067" y="317913"/>
                  </a:lnTo>
                  <a:lnTo>
                    <a:pt x="2332266" y="305830"/>
                  </a:lnTo>
                  <a:lnTo>
                    <a:pt x="2318466" y="293854"/>
                  </a:lnTo>
                  <a:lnTo>
                    <a:pt x="2304665" y="281995"/>
                  </a:lnTo>
                  <a:lnTo>
                    <a:pt x="2290865" y="270260"/>
                  </a:lnTo>
                  <a:lnTo>
                    <a:pt x="2277065" y="258658"/>
                  </a:lnTo>
                  <a:lnTo>
                    <a:pt x="2263264" y="247198"/>
                  </a:lnTo>
                  <a:lnTo>
                    <a:pt x="2249464" y="235891"/>
                  </a:lnTo>
                  <a:lnTo>
                    <a:pt x="2235663" y="224748"/>
                  </a:lnTo>
                  <a:lnTo>
                    <a:pt x="2221863" y="213780"/>
                  </a:lnTo>
                  <a:lnTo>
                    <a:pt x="2208063" y="203000"/>
                  </a:lnTo>
                  <a:lnTo>
                    <a:pt x="2194262" y="192421"/>
                  </a:lnTo>
                  <a:lnTo>
                    <a:pt x="2180462" y="182055"/>
                  </a:lnTo>
                  <a:lnTo>
                    <a:pt x="2166661" y="171915"/>
                  </a:lnTo>
                  <a:lnTo>
                    <a:pt x="2152861" y="162013"/>
                  </a:lnTo>
                  <a:lnTo>
                    <a:pt x="2139061" y="152363"/>
                  </a:lnTo>
                  <a:lnTo>
                    <a:pt x="2125260" y="142976"/>
                  </a:lnTo>
                  <a:lnTo>
                    <a:pt x="2111460" y="133863"/>
                  </a:lnTo>
                  <a:lnTo>
                    <a:pt x="2097659" y="125034"/>
                  </a:lnTo>
                  <a:lnTo>
                    <a:pt x="2083859" y="116500"/>
                  </a:lnTo>
                  <a:lnTo>
                    <a:pt x="2070059" y="108269"/>
                  </a:lnTo>
                  <a:lnTo>
                    <a:pt x="2056258" y="100351"/>
                  </a:lnTo>
                  <a:lnTo>
                    <a:pt x="2042458" y="92752"/>
                  </a:lnTo>
                  <a:lnTo>
                    <a:pt x="2028657" y="85481"/>
                  </a:lnTo>
                  <a:lnTo>
                    <a:pt x="2014857" y="78544"/>
                  </a:lnTo>
                  <a:lnTo>
                    <a:pt x="2001057" y="71949"/>
                  </a:lnTo>
                  <a:lnTo>
                    <a:pt x="1987256" y="65701"/>
                  </a:lnTo>
                  <a:lnTo>
                    <a:pt x="1973456" y="59806"/>
                  </a:lnTo>
                  <a:lnTo>
                    <a:pt x="1959655" y="54268"/>
                  </a:lnTo>
                  <a:lnTo>
                    <a:pt x="1945855" y="49091"/>
                  </a:lnTo>
                  <a:lnTo>
                    <a:pt x="1932055" y="44277"/>
                  </a:lnTo>
                  <a:lnTo>
                    <a:pt x="1918254" y="39827"/>
                  </a:lnTo>
                  <a:lnTo>
                    <a:pt x="1904454" y="35740"/>
                  </a:lnTo>
                  <a:lnTo>
                    <a:pt x="1890654" y="32014"/>
                  </a:lnTo>
                  <a:lnTo>
                    <a:pt x="1876853" y="28646"/>
                  </a:lnTo>
                  <a:lnTo>
                    <a:pt x="1863053" y="25629"/>
                  </a:lnTo>
                  <a:lnTo>
                    <a:pt x="1849252" y="22957"/>
                  </a:lnTo>
                  <a:lnTo>
                    <a:pt x="1835452" y="20619"/>
                  </a:lnTo>
                  <a:lnTo>
                    <a:pt x="1821652" y="18607"/>
                  </a:lnTo>
                  <a:lnTo>
                    <a:pt x="1807851" y="16909"/>
                  </a:lnTo>
                  <a:lnTo>
                    <a:pt x="1794051" y="15512"/>
                  </a:lnTo>
                  <a:lnTo>
                    <a:pt x="1780250" y="14403"/>
                  </a:lnTo>
                  <a:lnTo>
                    <a:pt x="1766450" y="13568"/>
                  </a:lnTo>
                  <a:lnTo>
                    <a:pt x="1752650" y="12994"/>
                  </a:lnTo>
                  <a:lnTo>
                    <a:pt x="1738849" y="12665"/>
                  </a:lnTo>
                  <a:lnTo>
                    <a:pt x="1725049" y="12567"/>
                  </a:lnTo>
                  <a:lnTo>
                    <a:pt x="1711248" y="12686"/>
                  </a:lnTo>
                  <a:lnTo>
                    <a:pt x="1697448" y="13008"/>
                  </a:lnTo>
                  <a:lnTo>
                    <a:pt x="1683648" y="13520"/>
                  </a:lnTo>
                  <a:lnTo>
                    <a:pt x="1669847" y="14208"/>
                  </a:lnTo>
                  <a:lnTo>
                    <a:pt x="1656047" y="15061"/>
                  </a:lnTo>
                  <a:lnTo>
                    <a:pt x="1642246" y="16065"/>
                  </a:lnTo>
                  <a:lnTo>
                    <a:pt x="1628446" y="17209"/>
                  </a:lnTo>
                  <a:lnTo>
                    <a:pt x="1614646" y="18484"/>
                  </a:lnTo>
                  <a:lnTo>
                    <a:pt x="1600845" y="19880"/>
                  </a:lnTo>
                  <a:lnTo>
                    <a:pt x="1587045" y="21386"/>
                  </a:lnTo>
                  <a:lnTo>
                    <a:pt x="1573244" y="22995"/>
                  </a:lnTo>
                  <a:lnTo>
                    <a:pt x="1559444" y="24699"/>
                  </a:lnTo>
                  <a:lnTo>
                    <a:pt x="1545644" y="26491"/>
                  </a:lnTo>
                  <a:lnTo>
                    <a:pt x="1531843" y="28364"/>
                  </a:lnTo>
                  <a:lnTo>
                    <a:pt x="1518043" y="30313"/>
                  </a:lnTo>
                  <a:lnTo>
                    <a:pt x="1504242" y="32332"/>
                  </a:lnTo>
                  <a:lnTo>
                    <a:pt x="1490442" y="34415"/>
                  </a:lnTo>
                  <a:lnTo>
                    <a:pt x="1476642" y="36561"/>
                  </a:lnTo>
                  <a:lnTo>
                    <a:pt x="1462841" y="38763"/>
                  </a:lnTo>
                  <a:lnTo>
                    <a:pt x="1449041" y="41020"/>
                  </a:lnTo>
                  <a:lnTo>
                    <a:pt x="1435241" y="43328"/>
                  </a:lnTo>
                  <a:lnTo>
                    <a:pt x="1421440" y="45684"/>
                  </a:lnTo>
                  <a:lnTo>
                    <a:pt x="1407640" y="48088"/>
                  </a:lnTo>
                  <a:lnTo>
                    <a:pt x="1393839" y="50536"/>
                  </a:lnTo>
                  <a:lnTo>
                    <a:pt x="1380039" y="53027"/>
                  </a:lnTo>
                  <a:lnTo>
                    <a:pt x="1366239" y="55561"/>
                  </a:lnTo>
                  <a:lnTo>
                    <a:pt x="1352438" y="58136"/>
                  </a:lnTo>
                  <a:lnTo>
                    <a:pt x="1338638" y="60752"/>
                  </a:lnTo>
                  <a:lnTo>
                    <a:pt x="1324837" y="63407"/>
                  </a:lnTo>
                  <a:lnTo>
                    <a:pt x="1311037" y="66102"/>
                  </a:lnTo>
                  <a:lnTo>
                    <a:pt x="1297237" y="68837"/>
                  </a:lnTo>
                  <a:lnTo>
                    <a:pt x="1283436" y="71611"/>
                  </a:lnTo>
                  <a:lnTo>
                    <a:pt x="1269636" y="74425"/>
                  </a:lnTo>
                  <a:lnTo>
                    <a:pt x="1255835" y="77279"/>
                  </a:lnTo>
                  <a:lnTo>
                    <a:pt x="1242035" y="80172"/>
                  </a:lnTo>
                  <a:lnTo>
                    <a:pt x="1228235" y="83105"/>
                  </a:lnTo>
                  <a:lnTo>
                    <a:pt x="1214434" y="86078"/>
                  </a:lnTo>
                  <a:lnTo>
                    <a:pt x="1200634" y="89091"/>
                  </a:lnTo>
                  <a:lnTo>
                    <a:pt x="1186833" y="92144"/>
                  </a:lnTo>
                  <a:lnTo>
                    <a:pt x="1173033" y="95238"/>
                  </a:lnTo>
                  <a:lnTo>
                    <a:pt x="1159233" y="98373"/>
                  </a:lnTo>
                  <a:lnTo>
                    <a:pt x="1145432" y="101549"/>
                  </a:lnTo>
                  <a:lnTo>
                    <a:pt x="1131632" y="104769"/>
                  </a:lnTo>
                  <a:lnTo>
                    <a:pt x="1117831" y="108031"/>
                  </a:lnTo>
                  <a:lnTo>
                    <a:pt x="1104031" y="111336"/>
                  </a:lnTo>
                  <a:lnTo>
                    <a:pt x="1090231" y="114686"/>
                  </a:lnTo>
                  <a:lnTo>
                    <a:pt x="1076430" y="118080"/>
                  </a:lnTo>
                  <a:lnTo>
                    <a:pt x="1062630" y="121520"/>
                  </a:lnTo>
                  <a:lnTo>
                    <a:pt x="1048829" y="125006"/>
                  </a:lnTo>
                  <a:lnTo>
                    <a:pt x="1035029" y="128539"/>
                  </a:lnTo>
                  <a:lnTo>
                    <a:pt x="1021229" y="132120"/>
                  </a:lnTo>
                  <a:lnTo>
                    <a:pt x="1007428" y="135749"/>
                  </a:lnTo>
                  <a:lnTo>
                    <a:pt x="993628" y="139427"/>
                  </a:lnTo>
                  <a:lnTo>
                    <a:pt x="979827" y="143155"/>
                  </a:lnTo>
                  <a:lnTo>
                    <a:pt x="966027" y="146933"/>
                  </a:lnTo>
                  <a:lnTo>
                    <a:pt x="952227" y="150762"/>
                  </a:lnTo>
                  <a:lnTo>
                    <a:pt x="938426" y="154642"/>
                  </a:lnTo>
                  <a:lnTo>
                    <a:pt x="924626" y="158575"/>
                  </a:lnTo>
                  <a:lnTo>
                    <a:pt x="910826" y="162560"/>
                  </a:lnTo>
                  <a:lnTo>
                    <a:pt x="897025" y="166598"/>
                  </a:lnTo>
                  <a:lnTo>
                    <a:pt x="883225" y="170689"/>
                  </a:lnTo>
                  <a:lnTo>
                    <a:pt x="869424" y="174835"/>
                  </a:lnTo>
                  <a:lnTo>
                    <a:pt x="855624" y="179034"/>
                  </a:lnTo>
                  <a:lnTo>
                    <a:pt x="841824" y="183287"/>
                  </a:lnTo>
                  <a:lnTo>
                    <a:pt x="828023" y="187595"/>
                  </a:lnTo>
                  <a:lnTo>
                    <a:pt x="814223" y="191958"/>
                  </a:lnTo>
                  <a:lnTo>
                    <a:pt x="800422" y="196376"/>
                  </a:lnTo>
                  <a:lnTo>
                    <a:pt x="786622" y="200848"/>
                  </a:lnTo>
                  <a:lnTo>
                    <a:pt x="772822" y="205375"/>
                  </a:lnTo>
                  <a:lnTo>
                    <a:pt x="759021" y="209957"/>
                  </a:lnTo>
                  <a:lnTo>
                    <a:pt x="745221" y="214593"/>
                  </a:lnTo>
                  <a:lnTo>
                    <a:pt x="731420" y="219284"/>
                  </a:lnTo>
                  <a:lnTo>
                    <a:pt x="717620" y="224029"/>
                  </a:lnTo>
                  <a:lnTo>
                    <a:pt x="703820" y="228828"/>
                  </a:lnTo>
                  <a:lnTo>
                    <a:pt x="690019" y="233681"/>
                  </a:lnTo>
                  <a:lnTo>
                    <a:pt x="676219" y="238588"/>
                  </a:lnTo>
                  <a:lnTo>
                    <a:pt x="662418" y="243548"/>
                  </a:lnTo>
                  <a:lnTo>
                    <a:pt x="648618" y="248561"/>
                  </a:lnTo>
                  <a:lnTo>
                    <a:pt x="634818" y="253626"/>
                  </a:lnTo>
                  <a:lnTo>
                    <a:pt x="621017" y="258744"/>
                  </a:lnTo>
                  <a:lnTo>
                    <a:pt x="607217" y="263914"/>
                  </a:lnTo>
                  <a:lnTo>
                    <a:pt x="593416" y="269135"/>
                  </a:lnTo>
                  <a:lnTo>
                    <a:pt x="579616" y="274408"/>
                  </a:lnTo>
                  <a:lnTo>
                    <a:pt x="565816" y="279731"/>
                  </a:lnTo>
                  <a:lnTo>
                    <a:pt x="552015" y="285105"/>
                  </a:lnTo>
                  <a:lnTo>
                    <a:pt x="538215" y="290528"/>
                  </a:lnTo>
                  <a:lnTo>
                    <a:pt x="524414" y="296001"/>
                  </a:lnTo>
                  <a:lnTo>
                    <a:pt x="510614" y="301523"/>
                  </a:lnTo>
                  <a:lnTo>
                    <a:pt x="496814" y="307094"/>
                  </a:lnTo>
                  <a:lnTo>
                    <a:pt x="483013" y="312712"/>
                  </a:lnTo>
                  <a:lnTo>
                    <a:pt x="469213" y="318379"/>
                  </a:lnTo>
                  <a:lnTo>
                    <a:pt x="455413" y="324093"/>
                  </a:lnTo>
                  <a:lnTo>
                    <a:pt x="441612" y="329854"/>
                  </a:lnTo>
                  <a:lnTo>
                    <a:pt x="427812" y="335662"/>
                  </a:lnTo>
                  <a:lnTo>
                    <a:pt x="414011" y="341515"/>
                  </a:lnTo>
                  <a:lnTo>
                    <a:pt x="400211" y="347415"/>
                  </a:lnTo>
                  <a:lnTo>
                    <a:pt x="386411" y="353359"/>
                  </a:lnTo>
                  <a:lnTo>
                    <a:pt x="372610" y="359349"/>
                  </a:lnTo>
                  <a:lnTo>
                    <a:pt x="358810" y="365383"/>
                  </a:lnTo>
                  <a:lnTo>
                    <a:pt x="345009" y="371461"/>
                  </a:lnTo>
                  <a:lnTo>
                    <a:pt x="331209" y="377584"/>
                  </a:lnTo>
                  <a:lnTo>
                    <a:pt x="317409" y="383749"/>
                  </a:lnTo>
                  <a:lnTo>
                    <a:pt x="303608" y="389958"/>
                  </a:lnTo>
                  <a:lnTo>
                    <a:pt x="289808" y="396209"/>
                  </a:lnTo>
                  <a:lnTo>
                    <a:pt x="276007" y="402502"/>
                  </a:lnTo>
                  <a:lnTo>
                    <a:pt x="262207" y="408838"/>
                  </a:lnTo>
                  <a:lnTo>
                    <a:pt x="248407" y="415215"/>
                  </a:lnTo>
                  <a:lnTo>
                    <a:pt x="234606" y="421634"/>
                  </a:lnTo>
                  <a:lnTo>
                    <a:pt x="220806" y="428093"/>
                  </a:lnTo>
                  <a:lnTo>
                    <a:pt x="207005" y="434594"/>
                  </a:lnTo>
                  <a:lnTo>
                    <a:pt x="193205" y="441134"/>
                  </a:lnTo>
                  <a:lnTo>
                    <a:pt x="179405" y="447715"/>
                  </a:lnTo>
                  <a:lnTo>
                    <a:pt x="165604" y="454336"/>
                  </a:lnTo>
                  <a:lnTo>
                    <a:pt x="151804" y="460996"/>
                  </a:lnTo>
                  <a:lnTo>
                    <a:pt x="138003" y="467695"/>
                  </a:lnTo>
                  <a:lnTo>
                    <a:pt x="124203" y="474433"/>
                  </a:lnTo>
                  <a:lnTo>
                    <a:pt x="110403" y="481210"/>
                  </a:lnTo>
                  <a:lnTo>
                    <a:pt x="96602" y="488026"/>
                  </a:lnTo>
                  <a:lnTo>
                    <a:pt x="82802" y="494880"/>
                  </a:lnTo>
                  <a:lnTo>
                    <a:pt x="69001" y="501771"/>
                  </a:lnTo>
                  <a:lnTo>
                    <a:pt x="55201" y="508701"/>
                  </a:lnTo>
                  <a:lnTo>
                    <a:pt x="41401" y="515667"/>
                  </a:lnTo>
                  <a:lnTo>
                    <a:pt x="27600" y="522672"/>
                  </a:lnTo>
                  <a:lnTo>
                    <a:pt x="13800" y="529713"/>
                  </a:lnTo>
                  <a:lnTo>
                    <a:pt x="0" y="536791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48686" y="2263077"/>
              <a:ext cx="2967084" cy="749946"/>
            </a:xfrm>
            <a:custGeom>
              <a:avLst/>
              <a:pathLst>
                <a:path w="2967084" h="749946">
                  <a:moveTo>
                    <a:pt x="0" y="448132"/>
                  </a:moveTo>
                  <a:lnTo>
                    <a:pt x="0" y="448132"/>
                  </a:lnTo>
                  <a:lnTo>
                    <a:pt x="13800" y="442723"/>
                  </a:lnTo>
                  <a:lnTo>
                    <a:pt x="27600" y="437336"/>
                  </a:lnTo>
                  <a:lnTo>
                    <a:pt x="41401" y="431970"/>
                  </a:lnTo>
                  <a:lnTo>
                    <a:pt x="55201" y="426627"/>
                  </a:lnTo>
                  <a:lnTo>
                    <a:pt x="69001" y="421306"/>
                  </a:lnTo>
                  <a:lnTo>
                    <a:pt x="82802" y="416007"/>
                  </a:lnTo>
                  <a:lnTo>
                    <a:pt x="96602" y="410730"/>
                  </a:lnTo>
                  <a:lnTo>
                    <a:pt x="110403" y="405476"/>
                  </a:lnTo>
                  <a:lnTo>
                    <a:pt x="124203" y="400244"/>
                  </a:lnTo>
                  <a:lnTo>
                    <a:pt x="138003" y="395035"/>
                  </a:lnTo>
                  <a:lnTo>
                    <a:pt x="151804" y="389848"/>
                  </a:lnTo>
                  <a:lnTo>
                    <a:pt x="165604" y="384684"/>
                  </a:lnTo>
                  <a:lnTo>
                    <a:pt x="179405" y="379543"/>
                  </a:lnTo>
                  <a:lnTo>
                    <a:pt x="193205" y="374425"/>
                  </a:lnTo>
                  <a:lnTo>
                    <a:pt x="207005" y="369330"/>
                  </a:lnTo>
                  <a:lnTo>
                    <a:pt x="220806" y="364259"/>
                  </a:lnTo>
                  <a:lnTo>
                    <a:pt x="234606" y="359210"/>
                  </a:lnTo>
                  <a:lnTo>
                    <a:pt x="248407" y="354186"/>
                  </a:lnTo>
                  <a:lnTo>
                    <a:pt x="262207" y="349184"/>
                  </a:lnTo>
                  <a:lnTo>
                    <a:pt x="276007" y="344207"/>
                  </a:lnTo>
                  <a:lnTo>
                    <a:pt x="289808" y="339253"/>
                  </a:lnTo>
                  <a:lnTo>
                    <a:pt x="303608" y="334324"/>
                  </a:lnTo>
                  <a:lnTo>
                    <a:pt x="317409" y="329418"/>
                  </a:lnTo>
                  <a:lnTo>
                    <a:pt x="331209" y="324537"/>
                  </a:lnTo>
                  <a:lnTo>
                    <a:pt x="345009" y="319681"/>
                  </a:lnTo>
                  <a:lnTo>
                    <a:pt x="358810" y="314848"/>
                  </a:lnTo>
                  <a:lnTo>
                    <a:pt x="372610" y="310041"/>
                  </a:lnTo>
                  <a:lnTo>
                    <a:pt x="386411" y="305259"/>
                  </a:lnTo>
                  <a:lnTo>
                    <a:pt x="400211" y="300501"/>
                  </a:lnTo>
                  <a:lnTo>
                    <a:pt x="414011" y="295769"/>
                  </a:lnTo>
                  <a:lnTo>
                    <a:pt x="427812" y="291061"/>
                  </a:lnTo>
                  <a:lnTo>
                    <a:pt x="441612" y="286380"/>
                  </a:lnTo>
                  <a:lnTo>
                    <a:pt x="455413" y="281723"/>
                  </a:lnTo>
                  <a:lnTo>
                    <a:pt x="469213" y="277093"/>
                  </a:lnTo>
                  <a:lnTo>
                    <a:pt x="483013" y="272488"/>
                  </a:lnTo>
                  <a:lnTo>
                    <a:pt x="496814" y="267910"/>
                  </a:lnTo>
                  <a:lnTo>
                    <a:pt x="510614" y="263357"/>
                  </a:lnTo>
                  <a:lnTo>
                    <a:pt x="524414" y="258831"/>
                  </a:lnTo>
                  <a:lnTo>
                    <a:pt x="538215" y="254331"/>
                  </a:lnTo>
                  <a:lnTo>
                    <a:pt x="552015" y="249857"/>
                  </a:lnTo>
                  <a:lnTo>
                    <a:pt x="565816" y="245410"/>
                  </a:lnTo>
                  <a:lnTo>
                    <a:pt x="579616" y="240990"/>
                  </a:lnTo>
                  <a:lnTo>
                    <a:pt x="593416" y="236596"/>
                  </a:lnTo>
                  <a:lnTo>
                    <a:pt x="607217" y="232230"/>
                  </a:lnTo>
                  <a:lnTo>
                    <a:pt x="621017" y="227890"/>
                  </a:lnTo>
                  <a:lnTo>
                    <a:pt x="634818" y="223578"/>
                  </a:lnTo>
                  <a:lnTo>
                    <a:pt x="648618" y="219293"/>
                  </a:lnTo>
                  <a:lnTo>
                    <a:pt x="662418" y="215035"/>
                  </a:lnTo>
                  <a:lnTo>
                    <a:pt x="676219" y="210805"/>
                  </a:lnTo>
                  <a:lnTo>
                    <a:pt x="690019" y="206602"/>
                  </a:lnTo>
                  <a:lnTo>
                    <a:pt x="703820" y="202427"/>
                  </a:lnTo>
                  <a:lnTo>
                    <a:pt x="717620" y="198280"/>
                  </a:lnTo>
                  <a:lnTo>
                    <a:pt x="731420" y="194161"/>
                  </a:lnTo>
                  <a:lnTo>
                    <a:pt x="745221" y="190070"/>
                  </a:lnTo>
                  <a:lnTo>
                    <a:pt x="759021" y="186007"/>
                  </a:lnTo>
                  <a:lnTo>
                    <a:pt x="772822" y="181973"/>
                  </a:lnTo>
                  <a:lnTo>
                    <a:pt x="786622" y="177967"/>
                  </a:lnTo>
                  <a:lnTo>
                    <a:pt x="800422" y="173991"/>
                  </a:lnTo>
                  <a:lnTo>
                    <a:pt x="814223" y="170043"/>
                  </a:lnTo>
                  <a:lnTo>
                    <a:pt x="828023" y="166125"/>
                  </a:lnTo>
                  <a:lnTo>
                    <a:pt x="841824" y="162236"/>
                  </a:lnTo>
                  <a:lnTo>
                    <a:pt x="855624" y="158377"/>
                  </a:lnTo>
                  <a:lnTo>
                    <a:pt x="869424" y="154548"/>
                  </a:lnTo>
                  <a:lnTo>
                    <a:pt x="883225" y="150750"/>
                  </a:lnTo>
                  <a:lnTo>
                    <a:pt x="897025" y="146983"/>
                  </a:lnTo>
                  <a:lnTo>
                    <a:pt x="910826" y="143247"/>
                  </a:lnTo>
                  <a:lnTo>
                    <a:pt x="924626" y="139543"/>
                  </a:lnTo>
                  <a:lnTo>
                    <a:pt x="938426" y="135870"/>
                  </a:lnTo>
                  <a:lnTo>
                    <a:pt x="952227" y="132231"/>
                  </a:lnTo>
                  <a:lnTo>
                    <a:pt x="966027" y="128624"/>
                  </a:lnTo>
                  <a:lnTo>
                    <a:pt x="979827" y="125051"/>
                  </a:lnTo>
                  <a:lnTo>
                    <a:pt x="993628" y="121512"/>
                  </a:lnTo>
                  <a:lnTo>
                    <a:pt x="1007428" y="118007"/>
                  </a:lnTo>
                  <a:lnTo>
                    <a:pt x="1021229" y="114538"/>
                  </a:lnTo>
                  <a:lnTo>
                    <a:pt x="1035029" y="111103"/>
                  </a:lnTo>
                  <a:lnTo>
                    <a:pt x="1048829" y="107705"/>
                  </a:lnTo>
                  <a:lnTo>
                    <a:pt x="1062630" y="104344"/>
                  </a:lnTo>
                  <a:lnTo>
                    <a:pt x="1076430" y="101019"/>
                  </a:lnTo>
                  <a:lnTo>
                    <a:pt x="1090231" y="97732"/>
                  </a:lnTo>
                  <a:lnTo>
                    <a:pt x="1104031" y="94483"/>
                  </a:lnTo>
                  <a:lnTo>
                    <a:pt x="1117831" y="91273"/>
                  </a:lnTo>
                  <a:lnTo>
                    <a:pt x="1131632" y="88101"/>
                  </a:lnTo>
                  <a:lnTo>
                    <a:pt x="1145432" y="84969"/>
                  </a:lnTo>
                  <a:lnTo>
                    <a:pt x="1159233" y="81877"/>
                  </a:lnTo>
                  <a:lnTo>
                    <a:pt x="1173033" y="78825"/>
                  </a:lnTo>
                  <a:lnTo>
                    <a:pt x="1186833" y="75814"/>
                  </a:lnTo>
                  <a:lnTo>
                    <a:pt x="1200634" y="72844"/>
                  </a:lnTo>
                  <a:lnTo>
                    <a:pt x="1214434" y="69916"/>
                  </a:lnTo>
                  <a:lnTo>
                    <a:pt x="1228235" y="67031"/>
                  </a:lnTo>
                  <a:lnTo>
                    <a:pt x="1242035" y="64188"/>
                  </a:lnTo>
                  <a:lnTo>
                    <a:pt x="1255835" y="61388"/>
                  </a:lnTo>
                  <a:lnTo>
                    <a:pt x="1269636" y="58632"/>
                  </a:lnTo>
                  <a:lnTo>
                    <a:pt x="1283436" y="55921"/>
                  </a:lnTo>
                  <a:lnTo>
                    <a:pt x="1297237" y="53255"/>
                  </a:lnTo>
                  <a:lnTo>
                    <a:pt x="1311037" y="50633"/>
                  </a:lnTo>
                  <a:lnTo>
                    <a:pt x="1324837" y="48057"/>
                  </a:lnTo>
                  <a:lnTo>
                    <a:pt x="1338638" y="45526"/>
                  </a:lnTo>
                  <a:lnTo>
                    <a:pt x="1352438" y="43040"/>
                  </a:lnTo>
                  <a:lnTo>
                    <a:pt x="1366239" y="40600"/>
                  </a:lnTo>
                  <a:lnTo>
                    <a:pt x="1380039" y="38206"/>
                  </a:lnTo>
                  <a:lnTo>
                    <a:pt x="1393839" y="35859"/>
                  </a:lnTo>
                  <a:lnTo>
                    <a:pt x="1407640" y="33559"/>
                  </a:lnTo>
                  <a:lnTo>
                    <a:pt x="1421440" y="31308"/>
                  </a:lnTo>
                  <a:lnTo>
                    <a:pt x="1435241" y="29106"/>
                  </a:lnTo>
                  <a:lnTo>
                    <a:pt x="1449041" y="26954"/>
                  </a:lnTo>
                  <a:lnTo>
                    <a:pt x="1462841" y="24855"/>
                  </a:lnTo>
                  <a:lnTo>
                    <a:pt x="1476642" y="22810"/>
                  </a:lnTo>
                  <a:lnTo>
                    <a:pt x="1490442" y="20822"/>
                  </a:lnTo>
                  <a:lnTo>
                    <a:pt x="1504242" y="18892"/>
                  </a:lnTo>
                  <a:lnTo>
                    <a:pt x="1518043" y="17024"/>
                  </a:lnTo>
                  <a:lnTo>
                    <a:pt x="1531843" y="15221"/>
                  </a:lnTo>
                  <a:lnTo>
                    <a:pt x="1545644" y="13487"/>
                  </a:lnTo>
                  <a:lnTo>
                    <a:pt x="1559444" y="11825"/>
                  </a:lnTo>
                  <a:lnTo>
                    <a:pt x="1573244" y="10242"/>
                  </a:lnTo>
                  <a:lnTo>
                    <a:pt x="1587045" y="8742"/>
                  </a:lnTo>
                  <a:lnTo>
                    <a:pt x="1600845" y="7331"/>
                  </a:lnTo>
                  <a:lnTo>
                    <a:pt x="1614646" y="6017"/>
                  </a:lnTo>
                  <a:lnTo>
                    <a:pt x="1628446" y="4806"/>
                  </a:lnTo>
                  <a:lnTo>
                    <a:pt x="1642246" y="3707"/>
                  </a:lnTo>
                  <a:lnTo>
                    <a:pt x="1656047" y="2728"/>
                  </a:lnTo>
                  <a:lnTo>
                    <a:pt x="1669847" y="1880"/>
                  </a:lnTo>
                  <a:lnTo>
                    <a:pt x="1683648" y="1174"/>
                  </a:lnTo>
                  <a:lnTo>
                    <a:pt x="1697448" y="620"/>
                  </a:lnTo>
                  <a:lnTo>
                    <a:pt x="1711248" y="231"/>
                  </a:lnTo>
                  <a:lnTo>
                    <a:pt x="1725049" y="19"/>
                  </a:lnTo>
                  <a:lnTo>
                    <a:pt x="1738849" y="0"/>
                  </a:lnTo>
                  <a:lnTo>
                    <a:pt x="1752650" y="185"/>
                  </a:lnTo>
                  <a:lnTo>
                    <a:pt x="1766450" y="592"/>
                  </a:lnTo>
                  <a:lnTo>
                    <a:pt x="1780250" y="1233"/>
                  </a:lnTo>
                  <a:lnTo>
                    <a:pt x="1794051" y="2125"/>
                  </a:lnTo>
                  <a:lnTo>
                    <a:pt x="1807851" y="3283"/>
                  </a:lnTo>
                  <a:lnTo>
                    <a:pt x="1821652" y="4721"/>
                  </a:lnTo>
                  <a:lnTo>
                    <a:pt x="1835452" y="6455"/>
                  </a:lnTo>
                  <a:lnTo>
                    <a:pt x="1849252" y="8497"/>
                  </a:lnTo>
                  <a:lnTo>
                    <a:pt x="1863053" y="10862"/>
                  </a:lnTo>
                  <a:lnTo>
                    <a:pt x="1876853" y="13560"/>
                  </a:lnTo>
                  <a:lnTo>
                    <a:pt x="1890654" y="16602"/>
                  </a:lnTo>
                  <a:lnTo>
                    <a:pt x="1904454" y="19997"/>
                  </a:lnTo>
                  <a:lnTo>
                    <a:pt x="1918254" y="23751"/>
                  </a:lnTo>
                  <a:lnTo>
                    <a:pt x="1932055" y="27868"/>
                  </a:lnTo>
                  <a:lnTo>
                    <a:pt x="1945855" y="32351"/>
                  </a:lnTo>
                  <a:lnTo>
                    <a:pt x="1959655" y="37198"/>
                  </a:lnTo>
                  <a:lnTo>
                    <a:pt x="1973456" y="42406"/>
                  </a:lnTo>
                  <a:lnTo>
                    <a:pt x="1987256" y="47971"/>
                  </a:lnTo>
                  <a:lnTo>
                    <a:pt x="2001057" y="53882"/>
                  </a:lnTo>
                  <a:lnTo>
                    <a:pt x="2014857" y="60128"/>
                  </a:lnTo>
                  <a:lnTo>
                    <a:pt x="2028657" y="66697"/>
                  </a:lnTo>
                  <a:lnTo>
                    <a:pt x="2042458" y="73573"/>
                  </a:lnTo>
                  <a:lnTo>
                    <a:pt x="2056258" y="80739"/>
                  </a:lnTo>
                  <a:lnTo>
                    <a:pt x="2070059" y="88175"/>
                  </a:lnTo>
                  <a:lnTo>
                    <a:pt x="2083859" y="95863"/>
                  </a:lnTo>
                  <a:lnTo>
                    <a:pt x="2097659" y="103783"/>
                  </a:lnTo>
                  <a:lnTo>
                    <a:pt x="2111460" y="111916"/>
                  </a:lnTo>
                  <a:lnTo>
                    <a:pt x="2125260" y="120242"/>
                  </a:lnTo>
                  <a:lnTo>
                    <a:pt x="2139061" y="128745"/>
                  </a:lnTo>
                  <a:lnTo>
                    <a:pt x="2152861" y="137408"/>
                  </a:lnTo>
                  <a:lnTo>
                    <a:pt x="2166661" y="146217"/>
                  </a:lnTo>
                  <a:lnTo>
                    <a:pt x="2180462" y="155157"/>
                  </a:lnTo>
                  <a:lnTo>
                    <a:pt x="2194262" y="164219"/>
                  </a:lnTo>
                  <a:lnTo>
                    <a:pt x="2208063" y="173391"/>
                  </a:lnTo>
                  <a:lnTo>
                    <a:pt x="2221863" y="182666"/>
                  </a:lnTo>
                  <a:lnTo>
                    <a:pt x="2235663" y="192036"/>
                  </a:lnTo>
                  <a:lnTo>
                    <a:pt x="2249464" y="201497"/>
                  </a:lnTo>
                  <a:lnTo>
                    <a:pt x="2263264" y="211042"/>
                  </a:lnTo>
                  <a:lnTo>
                    <a:pt x="2277065" y="220668"/>
                  </a:lnTo>
                  <a:lnTo>
                    <a:pt x="2290865" y="230372"/>
                  </a:lnTo>
                  <a:lnTo>
                    <a:pt x="2304665" y="240152"/>
                  </a:lnTo>
                  <a:lnTo>
                    <a:pt x="2318466" y="250006"/>
                  </a:lnTo>
                  <a:lnTo>
                    <a:pt x="2332266" y="259933"/>
                  </a:lnTo>
                  <a:lnTo>
                    <a:pt x="2346067" y="269932"/>
                  </a:lnTo>
                  <a:lnTo>
                    <a:pt x="2359867" y="280000"/>
                  </a:lnTo>
                  <a:lnTo>
                    <a:pt x="2373667" y="290130"/>
                  </a:lnTo>
                  <a:lnTo>
                    <a:pt x="2387468" y="300320"/>
                  </a:lnTo>
                  <a:lnTo>
                    <a:pt x="2401268" y="310565"/>
                  </a:lnTo>
                  <a:lnTo>
                    <a:pt x="2415068" y="320860"/>
                  </a:lnTo>
                  <a:lnTo>
                    <a:pt x="2428869" y="331204"/>
                  </a:lnTo>
                  <a:lnTo>
                    <a:pt x="2442669" y="341591"/>
                  </a:lnTo>
                  <a:lnTo>
                    <a:pt x="2456470" y="352018"/>
                  </a:lnTo>
                  <a:lnTo>
                    <a:pt x="2470270" y="362483"/>
                  </a:lnTo>
                  <a:lnTo>
                    <a:pt x="2484070" y="372983"/>
                  </a:lnTo>
                  <a:lnTo>
                    <a:pt x="2497871" y="383514"/>
                  </a:lnTo>
                  <a:lnTo>
                    <a:pt x="2511671" y="394076"/>
                  </a:lnTo>
                  <a:lnTo>
                    <a:pt x="2525472" y="404664"/>
                  </a:lnTo>
                  <a:lnTo>
                    <a:pt x="2539272" y="415277"/>
                  </a:lnTo>
                  <a:lnTo>
                    <a:pt x="2553072" y="425913"/>
                  </a:lnTo>
                  <a:lnTo>
                    <a:pt x="2566873" y="436570"/>
                  </a:lnTo>
                  <a:lnTo>
                    <a:pt x="2580673" y="447246"/>
                  </a:lnTo>
                  <a:lnTo>
                    <a:pt x="2594474" y="457940"/>
                  </a:lnTo>
                  <a:lnTo>
                    <a:pt x="2608274" y="468650"/>
                  </a:lnTo>
                  <a:lnTo>
                    <a:pt x="2622074" y="479375"/>
                  </a:lnTo>
                  <a:lnTo>
                    <a:pt x="2635875" y="490114"/>
                  </a:lnTo>
                  <a:lnTo>
                    <a:pt x="2649675" y="500865"/>
                  </a:lnTo>
                  <a:lnTo>
                    <a:pt x="2663476" y="511628"/>
                  </a:lnTo>
                  <a:lnTo>
                    <a:pt x="2677276" y="522401"/>
                  </a:lnTo>
                  <a:lnTo>
                    <a:pt x="2691076" y="533184"/>
                  </a:lnTo>
                  <a:lnTo>
                    <a:pt x="2704877" y="543975"/>
                  </a:lnTo>
                  <a:lnTo>
                    <a:pt x="2718677" y="554774"/>
                  </a:lnTo>
                  <a:lnTo>
                    <a:pt x="2732478" y="565581"/>
                  </a:lnTo>
                  <a:lnTo>
                    <a:pt x="2746278" y="576394"/>
                  </a:lnTo>
                  <a:lnTo>
                    <a:pt x="2760078" y="587213"/>
                  </a:lnTo>
                  <a:lnTo>
                    <a:pt x="2773879" y="598038"/>
                  </a:lnTo>
                  <a:lnTo>
                    <a:pt x="2787679" y="608867"/>
                  </a:lnTo>
                  <a:lnTo>
                    <a:pt x="2801480" y="619701"/>
                  </a:lnTo>
                  <a:lnTo>
                    <a:pt x="2815280" y="630540"/>
                  </a:lnTo>
                  <a:lnTo>
                    <a:pt x="2829080" y="641382"/>
                  </a:lnTo>
                  <a:lnTo>
                    <a:pt x="2842881" y="652227"/>
                  </a:lnTo>
                  <a:lnTo>
                    <a:pt x="2856681" y="663076"/>
                  </a:lnTo>
                  <a:lnTo>
                    <a:pt x="2870482" y="673927"/>
                  </a:lnTo>
                  <a:lnTo>
                    <a:pt x="2884282" y="684781"/>
                  </a:lnTo>
                  <a:lnTo>
                    <a:pt x="2898082" y="695637"/>
                  </a:lnTo>
                  <a:lnTo>
                    <a:pt x="2911883" y="706496"/>
                  </a:lnTo>
                  <a:lnTo>
                    <a:pt x="2925683" y="717356"/>
                  </a:lnTo>
                  <a:lnTo>
                    <a:pt x="2939483" y="728218"/>
                  </a:lnTo>
                  <a:lnTo>
                    <a:pt x="2953284" y="739081"/>
                  </a:lnTo>
                  <a:lnTo>
                    <a:pt x="2967084" y="749946"/>
                  </a:lnTo>
                  <a:lnTo>
                    <a:pt x="2967084" y="7499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48686" y="2275644"/>
              <a:ext cx="2967084" cy="887318"/>
            </a:xfrm>
            <a:custGeom>
              <a:avLst/>
              <a:pathLst>
                <a:path w="2967084" h="887318">
                  <a:moveTo>
                    <a:pt x="2967084" y="887318"/>
                  </a:moveTo>
                  <a:lnTo>
                    <a:pt x="2967084" y="887318"/>
                  </a:lnTo>
                  <a:lnTo>
                    <a:pt x="2953284" y="874166"/>
                  </a:lnTo>
                  <a:lnTo>
                    <a:pt x="2939483" y="861014"/>
                  </a:lnTo>
                  <a:lnTo>
                    <a:pt x="2925683" y="847865"/>
                  </a:lnTo>
                  <a:lnTo>
                    <a:pt x="2911883" y="834717"/>
                  </a:lnTo>
                  <a:lnTo>
                    <a:pt x="2898082" y="821572"/>
                  </a:lnTo>
                  <a:lnTo>
                    <a:pt x="2884282" y="808428"/>
                  </a:lnTo>
                  <a:lnTo>
                    <a:pt x="2870482" y="795287"/>
                  </a:lnTo>
                  <a:lnTo>
                    <a:pt x="2856681" y="782148"/>
                  </a:lnTo>
                  <a:lnTo>
                    <a:pt x="2842881" y="769012"/>
                  </a:lnTo>
                  <a:lnTo>
                    <a:pt x="2829080" y="755880"/>
                  </a:lnTo>
                  <a:lnTo>
                    <a:pt x="2815280" y="742750"/>
                  </a:lnTo>
                  <a:lnTo>
                    <a:pt x="2801480" y="729625"/>
                  </a:lnTo>
                  <a:lnTo>
                    <a:pt x="2787679" y="716503"/>
                  </a:lnTo>
                  <a:lnTo>
                    <a:pt x="2773879" y="703386"/>
                  </a:lnTo>
                  <a:lnTo>
                    <a:pt x="2760078" y="690274"/>
                  </a:lnTo>
                  <a:lnTo>
                    <a:pt x="2746278" y="677168"/>
                  </a:lnTo>
                  <a:lnTo>
                    <a:pt x="2732478" y="664067"/>
                  </a:lnTo>
                  <a:lnTo>
                    <a:pt x="2718677" y="650973"/>
                  </a:lnTo>
                  <a:lnTo>
                    <a:pt x="2704877" y="637886"/>
                  </a:lnTo>
                  <a:lnTo>
                    <a:pt x="2691076" y="624807"/>
                  </a:lnTo>
                  <a:lnTo>
                    <a:pt x="2677276" y="611737"/>
                  </a:lnTo>
                  <a:lnTo>
                    <a:pt x="2663476" y="598676"/>
                  </a:lnTo>
                  <a:lnTo>
                    <a:pt x="2649675" y="585626"/>
                  </a:lnTo>
                  <a:lnTo>
                    <a:pt x="2635875" y="572588"/>
                  </a:lnTo>
                  <a:lnTo>
                    <a:pt x="2622074" y="559563"/>
                  </a:lnTo>
                  <a:lnTo>
                    <a:pt x="2608274" y="546552"/>
                  </a:lnTo>
                  <a:lnTo>
                    <a:pt x="2594474" y="533557"/>
                  </a:lnTo>
                  <a:lnTo>
                    <a:pt x="2580673" y="520579"/>
                  </a:lnTo>
                  <a:lnTo>
                    <a:pt x="2566873" y="507621"/>
                  </a:lnTo>
                  <a:lnTo>
                    <a:pt x="2553072" y="494684"/>
                  </a:lnTo>
                  <a:lnTo>
                    <a:pt x="2539272" y="481769"/>
                  </a:lnTo>
                  <a:lnTo>
                    <a:pt x="2525472" y="468881"/>
                  </a:lnTo>
                  <a:lnTo>
                    <a:pt x="2511671" y="456021"/>
                  </a:lnTo>
                  <a:lnTo>
                    <a:pt x="2497871" y="443193"/>
                  </a:lnTo>
                  <a:lnTo>
                    <a:pt x="2484070" y="430399"/>
                  </a:lnTo>
                  <a:lnTo>
                    <a:pt x="2470270" y="417643"/>
                  </a:lnTo>
                  <a:lnTo>
                    <a:pt x="2456470" y="404929"/>
                  </a:lnTo>
                  <a:lnTo>
                    <a:pt x="2442669" y="392262"/>
                  </a:lnTo>
                  <a:lnTo>
                    <a:pt x="2428869" y="379645"/>
                  </a:lnTo>
                  <a:lnTo>
                    <a:pt x="2415068" y="367085"/>
                  </a:lnTo>
                  <a:lnTo>
                    <a:pt x="2401268" y="354587"/>
                  </a:lnTo>
                  <a:lnTo>
                    <a:pt x="2387468" y="342157"/>
                  </a:lnTo>
                  <a:lnTo>
                    <a:pt x="2373667" y="329801"/>
                  </a:lnTo>
                  <a:lnTo>
                    <a:pt x="2359867" y="317528"/>
                  </a:lnTo>
                  <a:lnTo>
                    <a:pt x="2346067" y="305346"/>
                  </a:lnTo>
                  <a:lnTo>
                    <a:pt x="2332266" y="293262"/>
                  </a:lnTo>
                  <a:lnTo>
                    <a:pt x="2318466" y="281287"/>
                  </a:lnTo>
                  <a:lnTo>
                    <a:pt x="2304665" y="269428"/>
                  </a:lnTo>
                  <a:lnTo>
                    <a:pt x="2290865" y="257693"/>
                  </a:lnTo>
                  <a:lnTo>
                    <a:pt x="2277065" y="246090"/>
                  </a:lnTo>
                  <a:lnTo>
                    <a:pt x="2263264" y="234630"/>
                  </a:lnTo>
                  <a:lnTo>
                    <a:pt x="2249464" y="223323"/>
                  </a:lnTo>
                  <a:lnTo>
                    <a:pt x="2235663" y="212180"/>
                  </a:lnTo>
                  <a:lnTo>
                    <a:pt x="2221863" y="201213"/>
                  </a:lnTo>
                  <a:lnTo>
                    <a:pt x="2208063" y="190433"/>
                  </a:lnTo>
                  <a:lnTo>
                    <a:pt x="2194262" y="179854"/>
                  </a:lnTo>
                  <a:lnTo>
                    <a:pt x="2180462" y="169488"/>
                  </a:lnTo>
                  <a:lnTo>
                    <a:pt x="2166661" y="159347"/>
                  </a:lnTo>
                  <a:lnTo>
                    <a:pt x="2152861" y="149446"/>
                  </a:lnTo>
                  <a:lnTo>
                    <a:pt x="2139061" y="139796"/>
                  </a:lnTo>
                  <a:lnTo>
                    <a:pt x="2125260" y="130409"/>
                  </a:lnTo>
                  <a:lnTo>
                    <a:pt x="2111460" y="121295"/>
                  </a:lnTo>
                  <a:lnTo>
                    <a:pt x="2097659" y="112467"/>
                  </a:lnTo>
                  <a:lnTo>
                    <a:pt x="2083859" y="103933"/>
                  </a:lnTo>
                  <a:lnTo>
                    <a:pt x="2070059" y="95702"/>
                  </a:lnTo>
                  <a:lnTo>
                    <a:pt x="2056258" y="87783"/>
                  </a:lnTo>
                  <a:lnTo>
                    <a:pt x="2042458" y="80185"/>
                  </a:lnTo>
                  <a:lnTo>
                    <a:pt x="2028657" y="72913"/>
                  </a:lnTo>
                  <a:lnTo>
                    <a:pt x="2014857" y="65977"/>
                  </a:lnTo>
                  <a:lnTo>
                    <a:pt x="2001057" y="59382"/>
                  </a:lnTo>
                  <a:lnTo>
                    <a:pt x="1987256" y="53133"/>
                  </a:lnTo>
                  <a:lnTo>
                    <a:pt x="1973456" y="47238"/>
                  </a:lnTo>
                  <a:lnTo>
                    <a:pt x="1959655" y="41700"/>
                  </a:lnTo>
                  <a:lnTo>
                    <a:pt x="1945855" y="36523"/>
                  </a:lnTo>
                  <a:lnTo>
                    <a:pt x="1932055" y="31709"/>
                  </a:lnTo>
                  <a:lnTo>
                    <a:pt x="1918254" y="27259"/>
                  </a:lnTo>
                  <a:lnTo>
                    <a:pt x="1904454" y="23173"/>
                  </a:lnTo>
                  <a:lnTo>
                    <a:pt x="1890654" y="19447"/>
                  </a:lnTo>
                  <a:lnTo>
                    <a:pt x="1876853" y="16079"/>
                  </a:lnTo>
                  <a:lnTo>
                    <a:pt x="1863053" y="13062"/>
                  </a:lnTo>
                  <a:lnTo>
                    <a:pt x="1849252" y="10389"/>
                  </a:lnTo>
                  <a:lnTo>
                    <a:pt x="1835452" y="8052"/>
                  </a:lnTo>
                  <a:lnTo>
                    <a:pt x="1821652" y="6040"/>
                  </a:lnTo>
                  <a:lnTo>
                    <a:pt x="1807851" y="4341"/>
                  </a:lnTo>
                  <a:lnTo>
                    <a:pt x="1794051" y="2944"/>
                  </a:lnTo>
                  <a:lnTo>
                    <a:pt x="1780250" y="1836"/>
                  </a:lnTo>
                  <a:lnTo>
                    <a:pt x="1766450" y="1001"/>
                  </a:lnTo>
                  <a:lnTo>
                    <a:pt x="1752650" y="426"/>
                  </a:lnTo>
                  <a:lnTo>
                    <a:pt x="1738849" y="97"/>
                  </a:lnTo>
                  <a:lnTo>
                    <a:pt x="1725049" y="0"/>
                  </a:lnTo>
                  <a:lnTo>
                    <a:pt x="1711248" y="119"/>
                  </a:lnTo>
                  <a:lnTo>
                    <a:pt x="1697448" y="441"/>
                  </a:lnTo>
                  <a:lnTo>
                    <a:pt x="1683648" y="953"/>
                  </a:lnTo>
                  <a:lnTo>
                    <a:pt x="1669847" y="1641"/>
                  </a:lnTo>
                  <a:lnTo>
                    <a:pt x="1656047" y="2493"/>
                  </a:lnTo>
                  <a:lnTo>
                    <a:pt x="1642246" y="3497"/>
                  </a:lnTo>
                  <a:lnTo>
                    <a:pt x="1628446" y="4642"/>
                  </a:lnTo>
                  <a:lnTo>
                    <a:pt x="1614646" y="5917"/>
                  </a:lnTo>
                  <a:lnTo>
                    <a:pt x="1600845" y="7312"/>
                  </a:lnTo>
                  <a:lnTo>
                    <a:pt x="1587045" y="8819"/>
                  </a:lnTo>
                  <a:lnTo>
                    <a:pt x="1573244" y="10428"/>
                  </a:lnTo>
                  <a:lnTo>
                    <a:pt x="1559444" y="12132"/>
                  </a:lnTo>
                  <a:lnTo>
                    <a:pt x="1545644" y="13924"/>
                  </a:lnTo>
                  <a:lnTo>
                    <a:pt x="1531843" y="15797"/>
                  </a:lnTo>
                  <a:lnTo>
                    <a:pt x="1518043" y="17746"/>
                  </a:lnTo>
                  <a:lnTo>
                    <a:pt x="1504242" y="19764"/>
                  </a:lnTo>
                  <a:lnTo>
                    <a:pt x="1490442" y="21848"/>
                  </a:lnTo>
                  <a:lnTo>
                    <a:pt x="1476642" y="23993"/>
                  </a:lnTo>
                  <a:lnTo>
                    <a:pt x="1462841" y="26196"/>
                  </a:lnTo>
                  <a:lnTo>
                    <a:pt x="1449041" y="28452"/>
                  </a:lnTo>
                  <a:lnTo>
                    <a:pt x="1435241" y="30760"/>
                  </a:lnTo>
                  <a:lnTo>
                    <a:pt x="1421440" y="33117"/>
                  </a:lnTo>
                  <a:lnTo>
                    <a:pt x="1407640" y="35520"/>
                  </a:lnTo>
                  <a:lnTo>
                    <a:pt x="1393839" y="37968"/>
                  </a:lnTo>
                  <a:lnTo>
                    <a:pt x="1380039" y="40460"/>
                  </a:lnTo>
                  <a:lnTo>
                    <a:pt x="1366239" y="42994"/>
                  </a:lnTo>
                  <a:lnTo>
                    <a:pt x="1352438" y="45569"/>
                  </a:lnTo>
                  <a:lnTo>
                    <a:pt x="1338638" y="48184"/>
                  </a:lnTo>
                  <a:lnTo>
                    <a:pt x="1324837" y="50840"/>
                  </a:lnTo>
                  <a:lnTo>
                    <a:pt x="1311037" y="53535"/>
                  </a:lnTo>
                  <a:lnTo>
                    <a:pt x="1297237" y="56270"/>
                  </a:lnTo>
                  <a:lnTo>
                    <a:pt x="1283436" y="59044"/>
                  </a:lnTo>
                  <a:lnTo>
                    <a:pt x="1269636" y="61858"/>
                  </a:lnTo>
                  <a:lnTo>
                    <a:pt x="1255835" y="64712"/>
                  </a:lnTo>
                  <a:lnTo>
                    <a:pt x="1242035" y="67605"/>
                  </a:lnTo>
                  <a:lnTo>
                    <a:pt x="1228235" y="70538"/>
                  </a:lnTo>
                  <a:lnTo>
                    <a:pt x="1214434" y="73510"/>
                  </a:lnTo>
                  <a:lnTo>
                    <a:pt x="1200634" y="76523"/>
                  </a:lnTo>
                  <a:lnTo>
                    <a:pt x="1186833" y="79576"/>
                  </a:lnTo>
                  <a:lnTo>
                    <a:pt x="1173033" y="82670"/>
                  </a:lnTo>
                  <a:lnTo>
                    <a:pt x="1159233" y="85805"/>
                  </a:lnTo>
                  <a:lnTo>
                    <a:pt x="1145432" y="88982"/>
                  </a:lnTo>
                  <a:lnTo>
                    <a:pt x="1131632" y="92201"/>
                  </a:lnTo>
                  <a:lnTo>
                    <a:pt x="1117831" y="95463"/>
                  </a:lnTo>
                  <a:lnTo>
                    <a:pt x="1104031" y="98769"/>
                  </a:lnTo>
                  <a:lnTo>
                    <a:pt x="1090231" y="102118"/>
                  </a:lnTo>
                  <a:lnTo>
                    <a:pt x="1076430" y="105513"/>
                  </a:lnTo>
                  <a:lnTo>
                    <a:pt x="1062630" y="108953"/>
                  </a:lnTo>
                  <a:lnTo>
                    <a:pt x="1048829" y="112439"/>
                  </a:lnTo>
                  <a:lnTo>
                    <a:pt x="1035029" y="115972"/>
                  </a:lnTo>
                  <a:lnTo>
                    <a:pt x="1021229" y="119553"/>
                  </a:lnTo>
                  <a:lnTo>
                    <a:pt x="1007428" y="123182"/>
                  </a:lnTo>
                  <a:lnTo>
                    <a:pt x="993628" y="126860"/>
                  </a:lnTo>
                  <a:lnTo>
                    <a:pt x="979827" y="130588"/>
                  </a:lnTo>
                  <a:lnTo>
                    <a:pt x="966027" y="134366"/>
                  </a:lnTo>
                  <a:lnTo>
                    <a:pt x="952227" y="138195"/>
                  </a:lnTo>
                  <a:lnTo>
                    <a:pt x="938426" y="142075"/>
                  </a:lnTo>
                  <a:lnTo>
                    <a:pt x="924626" y="146007"/>
                  </a:lnTo>
                  <a:lnTo>
                    <a:pt x="910826" y="149993"/>
                  </a:lnTo>
                  <a:lnTo>
                    <a:pt x="897025" y="154031"/>
                  </a:lnTo>
                  <a:lnTo>
                    <a:pt x="883225" y="158122"/>
                  </a:lnTo>
                  <a:lnTo>
                    <a:pt x="869424" y="162267"/>
                  </a:lnTo>
                  <a:lnTo>
                    <a:pt x="855624" y="166466"/>
                  </a:lnTo>
                  <a:lnTo>
                    <a:pt x="841824" y="170720"/>
                  </a:lnTo>
                  <a:lnTo>
                    <a:pt x="828023" y="175028"/>
                  </a:lnTo>
                  <a:lnTo>
                    <a:pt x="814223" y="179391"/>
                  </a:lnTo>
                  <a:lnTo>
                    <a:pt x="800422" y="183808"/>
                  </a:lnTo>
                  <a:lnTo>
                    <a:pt x="786622" y="188281"/>
                  </a:lnTo>
                  <a:lnTo>
                    <a:pt x="772822" y="192808"/>
                  </a:lnTo>
                  <a:lnTo>
                    <a:pt x="759021" y="197389"/>
                  </a:lnTo>
                  <a:lnTo>
                    <a:pt x="745221" y="202026"/>
                  </a:lnTo>
                  <a:lnTo>
                    <a:pt x="731420" y="206716"/>
                  </a:lnTo>
                  <a:lnTo>
                    <a:pt x="717620" y="211462"/>
                  </a:lnTo>
                  <a:lnTo>
                    <a:pt x="703820" y="216261"/>
                  </a:lnTo>
                  <a:lnTo>
                    <a:pt x="690019" y="221114"/>
                  </a:lnTo>
                  <a:lnTo>
                    <a:pt x="676219" y="226021"/>
                  </a:lnTo>
                  <a:lnTo>
                    <a:pt x="662418" y="230981"/>
                  </a:lnTo>
                  <a:lnTo>
                    <a:pt x="648618" y="235994"/>
                  </a:lnTo>
                  <a:lnTo>
                    <a:pt x="634818" y="241059"/>
                  </a:lnTo>
                  <a:lnTo>
                    <a:pt x="621017" y="246177"/>
                  </a:lnTo>
                  <a:lnTo>
                    <a:pt x="607217" y="251347"/>
                  </a:lnTo>
                  <a:lnTo>
                    <a:pt x="593416" y="256568"/>
                  </a:lnTo>
                  <a:lnTo>
                    <a:pt x="579616" y="261841"/>
                  </a:lnTo>
                  <a:lnTo>
                    <a:pt x="565816" y="267164"/>
                  </a:lnTo>
                  <a:lnTo>
                    <a:pt x="552015" y="272537"/>
                  </a:lnTo>
                  <a:lnTo>
                    <a:pt x="538215" y="277961"/>
                  </a:lnTo>
                  <a:lnTo>
                    <a:pt x="524414" y="283434"/>
                  </a:lnTo>
                  <a:lnTo>
                    <a:pt x="510614" y="288956"/>
                  </a:lnTo>
                  <a:lnTo>
                    <a:pt x="496814" y="294526"/>
                  </a:lnTo>
                  <a:lnTo>
                    <a:pt x="483013" y="300145"/>
                  </a:lnTo>
                  <a:lnTo>
                    <a:pt x="469213" y="305812"/>
                  </a:lnTo>
                  <a:lnTo>
                    <a:pt x="455413" y="311526"/>
                  </a:lnTo>
                  <a:lnTo>
                    <a:pt x="441612" y="317287"/>
                  </a:lnTo>
                  <a:lnTo>
                    <a:pt x="427812" y="323094"/>
                  </a:lnTo>
                  <a:lnTo>
                    <a:pt x="414011" y="328948"/>
                  </a:lnTo>
                  <a:lnTo>
                    <a:pt x="400211" y="334847"/>
                  </a:lnTo>
                  <a:lnTo>
                    <a:pt x="386411" y="340792"/>
                  </a:lnTo>
                  <a:lnTo>
                    <a:pt x="372610" y="346782"/>
                  </a:lnTo>
                  <a:lnTo>
                    <a:pt x="358810" y="352816"/>
                  </a:lnTo>
                  <a:lnTo>
                    <a:pt x="345009" y="358894"/>
                  </a:lnTo>
                  <a:lnTo>
                    <a:pt x="331209" y="365016"/>
                  </a:lnTo>
                  <a:lnTo>
                    <a:pt x="317409" y="371182"/>
                  </a:lnTo>
                  <a:lnTo>
                    <a:pt x="303608" y="377390"/>
                  </a:lnTo>
                  <a:lnTo>
                    <a:pt x="289808" y="383642"/>
                  </a:lnTo>
                  <a:lnTo>
                    <a:pt x="276007" y="389935"/>
                  </a:lnTo>
                  <a:lnTo>
                    <a:pt x="262207" y="396271"/>
                  </a:lnTo>
                  <a:lnTo>
                    <a:pt x="248407" y="402648"/>
                  </a:lnTo>
                  <a:lnTo>
                    <a:pt x="234606" y="409066"/>
                  </a:lnTo>
                  <a:lnTo>
                    <a:pt x="220806" y="415526"/>
                  </a:lnTo>
                  <a:lnTo>
                    <a:pt x="207005" y="422026"/>
                  </a:lnTo>
                  <a:lnTo>
                    <a:pt x="193205" y="428567"/>
                  </a:lnTo>
                  <a:lnTo>
                    <a:pt x="179405" y="435148"/>
                  </a:lnTo>
                  <a:lnTo>
                    <a:pt x="165604" y="441768"/>
                  </a:lnTo>
                  <a:lnTo>
                    <a:pt x="151804" y="448428"/>
                  </a:lnTo>
                  <a:lnTo>
                    <a:pt x="138003" y="455128"/>
                  </a:lnTo>
                  <a:lnTo>
                    <a:pt x="124203" y="461866"/>
                  </a:lnTo>
                  <a:lnTo>
                    <a:pt x="110403" y="468643"/>
                  </a:lnTo>
                  <a:lnTo>
                    <a:pt x="96602" y="475458"/>
                  </a:lnTo>
                  <a:lnTo>
                    <a:pt x="82802" y="482312"/>
                  </a:lnTo>
                  <a:lnTo>
                    <a:pt x="69001" y="489204"/>
                  </a:lnTo>
                  <a:lnTo>
                    <a:pt x="55201" y="496133"/>
                  </a:lnTo>
                  <a:lnTo>
                    <a:pt x="41401" y="503100"/>
                  </a:lnTo>
                  <a:lnTo>
                    <a:pt x="27600" y="510104"/>
                  </a:lnTo>
                  <a:lnTo>
                    <a:pt x="13800" y="517146"/>
                  </a:lnTo>
                  <a:lnTo>
                    <a:pt x="0" y="524224"/>
                  </a:lnTo>
                  <a:lnTo>
                    <a:pt x="0" y="5242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48686" y="2248059"/>
              <a:ext cx="2967084" cy="673478"/>
            </a:xfrm>
            <a:custGeom>
              <a:avLst/>
              <a:pathLst>
                <a:path w="2967084" h="673478">
                  <a:moveTo>
                    <a:pt x="0" y="561871"/>
                  </a:moveTo>
                  <a:lnTo>
                    <a:pt x="13800" y="556175"/>
                  </a:lnTo>
                  <a:lnTo>
                    <a:pt x="27600" y="550490"/>
                  </a:lnTo>
                  <a:lnTo>
                    <a:pt x="41401" y="544816"/>
                  </a:lnTo>
                  <a:lnTo>
                    <a:pt x="55201" y="539154"/>
                  </a:lnTo>
                  <a:lnTo>
                    <a:pt x="69001" y="533502"/>
                  </a:lnTo>
                  <a:lnTo>
                    <a:pt x="82802" y="527863"/>
                  </a:lnTo>
                  <a:lnTo>
                    <a:pt x="96602" y="522234"/>
                  </a:lnTo>
                  <a:lnTo>
                    <a:pt x="110403" y="516617"/>
                  </a:lnTo>
                  <a:lnTo>
                    <a:pt x="124203" y="511012"/>
                  </a:lnTo>
                  <a:lnTo>
                    <a:pt x="138003" y="505418"/>
                  </a:lnTo>
                  <a:lnTo>
                    <a:pt x="151804" y="499836"/>
                  </a:lnTo>
                  <a:lnTo>
                    <a:pt x="165604" y="494265"/>
                  </a:lnTo>
                  <a:lnTo>
                    <a:pt x="179405" y="488707"/>
                  </a:lnTo>
                  <a:lnTo>
                    <a:pt x="193205" y="483161"/>
                  </a:lnTo>
                  <a:lnTo>
                    <a:pt x="207005" y="477627"/>
                  </a:lnTo>
                  <a:lnTo>
                    <a:pt x="220806" y="472105"/>
                  </a:lnTo>
                  <a:lnTo>
                    <a:pt x="234606" y="466595"/>
                  </a:lnTo>
                  <a:lnTo>
                    <a:pt x="248407" y="461098"/>
                  </a:lnTo>
                  <a:lnTo>
                    <a:pt x="262207" y="455614"/>
                  </a:lnTo>
                  <a:lnTo>
                    <a:pt x="276007" y="450143"/>
                  </a:lnTo>
                  <a:lnTo>
                    <a:pt x="289808" y="444684"/>
                  </a:lnTo>
                  <a:lnTo>
                    <a:pt x="303608" y="439239"/>
                  </a:lnTo>
                  <a:lnTo>
                    <a:pt x="317409" y="433807"/>
                  </a:lnTo>
                  <a:lnTo>
                    <a:pt x="331209" y="428388"/>
                  </a:lnTo>
                  <a:lnTo>
                    <a:pt x="345009" y="422983"/>
                  </a:lnTo>
                  <a:lnTo>
                    <a:pt x="358810" y="417592"/>
                  </a:lnTo>
                  <a:lnTo>
                    <a:pt x="372610" y="412215"/>
                  </a:lnTo>
                  <a:lnTo>
                    <a:pt x="386411" y="406852"/>
                  </a:lnTo>
                  <a:lnTo>
                    <a:pt x="400211" y="401503"/>
                  </a:lnTo>
                  <a:lnTo>
                    <a:pt x="414011" y="396169"/>
                  </a:lnTo>
                  <a:lnTo>
                    <a:pt x="427812" y="390849"/>
                  </a:lnTo>
                  <a:lnTo>
                    <a:pt x="441612" y="385545"/>
                  </a:lnTo>
                  <a:lnTo>
                    <a:pt x="455413" y="380255"/>
                  </a:lnTo>
                  <a:lnTo>
                    <a:pt x="469213" y="374981"/>
                  </a:lnTo>
                  <a:lnTo>
                    <a:pt x="483013" y="369723"/>
                  </a:lnTo>
                  <a:lnTo>
                    <a:pt x="496814" y="364480"/>
                  </a:lnTo>
                  <a:lnTo>
                    <a:pt x="510614" y="359253"/>
                  </a:lnTo>
                  <a:lnTo>
                    <a:pt x="524414" y="354042"/>
                  </a:lnTo>
                  <a:lnTo>
                    <a:pt x="538215" y="348848"/>
                  </a:lnTo>
                  <a:lnTo>
                    <a:pt x="552015" y="343670"/>
                  </a:lnTo>
                  <a:lnTo>
                    <a:pt x="565816" y="338509"/>
                  </a:lnTo>
                  <a:lnTo>
                    <a:pt x="579616" y="333365"/>
                  </a:lnTo>
                  <a:lnTo>
                    <a:pt x="593416" y="328238"/>
                  </a:lnTo>
                  <a:lnTo>
                    <a:pt x="607217" y="323129"/>
                  </a:lnTo>
                  <a:lnTo>
                    <a:pt x="621017" y="318037"/>
                  </a:lnTo>
                  <a:lnTo>
                    <a:pt x="634818" y="312963"/>
                  </a:lnTo>
                  <a:lnTo>
                    <a:pt x="648618" y="307908"/>
                  </a:lnTo>
                  <a:lnTo>
                    <a:pt x="662418" y="302871"/>
                  </a:lnTo>
                  <a:lnTo>
                    <a:pt x="676219" y="297852"/>
                  </a:lnTo>
                  <a:lnTo>
                    <a:pt x="690019" y="292853"/>
                  </a:lnTo>
                  <a:lnTo>
                    <a:pt x="703820" y="287873"/>
                  </a:lnTo>
                  <a:lnTo>
                    <a:pt x="717620" y="282912"/>
                  </a:lnTo>
                  <a:lnTo>
                    <a:pt x="731420" y="277972"/>
                  </a:lnTo>
                  <a:lnTo>
                    <a:pt x="745221" y="273051"/>
                  </a:lnTo>
                  <a:lnTo>
                    <a:pt x="759021" y="268151"/>
                  </a:lnTo>
                  <a:lnTo>
                    <a:pt x="772822" y="263271"/>
                  </a:lnTo>
                  <a:lnTo>
                    <a:pt x="786622" y="258413"/>
                  </a:lnTo>
                  <a:lnTo>
                    <a:pt x="800422" y="253576"/>
                  </a:lnTo>
                  <a:lnTo>
                    <a:pt x="814223" y="248760"/>
                  </a:lnTo>
                  <a:lnTo>
                    <a:pt x="828023" y="243967"/>
                  </a:lnTo>
                  <a:lnTo>
                    <a:pt x="841824" y="239197"/>
                  </a:lnTo>
                  <a:lnTo>
                    <a:pt x="855624" y="234449"/>
                  </a:lnTo>
                  <a:lnTo>
                    <a:pt x="869424" y="229725"/>
                  </a:lnTo>
                  <a:lnTo>
                    <a:pt x="883225" y="225025"/>
                  </a:lnTo>
                  <a:lnTo>
                    <a:pt x="897025" y="220349"/>
                  </a:lnTo>
                  <a:lnTo>
                    <a:pt x="910826" y="215698"/>
                  </a:lnTo>
                  <a:lnTo>
                    <a:pt x="924626" y="211072"/>
                  </a:lnTo>
                  <a:lnTo>
                    <a:pt x="938426" y="206472"/>
                  </a:lnTo>
                  <a:lnTo>
                    <a:pt x="952227" y="201899"/>
                  </a:lnTo>
                  <a:lnTo>
                    <a:pt x="966027" y="197352"/>
                  </a:lnTo>
                  <a:lnTo>
                    <a:pt x="979827" y="192833"/>
                  </a:lnTo>
                  <a:lnTo>
                    <a:pt x="993628" y="188342"/>
                  </a:lnTo>
                  <a:lnTo>
                    <a:pt x="1007428" y="183880"/>
                  </a:lnTo>
                  <a:lnTo>
                    <a:pt x="1021229" y="179446"/>
                  </a:lnTo>
                  <a:lnTo>
                    <a:pt x="1035029" y="175043"/>
                  </a:lnTo>
                  <a:lnTo>
                    <a:pt x="1048829" y="170670"/>
                  </a:lnTo>
                  <a:lnTo>
                    <a:pt x="1062630" y="166328"/>
                  </a:lnTo>
                  <a:lnTo>
                    <a:pt x="1076430" y="162017"/>
                  </a:lnTo>
                  <a:lnTo>
                    <a:pt x="1090231" y="157739"/>
                  </a:lnTo>
                  <a:lnTo>
                    <a:pt x="1104031" y="153494"/>
                  </a:lnTo>
                  <a:lnTo>
                    <a:pt x="1117831" y="149282"/>
                  </a:lnTo>
                  <a:lnTo>
                    <a:pt x="1131632" y="145103"/>
                  </a:lnTo>
                  <a:lnTo>
                    <a:pt x="1145432" y="140960"/>
                  </a:lnTo>
                  <a:lnTo>
                    <a:pt x="1159233" y="136851"/>
                  </a:lnTo>
                  <a:lnTo>
                    <a:pt x="1173033" y="132778"/>
                  </a:lnTo>
                  <a:lnTo>
                    <a:pt x="1186833" y="128741"/>
                  </a:lnTo>
                  <a:lnTo>
                    <a:pt x="1200634" y="124741"/>
                  </a:lnTo>
                  <a:lnTo>
                    <a:pt x="1214434" y="120777"/>
                  </a:lnTo>
                  <a:lnTo>
                    <a:pt x="1228235" y="116851"/>
                  </a:lnTo>
                  <a:lnTo>
                    <a:pt x="1242035" y="112963"/>
                  </a:lnTo>
                  <a:lnTo>
                    <a:pt x="1255835" y="109114"/>
                  </a:lnTo>
                  <a:lnTo>
                    <a:pt x="1269636" y="105303"/>
                  </a:lnTo>
                  <a:lnTo>
                    <a:pt x="1283436" y="101532"/>
                  </a:lnTo>
                  <a:lnTo>
                    <a:pt x="1297237" y="97799"/>
                  </a:lnTo>
                  <a:lnTo>
                    <a:pt x="1311037" y="94107"/>
                  </a:lnTo>
                  <a:lnTo>
                    <a:pt x="1324837" y="90453"/>
                  </a:lnTo>
                  <a:lnTo>
                    <a:pt x="1338638" y="86838"/>
                  </a:lnTo>
                  <a:lnTo>
                    <a:pt x="1352438" y="83262"/>
                  </a:lnTo>
                  <a:lnTo>
                    <a:pt x="1366239" y="79724"/>
                  </a:lnTo>
                  <a:lnTo>
                    <a:pt x="1380039" y="76224"/>
                  </a:lnTo>
                  <a:lnTo>
                    <a:pt x="1393839" y="72762"/>
                  </a:lnTo>
                  <a:lnTo>
                    <a:pt x="1407640" y="69338"/>
                  </a:lnTo>
                  <a:lnTo>
                    <a:pt x="1421440" y="65953"/>
                  </a:lnTo>
                  <a:lnTo>
                    <a:pt x="1435241" y="62605"/>
                  </a:lnTo>
                  <a:lnTo>
                    <a:pt x="1449041" y="59297"/>
                  </a:lnTo>
                  <a:lnTo>
                    <a:pt x="1462841" y="56028"/>
                  </a:lnTo>
                  <a:lnTo>
                    <a:pt x="1476642" y="52800"/>
                  </a:lnTo>
                  <a:lnTo>
                    <a:pt x="1490442" y="49614"/>
                  </a:lnTo>
                  <a:lnTo>
                    <a:pt x="1504242" y="46472"/>
                  </a:lnTo>
                  <a:lnTo>
                    <a:pt x="1518043" y="43375"/>
                  </a:lnTo>
                  <a:lnTo>
                    <a:pt x="1531843" y="40328"/>
                  </a:lnTo>
                  <a:lnTo>
                    <a:pt x="1545644" y="37332"/>
                  </a:lnTo>
                  <a:lnTo>
                    <a:pt x="1559444" y="34393"/>
                  </a:lnTo>
                  <a:lnTo>
                    <a:pt x="1573244" y="31516"/>
                  </a:lnTo>
                  <a:lnTo>
                    <a:pt x="1587045" y="28704"/>
                  </a:lnTo>
                  <a:lnTo>
                    <a:pt x="1600845" y="25966"/>
                  </a:lnTo>
                  <a:lnTo>
                    <a:pt x="1614646" y="23308"/>
                  </a:lnTo>
                  <a:lnTo>
                    <a:pt x="1628446" y="20739"/>
                  </a:lnTo>
                  <a:lnTo>
                    <a:pt x="1642246" y="18267"/>
                  </a:lnTo>
                  <a:lnTo>
                    <a:pt x="1656047" y="15902"/>
                  </a:lnTo>
                  <a:lnTo>
                    <a:pt x="1669847" y="13655"/>
                  </a:lnTo>
                  <a:lnTo>
                    <a:pt x="1683648" y="11536"/>
                  </a:lnTo>
                  <a:lnTo>
                    <a:pt x="1697448" y="9557"/>
                  </a:lnTo>
                  <a:lnTo>
                    <a:pt x="1711248" y="7730"/>
                  </a:lnTo>
                  <a:lnTo>
                    <a:pt x="1725049" y="6068"/>
                  </a:lnTo>
                  <a:lnTo>
                    <a:pt x="1738849" y="4582"/>
                  </a:lnTo>
                  <a:lnTo>
                    <a:pt x="1752650" y="3285"/>
                  </a:lnTo>
                  <a:lnTo>
                    <a:pt x="1766450" y="2187"/>
                  </a:lnTo>
                  <a:lnTo>
                    <a:pt x="1780250" y="1301"/>
                  </a:lnTo>
                  <a:lnTo>
                    <a:pt x="1794051" y="636"/>
                  </a:lnTo>
                  <a:lnTo>
                    <a:pt x="1807851" y="200"/>
                  </a:lnTo>
                  <a:lnTo>
                    <a:pt x="1821652" y="0"/>
                  </a:lnTo>
                  <a:lnTo>
                    <a:pt x="1835452" y="40"/>
                  </a:lnTo>
                  <a:lnTo>
                    <a:pt x="1849252" y="324"/>
                  </a:lnTo>
                  <a:lnTo>
                    <a:pt x="1863053" y="852"/>
                  </a:lnTo>
                  <a:lnTo>
                    <a:pt x="1876853" y="1622"/>
                  </a:lnTo>
                  <a:lnTo>
                    <a:pt x="1890654" y="2629"/>
                  </a:lnTo>
                  <a:lnTo>
                    <a:pt x="1904454" y="3865"/>
                  </a:lnTo>
                  <a:lnTo>
                    <a:pt x="1918254" y="5321"/>
                  </a:lnTo>
                  <a:lnTo>
                    <a:pt x="1932055" y="6986"/>
                  </a:lnTo>
                  <a:lnTo>
                    <a:pt x="1945855" y="8844"/>
                  </a:lnTo>
                  <a:lnTo>
                    <a:pt x="1959655" y="10881"/>
                  </a:lnTo>
                  <a:lnTo>
                    <a:pt x="1973456" y="13080"/>
                  </a:lnTo>
                  <a:lnTo>
                    <a:pt x="1987256" y="15421"/>
                  </a:lnTo>
                  <a:lnTo>
                    <a:pt x="2001057" y="17887"/>
                  </a:lnTo>
                  <a:lnTo>
                    <a:pt x="2014857" y="20458"/>
                  </a:lnTo>
                  <a:lnTo>
                    <a:pt x="2028657" y="23114"/>
                  </a:lnTo>
                  <a:lnTo>
                    <a:pt x="2042458" y="25838"/>
                  </a:lnTo>
                  <a:lnTo>
                    <a:pt x="2056258" y="28611"/>
                  </a:lnTo>
                  <a:lnTo>
                    <a:pt x="2070059" y="31417"/>
                  </a:lnTo>
                  <a:lnTo>
                    <a:pt x="2083859" y="34240"/>
                  </a:lnTo>
                  <a:lnTo>
                    <a:pt x="2097659" y="37066"/>
                  </a:lnTo>
                  <a:lnTo>
                    <a:pt x="2111460" y="39885"/>
                  </a:lnTo>
                  <a:lnTo>
                    <a:pt x="2125260" y="42685"/>
                  </a:lnTo>
                  <a:lnTo>
                    <a:pt x="2139061" y="45459"/>
                  </a:lnTo>
                  <a:lnTo>
                    <a:pt x="2152861" y="48202"/>
                  </a:lnTo>
                  <a:lnTo>
                    <a:pt x="2166661" y="50911"/>
                  </a:lnTo>
                  <a:lnTo>
                    <a:pt x="2180462" y="53583"/>
                  </a:lnTo>
                  <a:lnTo>
                    <a:pt x="2194262" y="56219"/>
                  </a:lnTo>
                  <a:lnTo>
                    <a:pt x="2208063" y="58821"/>
                  </a:lnTo>
                  <a:lnTo>
                    <a:pt x="2221863" y="61393"/>
                  </a:lnTo>
                  <a:lnTo>
                    <a:pt x="2235663" y="63938"/>
                  </a:lnTo>
                  <a:lnTo>
                    <a:pt x="2249464" y="66464"/>
                  </a:lnTo>
                  <a:lnTo>
                    <a:pt x="2263264" y="68977"/>
                  </a:lnTo>
                  <a:lnTo>
                    <a:pt x="2277065" y="71485"/>
                  </a:lnTo>
                  <a:lnTo>
                    <a:pt x="2290865" y="73998"/>
                  </a:lnTo>
                  <a:lnTo>
                    <a:pt x="2304665" y="76524"/>
                  </a:lnTo>
                  <a:lnTo>
                    <a:pt x="2318466" y="79074"/>
                  </a:lnTo>
                  <a:lnTo>
                    <a:pt x="2332266" y="81660"/>
                  </a:lnTo>
                  <a:lnTo>
                    <a:pt x="2346067" y="84290"/>
                  </a:lnTo>
                  <a:lnTo>
                    <a:pt x="2359867" y="86968"/>
                  </a:lnTo>
                  <a:lnTo>
                    <a:pt x="2373667" y="89691"/>
                  </a:lnTo>
                  <a:lnTo>
                    <a:pt x="2387468" y="92461"/>
                  </a:lnTo>
                  <a:lnTo>
                    <a:pt x="2401268" y="95275"/>
                  </a:lnTo>
                  <a:lnTo>
                    <a:pt x="2415068" y="98135"/>
                  </a:lnTo>
                  <a:lnTo>
                    <a:pt x="2428869" y="101040"/>
                  </a:lnTo>
                  <a:lnTo>
                    <a:pt x="2442669" y="103988"/>
                  </a:lnTo>
                  <a:lnTo>
                    <a:pt x="2456470" y="106980"/>
                  </a:lnTo>
                  <a:lnTo>
                    <a:pt x="2470270" y="110014"/>
                  </a:lnTo>
                  <a:lnTo>
                    <a:pt x="2484070" y="113091"/>
                  </a:lnTo>
                  <a:lnTo>
                    <a:pt x="2497871" y="116208"/>
                  </a:lnTo>
                  <a:lnTo>
                    <a:pt x="2511671" y="119366"/>
                  </a:lnTo>
                  <a:lnTo>
                    <a:pt x="2525472" y="122565"/>
                  </a:lnTo>
                  <a:lnTo>
                    <a:pt x="2539272" y="125802"/>
                  </a:lnTo>
                  <a:lnTo>
                    <a:pt x="2553072" y="129077"/>
                  </a:lnTo>
                  <a:lnTo>
                    <a:pt x="2566873" y="132390"/>
                  </a:lnTo>
                  <a:lnTo>
                    <a:pt x="2580673" y="135740"/>
                  </a:lnTo>
                  <a:lnTo>
                    <a:pt x="2594474" y="139125"/>
                  </a:lnTo>
                  <a:lnTo>
                    <a:pt x="2608274" y="142546"/>
                  </a:lnTo>
                  <a:lnTo>
                    <a:pt x="2622074" y="146001"/>
                  </a:lnTo>
                  <a:lnTo>
                    <a:pt x="2635875" y="149490"/>
                  </a:lnTo>
                  <a:lnTo>
                    <a:pt x="2649675" y="153011"/>
                  </a:lnTo>
                  <a:lnTo>
                    <a:pt x="2663476" y="156563"/>
                  </a:lnTo>
                  <a:lnTo>
                    <a:pt x="2677276" y="160147"/>
                  </a:lnTo>
                  <a:lnTo>
                    <a:pt x="2691076" y="163760"/>
                  </a:lnTo>
                  <a:lnTo>
                    <a:pt x="2704877" y="167401"/>
                  </a:lnTo>
                  <a:lnTo>
                    <a:pt x="2718677" y="171070"/>
                  </a:lnTo>
                  <a:lnTo>
                    <a:pt x="2732478" y="174765"/>
                  </a:lnTo>
                  <a:lnTo>
                    <a:pt x="2746278" y="178486"/>
                  </a:lnTo>
                  <a:lnTo>
                    <a:pt x="2760078" y="182229"/>
                  </a:lnTo>
                  <a:lnTo>
                    <a:pt x="2773879" y="185995"/>
                  </a:lnTo>
                  <a:lnTo>
                    <a:pt x="2787679" y="189781"/>
                  </a:lnTo>
                  <a:lnTo>
                    <a:pt x="2801480" y="193586"/>
                  </a:lnTo>
                  <a:lnTo>
                    <a:pt x="2815280" y="197407"/>
                  </a:lnTo>
                  <a:lnTo>
                    <a:pt x="2829080" y="201243"/>
                  </a:lnTo>
                  <a:lnTo>
                    <a:pt x="2842881" y="205091"/>
                  </a:lnTo>
                  <a:lnTo>
                    <a:pt x="2856681" y="208947"/>
                  </a:lnTo>
                  <a:lnTo>
                    <a:pt x="2870482" y="212810"/>
                  </a:lnTo>
                  <a:lnTo>
                    <a:pt x="2884282" y="216676"/>
                  </a:lnTo>
                  <a:lnTo>
                    <a:pt x="2898082" y="220541"/>
                  </a:lnTo>
                  <a:lnTo>
                    <a:pt x="2911883" y="224401"/>
                  </a:lnTo>
                  <a:lnTo>
                    <a:pt x="2925683" y="228252"/>
                  </a:lnTo>
                  <a:lnTo>
                    <a:pt x="2939483" y="232088"/>
                  </a:lnTo>
                  <a:lnTo>
                    <a:pt x="2953284" y="235905"/>
                  </a:lnTo>
                  <a:lnTo>
                    <a:pt x="2967084" y="239697"/>
                  </a:lnTo>
                  <a:lnTo>
                    <a:pt x="2967084" y="402532"/>
                  </a:lnTo>
                  <a:lnTo>
                    <a:pt x="2953284" y="395277"/>
                  </a:lnTo>
                  <a:lnTo>
                    <a:pt x="2939483" y="388119"/>
                  </a:lnTo>
                  <a:lnTo>
                    <a:pt x="2925683" y="381051"/>
                  </a:lnTo>
                  <a:lnTo>
                    <a:pt x="2911883" y="374066"/>
                  </a:lnTo>
                  <a:lnTo>
                    <a:pt x="2898082" y="367157"/>
                  </a:lnTo>
                  <a:lnTo>
                    <a:pt x="2884282" y="360320"/>
                  </a:lnTo>
                  <a:lnTo>
                    <a:pt x="2870482" y="353548"/>
                  </a:lnTo>
                  <a:lnTo>
                    <a:pt x="2856681" y="346838"/>
                  </a:lnTo>
                  <a:lnTo>
                    <a:pt x="2842881" y="340186"/>
                  </a:lnTo>
                  <a:lnTo>
                    <a:pt x="2829080" y="333588"/>
                  </a:lnTo>
                  <a:lnTo>
                    <a:pt x="2815280" y="327041"/>
                  </a:lnTo>
                  <a:lnTo>
                    <a:pt x="2801480" y="320542"/>
                  </a:lnTo>
                  <a:lnTo>
                    <a:pt x="2787679" y="314089"/>
                  </a:lnTo>
                  <a:lnTo>
                    <a:pt x="2773879" y="307681"/>
                  </a:lnTo>
                  <a:lnTo>
                    <a:pt x="2760078" y="301315"/>
                  </a:lnTo>
                  <a:lnTo>
                    <a:pt x="2746278" y="294990"/>
                  </a:lnTo>
                  <a:lnTo>
                    <a:pt x="2732478" y="288706"/>
                  </a:lnTo>
                  <a:lnTo>
                    <a:pt x="2718677" y="282461"/>
                  </a:lnTo>
                  <a:lnTo>
                    <a:pt x="2704877" y="276255"/>
                  </a:lnTo>
                  <a:lnTo>
                    <a:pt x="2691076" y="270089"/>
                  </a:lnTo>
                  <a:lnTo>
                    <a:pt x="2677276" y="263961"/>
                  </a:lnTo>
                  <a:lnTo>
                    <a:pt x="2663476" y="257873"/>
                  </a:lnTo>
                  <a:lnTo>
                    <a:pt x="2649675" y="251824"/>
                  </a:lnTo>
                  <a:lnTo>
                    <a:pt x="2635875" y="245816"/>
                  </a:lnTo>
                  <a:lnTo>
                    <a:pt x="2622074" y="239848"/>
                  </a:lnTo>
                  <a:lnTo>
                    <a:pt x="2608274" y="233923"/>
                  </a:lnTo>
                  <a:lnTo>
                    <a:pt x="2594474" y="228041"/>
                  </a:lnTo>
                  <a:lnTo>
                    <a:pt x="2580673" y="222204"/>
                  </a:lnTo>
                  <a:lnTo>
                    <a:pt x="2566873" y="216413"/>
                  </a:lnTo>
                  <a:lnTo>
                    <a:pt x="2553072" y="210670"/>
                  </a:lnTo>
                  <a:lnTo>
                    <a:pt x="2539272" y="204976"/>
                  </a:lnTo>
                  <a:lnTo>
                    <a:pt x="2525472" y="199334"/>
                  </a:lnTo>
                  <a:lnTo>
                    <a:pt x="2511671" y="193746"/>
                  </a:lnTo>
                  <a:lnTo>
                    <a:pt x="2497871" y="188214"/>
                  </a:lnTo>
                  <a:lnTo>
                    <a:pt x="2484070" y="182740"/>
                  </a:lnTo>
                  <a:lnTo>
                    <a:pt x="2470270" y="177328"/>
                  </a:lnTo>
                  <a:lnTo>
                    <a:pt x="2456470" y="171979"/>
                  </a:lnTo>
                  <a:lnTo>
                    <a:pt x="2442669" y="166697"/>
                  </a:lnTo>
                  <a:lnTo>
                    <a:pt x="2428869" y="161484"/>
                  </a:lnTo>
                  <a:lnTo>
                    <a:pt x="2415068" y="156345"/>
                  </a:lnTo>
                  <a:lnTo>
                    <a:pt x="2401268" y="151281"/>
                  </a:lnTo>
                  <a:lnTo>
                    <a:pt x="2387468" y="146297"/>
                  </a:lnTo>
                  <a:lnTo>
                    <a:pt x="2373667" y="141395"/>
                  </a:lnTo>
                  <a:lnTo>
                    <a:pt x="2359867" y="136580"/>
                  </a:lnTo>
                  <a:lnTo>
                    <a:pt x="2346067" y="131856"/>
                  </a:lnTo>
                  <a:lnTo>
                    <a:pt x="2332266" y="127226"/>
                  </a:lnTo>
                  <a:lnTo>
                    <a:pt x="2318466" y="122692"/>
                  </a:lnTo>
                  <a:lnTo>
                    <a:pt x="2304665" y="118248"/>
                  </a:lnTo>
                  <a:lnTo>
                    <a:pt x="2290865" y="113888"/>
                  </a:lnTo>
                  <a:lnTo>
                    <a:pt x="2277065" y="109605"/>
                  </a:lnTo>
                  <a:lnTo>
                    <a:pt x="2263264" y="105394"/>
                  </a:lnTo>
                  <a:lnTo>
                    <a:pt x="2249464" y="101249"/>
                  </a:lnTo>
                  <a:lnTo>
                    <a:pt x="2235663" y="97167"/>
                  </a:lnTo>
                  <a:lnTo>
                    <a:pt x="2221863" y="93144"/>
                  </a:lnTo>
                  <a:lnTo>
                    <a:pt x="2208063" y="89179"/>
                  </a:lnTo>
                  <a:lnTo>
                    <a:pt x="2194262" y="85269"/>
                  </a:lnTo>
                  <a:lnTo>
                    <a:pt x="2180462" y="81414"/>
                  </a:lnTo>
                  <a:lnTo>
                    <a:pt x="2166661" y="77613"/>
                  </a:lnTo>
                  <a:lnTo>
                    <a:pt x="2152861" y="73868"/>
                  </a:lnTo>
                  <a:lnTo>
                    <a:pt x="2139061" y="70180"/>
                  </a:lnTo>
                  <a:lnTo>
                    <a:pt x="2125260" y="66550"/>
                  </a:lnTo>
                  <a:lnTo>
                    <a:pt x="2111460" y="62982"/>
                  </a:lnTo>
                  <a:lnTo>
                    <a:pt x="2097659" y="59479"/>
                  </a:lnTo>
                  <a:lnTo>
                    <a:pt x="2083859" y="56045"/>
                  </a:lnTo>
                  <a:lnTo>
                    <a:pt x="2070059" y="52684"/>
                  </a:lnTo>
                  <a:lnTo>
                    <a:pt x="2056258" y="49403"/>
                  </a:lnTo>
                  <a:lnTo>
                    <a:pt x="2042458" y="46207"/>
                  </a:lnTo>
                  <a:lnTo>
                    <a:pt x="2028657" y="43105"/>
                  </a:lnTo>
                  <a:lnTo>
                    <a:pt x="2014857" y="40105"/>
                  </a:lnTo>
                  <a:lnTo>
                    <a:pt x="2001057" y="37218"/>
                  </a:lnTo>
                  <a:lnTo>
                    <a:pt x="1987256" y="34453"/>
                  </a:lnTo>
                  <a:lnTo>
                    <a:pt x="1973456" y="31824"/>
                  </a:lnTo>
                  <a:lnTo>
                    <a:pt x="1959655" y="29343"/>
                  </a:lnTo>
                  <a:lnTo>
                    <a:pt x="1945855" y="27024"/>
                  </a:lnTo>
                  <a:lnTo>
                    <a:pt x="1932055" y="24880"/>
                  </a:lnTo>
                  <a:lnTo>
                    <a:pt x="1918254" y="22927"/>
                  </a:lnTo>
                  <a:lnTo>
                    <a:pt x="1904454" y="21177"/>
                  </a:lnTo>
                  <a:lnTo>
                    <a:pt x="1890654" y="19645"/>
                  </a:lnTo>
                  <a:lnTo>
                    <a:pt x="1876853" y="18342"/>
                  </a:lnTo>
                  <a:lnTo>
                    <a:pt x="1863053" y="17279"/>
                  </a:lnTo>
                  <a:lnTo>
                    <a:pt x="1849252" y="16465"/>
                  </a:lnTo>
                  <a:lnTo>
                    <a:pt x="1835452" y="15907"/>
                  </a:lnTo>
                  <a:lnTo>
                    <a:pt x="1821652" y="15609"/>
                  </a:lnTo>
                  <a:lnTo>
                    <a:pt x="1807851" y="15573"/>
                  </a:lnTo>
                  <a:lnTo>
                    <a:pt x="1794051" y="15800"/>
                  </a:lnTo>
                  <a:lnTo>
                    <a:pt x="1780250" y="16285"/>
                  </a:lnTo>
                  <a:lnTo>
                    <a:pt x="1766450" y="17023"/>
                  </a:lnTo>
                  <a:lnTo>
                    <a:pt x="1752650" y="18007"/>
                  </a:lnTo>
                  <a:lnTo>
                    <a:pt x="1738849" y="19226"/>
                  </a:lnTo>
                  <a:lnTo>
                    <a:pt x="1725049" y="20670"/>
                  </a:lnTo>
                  <a:lnTo>
                    <a:pt x="1711248" y="22326"/>
                  </a:lnTo>
                  <a:lnTo>
                    <a:pt x="1697448" y="24179"/>
                  </a:lnTo>
                  <a:lnTo>
                    <a:pt x="1683648" y="26217"/>
                  </a:lnTo>
                  <a:lnTo>
                    <a:pt x="1669847" y="28424"/>
                  </a:lnTo>
                  <a:lnTo>
                    <a:pt x="1656047" y="30788"/>
                  </a:lnTo>
                  <a:lnTo>
                    <a:pt x="1642246" y="33293"/>
                  </a:lnTo>
                  <a:lnTo>
                    <a:pt x="1628446" y="35927"/>
                  </a:lnTo>
                  <a:lnTo>
                    <a:pt x="1614646" y="38678"/>
                  </a:lnTo>
                  <a:lnTo>
                    <a:pt x="1600845" y="41534"/>
                  </a:lnTo>
                  <a:lnTo>
                    <a:pt x="1587045" y="44485"/>
                  </a:lnTo>
                  <a:lnTo>
                    <a:pt x="1573244" y="47522"/>
                  </a:lnTo>
                  <a:lnTo>
                    <a:pt x="1559444" y="50635"/>
                  </a:lnTo>
                  <a:lnTo>
                    <a:pt x="1545644" y="53819"/>
                  </a:lnTo>
                  <a:lnTo>
                    <a:pt x="1531843" y="57066"/>
                  </a:lnTo>
                  <a:lnTo>
                    <a:pt x="1518043" y="60371"/>
                  </a:lnTo>
                  <a:lnTo>
                    <a:pt x="1504242" y="63730"/>
                  </a:lnTo>
                  <a:lnTo>
                    <a:pt x="1490442" y="67137"/>
                  </a:lnTo>
                  <a:lnTo>
                    <a:pt x="1476642" y="70591"/>
                  </a:lnTo>
                  <a:lnTo>
                    <a:pt x="1462841" y="74087"/>
                  </a:lnTo>
                  <a:lnTo>
                    <a:pt x="1449041" y="77625"/>
                  </a:lnTo>
                  <a:lnTo>
                    <a:pt x="1435241" y="81202"/>
                  </a:lnTo>
                  <a:lnTo>
                    <a:pt x="1421440" y="84818"/>
                  </a:lnTo>
                  <a:lnTo>
                    <a:pt x="1407640" y="88470"/>
                  </a:lnTo>
                  <a:lnTo>
                    <a:pt x="1393839" y="92158"/>
                  </a:lnTo>
                  <a:lnTo>
                    <a:pt x="1380039" y="95883"/>
                  </a:lnTo>
                  <a:lnTo>
                    <a:pt x="1366239" y="99643"/>
                  </a:lnTo>
                  <a:lnTo>
                    <a:pt x="1352438" y="103438"/>
                  </a:lnTo>
                  <a:lnTo>
                    <a:pt x="1338638" y="107269"/>
                  </a:lnTo>
                  <a:lnTo>
                    <a:pt x="1324837" y="111136"/>
                  </a:lnTo>
                  <a:lnTo>
                    <a:pt x="1311037" y="115038"/>
                  </a:lnTo>
                  <a:lnTo>
                    <a:pt x="1297237" y="118977"/>
                  </a:lnTo>
                  <a:lnTo>
                    <a:pt x="1283436" y="122953"/>
                  </a:lnTo>
                  <a:lnTo>
                    <a:pt x="1269636" y="126966"/>
                  </a:lnTo>
                  <a:lnTo>
                    <a:pt x="1255835" y="131017"/>
                  </a:lnTo>
                  <a:lnTo>
                    <a:pt x="1242035" y="135105"/>
                  </a:lnTo>
                  <a:lnTo>
                    <a:pt x="1228235" y="139231"/>
                  </a:lnTo>
                  <a:lnTo>
                    <a:pt x="1214434" y="143395"/>
                  </a:lnTo>
                  <a:lnTo>
                    <a:pt x="1200634" y="147598"/>
                  </a:lnTo>
                  <a:lnTo>
                    <a:pt x="1186833" y="151840"/>
                  </a:lnTo>
                  <a:lnTo>
                    <a:pt x="1173033" y="156121"/>
                  </a:lnTo>
                  <a:lnTo>
                    <a:pt x="1159233" y="160441"/>
                  </a:lnTo>
                  <a:lnTo>
                    <a:pt x="1145432" y="164802"/>
                  </a:lnTo>
                  <a:lnTo>
                    <a:pt x="1131632" y="169203"/>
                  </a:lnTo>
                  <a:lnTo>
                    <a:pt x="1117831" y="173644"/>
                  </a:lnTo>
                  <a:lnTo>
                    <a:pt x="1104031" y="178127"/>
                  </a:lnTo>
                  <a:lnTo>
                    <a:pt x="1090231" y="182651"/>
                  </a:lnTo>
                  <a:lnTo>
                    <a:pt x="1076430" y="187217"/>
                  </a:lnTo>
                  <a:lnTo>
                    <a:pt x="1062630" y="191826"/>
                  </a:lnTo>
                  <a:lnTo>
                    <a:pt x="1048829" y="196477"/>
                  </a:lnTo>
                  <a:lnTo>
                    <a:pt x="1035029" y="201171"/>
                  </a:lnTo>
                  <a:lnTo>
                    <a:pt x="1021229" y="205909"/>
                  </a:lnTo>
                  <a:lnTo>
                    <a:pt x="1007428" y="210691"/>
                  </a:lnTo>
                  <a:lnTo>
                    <a:pt x="993628" y="215517"/>
                  </a:lnTo>
                  <a:lnTo>
                    <a:pt x="979827" y="220387"/>
                  </a:lnTo>
                  <a:lnTo>
                    <a:pt x="966027" y="225303"/>
                  </a:lnTo>
                  <a:lnTo>
                    <a:pt x="952227" y="230263"/>
                  </a:lnTo>
                  <a:lnTo>
                    <a:pt x="938426" y="235269"/>
                  </a:lnTo>
                  <a:lnTo>
                    <a:pt x="924626" y="240320"/>
                  </a:lnTo>
                  <a:lnTo>
                    <a:pt x="910826" y="245417"/>
                  </a:lnTo>
                  <a:lnTo>
                    <a:pt x="897025" y="250560"/>
                  </a:lnTo>
                  <a:lnTo>
                    <a:pt x="883225" y="255749"/>
                  </a:lnTo>
                  <a:lnTo>
                    <a:pt x="869424" y="260984"/>
                  </a:lnTo>
                  <a:lnTo>
                    <a:pt x="855624" y="266265"/>
                  </a:lnTo>
                  <a:lnTo>
                    <a:pt x="841824" y="271593"/>
                  </a:lnTo>
                  <a:lnTo>
                    <a:pt x="828023" y="276966"/>
                  </a:lnTo>
                  <a:lnTo>
                    <a:pt x="814223" y="282386"/>
                  </a:lnTo>
                  <a:lnTo>
                    <a:pt x="800422" y="287852"/>
                  </a:lnTo>
                  <a:lnTo>
                    <a:pt x="786622" y="293364"/>
                  </a:lnTo>
                  <a:lnTo>
                    <a:pt x="772822" y="298922"/>
                  </a:lnTo>
                  <a:lnTo>
                    <a:pt x="759021" y="304525"/>
                  </a:lnTo>
                  <a:lnTo>
                    <a:pt x="745221" y="310174"/>
                  </a:lnTo>
                  <a:lnTo>
                    <a:pt x="731420" y="315868"/>
                  </a:lnTo>
                  <a:lnTo>
                    <a:pt x="717620" y="321608"/>
                  </a:lnTo>
                  <a:lnTo>
                    <a:pt x="703820" y="327392"/>
                  </a:lnTo>
                  <a:lnTo>
                    <a:pt x="690019" y="333221"/>
                  </a:lnTo>
                  <a:lnTo>
                    <a:pt x="676219" y="339094"/>
                  </a:lnTo>
                  <a:lnTo>
                    <a:pt x="662418" y="345011"/>
                  </a:lnTo>
                  <a:lnTo>
                    <a:pt x="648618" y="350972"/>
                  </a:lnTo>
                  <a:lnTo>
                    <a:pt x="634818" y="356976"/>
                  </a:lnTo>
                  <a:lnTo>
                    <a:pt x="621017" y="363023"/>
                  </a:lnTo>
                  <a:lnTo>
                    <a:pt x="607217" y="369113"/>
                  </a:lnTo>
                  <a:lnTo>
                    <a:pt x="593416" y="375245"/>
                  </a:lnTo>
                  <a:lnTo>
                    <a:pt x="579616" y="381418"/>
                  </a:lnTo>
                  <a:lnTo>
                    <a:pt x="565816" y="387634"/>
                  </a:lnTo>
                  <a:lnTo>
                    <a:pt x="552015" y="393890"/>
                  </a:lnTo>
                  <a:lnTo>
                    <a:pt x="538215" y="400187"/>
                  </a:lnTo>
                  <a:lnTo>
                    <a:pt x="524414" y="406524"/>
                  </a:lnTo>
                  <a:lnTo>
                    <a:pt x="510614" y="412901"/>
                  </a:lnTo>
                  <a:lnTo>
                    <a:pt x="496814" y="419318"/>
                  </a:lnTo>
                  <a:lnTo>
                    <a:pt x="483013" y="425773"/>
                  </a:lnTo>
                  <a:lnTo>
                    <a:pt x="469213" y="432268"/>
                  </a:lnTo>
                  <a:lnTo>
                    <a:pt x="455413" y="438800"/>
                  </a:lnTo>
                  <a:lnTo>
                    <a:pt x="441612" y="445371"/>
                  </a:lnTo>
                  <a:lnTo>
                    <a:pt x="427812" y="451979"/>
                  </a:lnTo>
                  <a:lnTo>
                    <a:pt x="414011" y="458624"/>
                  </a:lnTo>
                  <a:lnTo>
                    <a:pt x="400211" y="465305"/>
                  </a:lnTo>
                  <a:lnTo>
                    <a:pt x="386411" y="472023"/>
                  </a:lnTo>
                  <a:lnTo>
                    <a:pt x="372610" y="478777"/>
                  </a:lnTo>
                  <a:lnTo>
                    <a:pt x="358810" y="485566"/>
                  </a:lnTo>
                  <a:lnTo>
                    <a:pt x="345009" y="492390"/>
                  </a:lnTo>
                  <a:lnTo>
                    <a:pt x="331209" y="499250"/>
                  </a:lnTo>
                  <a:lnTo>
                    <a:pt x="317409" y="506143"/>
                  </a:lnTo>
                  <a:lnTo>
                    <a:pt x="303608" y="513071"/>
                  </a:lnTo>
                  <a:lnTo>
                    <a:pt x="289808" y="520032"/>
                  </a:lnTo>
                  <a:lnTo>
                    <a:pt x="276007" y="527027"/>
                  </a:lnTo>
                  <a:lnTo>
                    <a:pt x="262207" y="534055"/>
                  </a:lnTo>
                  <a:lnTo>
                    <a:pt x="248407" y="541115"/>
                  </a:lnTo>
                  <a:lnTo>
                    <a:pt x="234606" y="548208"/>
                  </a:lnTo>
                  <a:lnTo>
                    <a:pt x="220806" y="555333"/>
                  </a:lnTo>
                  <a:lnTo>
                    <a:pt x="207005" y="562490"/>
                  </a:lnTo>
                  <a:lnTo>
                    <a:pt x="193205" y="569678"/>
                  </a:lnTo>
                  <a:lnTo>
                    <a:pt x="179405" y="576898"/>
                  </a:lnTo>
                  <a:lnTo>
                    <a:pt x="165604" y="584148"/>
                  </a:lnTo>
                  <a:lnTo>
                    <a:pt x="151804" y="591429"/>
                  </a:lnTo>
                  <a:lnTo>
                    <a:pt x="138003" y="598741"/>
                  </a:lnTo>
                  <a:lnTo>
                    <a:pt x="124203" y="606082"/>
                  </a:lnTo>
                  <a:lnTo>
                    <a:pt x="110403" y="613454"/>
                  </a:lnTo>
                  <a:lnTo>
                    <a:pt x="96602" y="620855"/>
                  </a:lnTo>
                  <a:lnTo>
                    <a:pt x="82802" y="628286"/>
                  </a:lnTo>
                  <a:lnTo>
                    <a:pt x="69001" y="635746"/>
                  </a:lnTo>
                  <a:lnTo>
                    <a:pt x="55201" y="643235"/>
                  </a:lnTo>
                  <a:lnTo>
                    <a:pt x="41401" y="650753"/>
                  </a:lnTo>
                  <a:lnTo>
                    <a:pt x="27600" y="658299"/>
                  </a:lnTo>
                  <a:lnTo>
                    <a:pt x="13800" y="665874"/>
                  </a:lnTo>
                  <a:lnTo>
                    <a:pt x="0" y="673478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48686" y="2248059"/>
              <a:ext cx="2967084" cy="561871"/>
            </a:xfrm>
            <a:custGeom>
              <a:avLst/>
              <a:pathLst>
                <a:path w="2967084" h="561871">
                  <a:moveTo>
                    <a:pt x="0" y="561871"/>
                  </a:moveTo>
                  <a:lnTo>
                    <a:pt x="0" y="561871"/>
                  </a:lnTo>
                  <a:lnTo>
                    <a:pt x="13800" y="556175"/>
                  </a:lnTo>
                  <a:lnTo>
                    <a:pt x="27600" y="550490"/>
                  </a:lnTo>
                  <a:lnTo>
                    <a:pt x="41401" y="544816"/>
                  </a:lnTo>
                  <a:lnTo>
                    <a:pt x="55201" y="539154"/>
                  </a:lnTo>
                  <a:lnTo>
                    <a:pt x="69001" y="533502"/>
                  </a:lnTo>
                  <a:lnTo>
                    <a:pt x="82802" y="527863"/>
                  </a:lnTo>
                  <a:lnTo>
                    <a:pt x="96602" y="522234"/>
                  </a:lnTo>
                  <a:lnTo>
                    <a:pt x="110403" y="516617"/>
                  </a:lnTo>
                  <a:lnTo>
                    <a:pt x="124203" y="511012"/>
                  </a:lnTo>
                  <a:lnTo>
                    <a:pt x="138003" y="505418"/>
                  </a:lnTo>
                  <a:lnTo>
                    <a:pt x="151804" y="499836"/>
                  </a:lnTo>
                  <a:lnTo>
                    <a:pt x="165604" y="494265"/>
                  </a:lnTo>
                  <a:lnTo>
                    <a:pt x="179405" y="488707"/>
                  </a:lnTo>
                  <a:lnTo>
                    <a:pt x="193205" y="483161"/>
                  </a:lnTo>
                  <a:lnTo>
                    <a:pt x="207005" y="477627"/>
                  </a:lnTo>
                  <a:lnTo>
                    <a:pt x="220806" y="472105"/>
                  </a:lnTo>
                  <a:lnTo>
                    <a:pt x="234606" y="466595"/>
                  </a:lnTo>
                  <a:lnTo>
                    <a:pt x="248407" y="461098"/>
                  </a:lnTo>
                  <a:lnTo>
                    <a:pt x="262207" y="455614"/>
                  </a:lnTo>
                  <a:lnTo>
                    <a:pt x="276007" y="450143"/>
                  </a:lnTo>
                  <a:lnTo>
                    <a:pt x="289808" y="444684"/>
                  </a:lnTo>
                  <a:lnTo>
                    <a:pt x="303608" y="439239"/>
                  </a:lnTo>
                  <a:lnTo>
                    <a:pt x="317409" y="433807"/>
                  </a:lnTo>
                  <a:lnTo>
                    <a:pt x="331209" y="428388"/>
                  </a:lnTo>
                  <a:lnTo>
                    <a:pt x="345009" y="422983"/>
                  </a:lnTo>
                  <a:lnTo>
                    <a:pt x="358810" y="417592"/>
                  </a:lnTo>
                  <a:lnTo>
                    <a:pt x="372610" y="412215"/>
                  </a:lnTo>
                  <a:lnTo>
                    <a:pt x="386411" y="406852"/>
                  </a:lnTo>
                  <a:lnTo>
                    <a:pt x="400211" y="401503"/>
                  </a:lnTo>
                  <a:lnTo>
                    <a:pt x="414011" y="396169"/>
                  </a:lnTo>
                  <a:lnTo>
                    <a:pt x="427812" y="390849"/>
                  </a:lnTo>
                  <a:lnTo>
                    <a:pt x="441612" y="385545"/>
                  </a:lnTo>
                  <a:lnTo>
                    <a:pt x="455413" y="380255"/>
                  </a:lnTo>
                  <a:lnTo>
                    <a:pt x="469213" y="374981"/>
                  </a:lnTo>
                  <a:lnTo>
                    <a:pt x="483013" y="369723"/>
                  </a:lnTo>
                  <a:lnTo>
                    <a:pt x="496814" y="364480"/>
                  </a:lnTo>
                  <a:lnTo>
                    <a:pt x="510614" y="359253"/>
                  </a:lnTo>
                  <a:lnTo>
                    <a:pt x="524414" y="354042"/>
                  </a:lnTo>
                  <a:lnTo>
                    <a:pt x="538215" y="348848"/>
                  </a:lnTo>
                  <a:lnTo>
                    <a:pt x="552015" y="343670"/>
                  </a:lnTo>
                  <a:lnTo>
                    <a:pt x="565816" y="338509"/>
                  </a:lnTo>
                  <a:lnTo>
                    <a:pt x="579616" y="333365"/>
                  </a:lnTo>
                  <a:lnTo>
                    <a:pt x="593416" y="328238"/>
                  </a:lnTo>
                  <a:lnTo>
                    <a:pt x="607217" y="323129"/>
                  </a:lnTo>
                  <a:lnTo>
                    <a:pt x="621017" y="318037"/>
                  </a:lnTo>
                  <a:lnTo>
                    <a:pt x="634818" y="312963"/>
                  </a:lnTo>
                  <a:lnTo>
                    <a:pt x="648618" y="307908"/>
                  </a:lnTo>
                  <a:lnTo>
                    <a:pt x="662418" y="302871"/>
                  </a:lnTo>
                  <a:lnTo>
                    <a:pt x="676219" y="297852"/>
                  </a:lnTo>
                  <a:lnTo>
                    <a:pt x="690019" y="292853"/>
                  </a:lnTo>
                  <a:lnTo>
                    <a:pt x="703820" y="287873"/>
                  </a:lnTo>
                  <a:lnTo>
                    <a:pt x="717620" y="282912"/>
                  </a:lnTo>
                  <a:lnTo>
                    <a:pt x="731420" y="277972"/>
                  </a:lnTo>
                  <a:lnTo>
                    <a:pt x="745221" y="273051"/>
                  </a:lnTo>
                  <a:lnTo>
                    <a:pt x="759021" y="268151"/>
                  </a:lnTo>
                  <a:lnTo>
                    <a:pt x="772822" y="263271"/>
                  </a:lnTo>
                  <a:lnTo>
                    <a:pt x="786622" y="258413"/>
                  </a:lnTo>
                  <a:lnTo>
                    <a:pt x="800422" y="253576"/>
                  </a:lnTo>
                  <a:lnTo>
                    <a:pt x="814223" y="248760"/>
                  </a:lnTo>
                  <a:lnTo>
                    <a:pt x="828023" y="243967"/>
                  </a:lnTo>
                  <a:lnTo>
                    <a:pt x="841824" y="239197"/>
                  </a:lnTo>
                  <a:lnTo>
                    <a:pt x="855624" y="234449"/>
                  </a:lnTo>
                  <a:lnTo>
                    <a:pt x="869424" y="229725"/>
                  </a:lnTo>
                  <a:lnTo>
                    <a:pt x="883225" y="225025"/>
                  </a:lnTo>
                  <a:lnTo>
                    <a:pt x="897025" y="220349"/>
                  </a:lnTo>
                  <a:lnTo>
                    <a:pt x="910826" y="215698"/>
                  </a:lnTo>
                  <a:lnTo>
                    <a:pt x="924626" y="211072"/>
                  </a:lnTo>
                  <a:lnTo>
                    <a:pt x="938426" y="206472"/>
                  </a:lnTo>
                  <a:lnTo>
                    <a:pt x="952227" y="201899"/>
                  </a:lnTo>
                  <a:lnTo>
                    <a:pt x="966027" y="197352"/>
                  </a:lnTo>
                  <a:lnTo>
                    <a:pt x="979827" y="192833"/>
                  </a:lnTo>
                  <a:lnTo>
                    <a:pt x="993628" y="188342"/>
                  </a:lnTo>
                  <a:lnTo>
                    <a:pt x="1007428" y="183880"/>
                  </a:lnTo>
                  <a:lnTo>
                    <a:pt x="1021229" y="179446"/>
                  </a:lnTo>
                  <a:lnTo>
                    <a:pt x="1035029" y="175043"/>
                  </a:lnTo>
                  <a:lnTo>
                    <a:pt x="1048829" y="170670"/>
                  </a:lnTo>
                  <a:lnTo>
                    <a:pt x="1062630" y="166328"/>
                  </a:lnTo>
                  <a:lnTo>
                    <a:pt x="1076430" y="162017"/>
                  </a:lnTo>
                  <a:lnTo>
                    <a:pt x="1090231" y="157739"/>
                  </a:lnTo>
                  <a:lnTo>
                    <a:pt x="1104031" y="153494"/>
                  </a:lnTo>
                  <a:lnTo>
                    <a:pt x="1117831" y="149282"/>
                  </a:lnTo>
                  <a:lnTo>
                    <a:pt x="1131632" y="145103"/>
                  </a:lnTo>
                  <a:lnTo>
                    <a:pt x="1145432" y="140960"/>
                  </a:lnTo>
                  <a:lnTo>
                    <a:pt x="1159233" y="136851"/>
                  </a:lnTo>
                  <a:lnTo>
                    <a:pt x="1173033" y="132778"/>
                  </a:lnTo>
                  <a:lnTo>
                    <a:pt x="1186833" y="128741"/>
                  </a:lnTo>
                  <a:lnTo>
                    <a:pt x="1200634" y="124741"/>
                  </a:lnTo>
                  <a:lnTo>
                    <a:pt x="1214434" y="120777"/>
                  </a:lnTo>
                  <a:lnTo>
                    <a:pt x="1228235" y="116851"/>
                  </a:lnTo>
                  <a:lnTo>
                    <a:pt x="1242035" y="112963"/>
                  </a:lnTo>
                  <a:lnTo>
                    <a:pt x="1255835" y="109114"/>
                  </a:lnTo>
                  <a:lnTo>
                    <a:pt x="1269636" y="105303"/>
                  </a:lnTo>
                  <a:lnTo>
                    <a:pt x="1283436" y="101532"/>
                  </a:lnTo>
                  <a:lnTo>
                    <a:pt x="1297237" y="97799"/>
                  </a:lnTo>
                  <a:lnTo>
                    <a:pt x="1311037" y="94107"/>
                  </a:lnTo>
                  <a:lnTo>
                    <a:pt x="1324837" y="90453"/>
                  </a:lnTo>
                  <a:lnTo>
                    <a:pt x="1338638" y="86838"/>
                  </a:lnTo>
                  <a:lnTo>
                    <a:pt x="1352438" y="83262"/>
                  </a:lnTo>
                  <a:lnTo>
                    <a:pt x="1366239" y="79724"/>
                  </a:lnTo>
                  <a:lnTo>
                    <a:pt x="1380039" y="76224"/>
                  </a:lnTo>
                  <a:lnTo>
                    <a:pt x="1393839" y="72762"/>
                  </a:lnTo>
                  <a:lnTo>
                    <a:pt x="1407640" y="69338"/>
                  </a:lnTo>
                  <a:lnTo>
                    <a:pt x="1421440" y="65953"/>
                  </a:lnTo>
                  <a:lnTo>
                    <a:pt x="1435241" y="62605"/>
                  </a:lnTo>
                  <a:lnTo>
                    <a:pt x="1449041" y="59297"/>
                  </a:lnTo>
                  <a:lnTo>
                    <a:pt x="1462841" y="56028"/>
                  </a:lnTo>
                  <a:lnTo>
                    <a:pt x="1476642" y="52800"/>
                  </a:lnTo>
                  <a:lnTo>
                    <a:pt x="1490442" y="49614"/>
                  </a:lnTo>
                  <a:lnTo>
                    <a:pt x="1504242" y="46472"/>
                  </a:lnTo>
                  <a:lnTo>
                    <a:pt x="1518043" y="43375"/>
                  </a:lnTo>
                  <a:lnTo>
                    <a:pt x="1531843" y="40328"/>
                  </a:lnTo>
                  <a:lnTo>
                    <a:pt x="1545644" y="37332"/>
                  </a:lnTo>
                  <a:lnTo>
                    <a:pt x="1559444" y="34393"/>
                  </a:lnTo>
                  <a:lnTo>
                    <a:pt x="1573244" y="31516"/>
                  </a:lnTo>
                  <a:lnTo>
                    <a:pt x="1587045" y="28704"/>
                  </a:lnTo>
                  <a:lnTo>
                    <a:pt x="1600845" y="25966"/>
                  </a:lnTo>
                  <a:lnTo>
                    <a:pt x="1614646" y="23308"/>
                  </a:lnTo>
                  <a:lnTo>
                    <a:pt x="1628446" y="20739"/>
                  </a:lnTo>
                  <a:lnTo>
                    <a:pt x="1642246" y="18267"/>
                  </a:lnTo>
                  <a:lnTo>
                    <a:pt x="1656047" y="15902"/>
                  </a:lnTo>
                  <a:lnTo>
                    <a:pt x="1669847" y="13655"/>
                  </a:lnTo>
                  <a:lnTo>
                    <a:pt x="1683648" y="11536"/>
                  </a:lnTo>
                  <a:lnTo>
                    <a:pt x="1697448" y="9557"/>
                  </a:lnTo>
                  <a:lnTo>
                    <a:pt x="1711248" y="7730"/>
                  </a:lnTo>
                  <a:lnTo>
                    <a:pt x="1725049" y="6068"/>
                  </a:lnTo>
                  <a:lnTo>
                    <a:pt x="1738849" y="4582"/>
                  </a:lnTo>
                  <a:lnTo>
                    <a:pt x="1752650" y="3285"/>
                  </a:lnTo>
                  <a:lnTo>
                    <a:pt x="1766450" y="2187"/>
                  </a:lnTo>
                  <a:lnTo>
                    <a:pt x="1780250" y="1301"/>
                  </a:lnTo>
                  <a:lnTo>
                    <a:pt x="1794051" y="636"/>
                  </a:lnTo>
                  <a:lnTo>
                    <a:pt x="1807851" y="200"/>
                  </a:lnTo>
                  <a:lnTo>
                    <a:pt x="1821652" y="0"/>
                  </a:lnTo>
                  <a:lnTo>
                    <a:pt x="1835452" y="40"/>
                  </a:lnTo>
                  <a:lnTo>
                    <a:pt x="1849252" y="324"/>
                  </a:lnTo>
                  <a:lnTo>
                    <a:pt x="1863053" y="852"/>
                  </a:lnTo>
                  <a:lnTo>
                    <a:pt x="1876853" y="1622"/>
                  </a:lnTo>
                  <a:lnTo>
                    <a:pt x="1890654" y="2629"/>
                  </a:lnTo>
                  <a:lnTo>
                    <a:pt x="1904454" y="3865"/>
                  </a:lnTo>
                  <a:lnTo>
                    <a:pt x="1918254" y="5321"/>
                  </a:lnTo>
                  <a:lnTo>
                    <a:pt x="1932055" y="6986"/>
                  </a:lnTo>
                  <a:lnTo>
                    <a:pt x="1945855" y="8844"/>
                  </a:lnTo>
                  <a:lnTo>
                    <a:pt x="1959655" y="10881"/>
                  </a:lnTo>
                  <a:lnTo>
                    <a:pt x="1973456" y="13080"/>
                  </a:lnTo>
                  <a:lnTo>
                    <a:pt x="1987256" y="15421"/>
                  </a:lnTo>
                  <a:lnTo>
                    <a:pt x="2001057" y="17887"/>
                  </a:lnTo>
                  <a:lnTo>
                    <a:pt x="2014857" y="20458"/>
                  </a:lnTo>
                  <a:lnTo>
                    <a:pt x="2028657" y="23114"/>
                  </a:lnTo>
                  <a:lnTo>
                    <a:pt x="2042458" y="25838"/>
                  </a:lnTo>
                  <a:lnTo>
                    <a:pt x="2056258" y="28611"/>
                  </a:lnTo>
                  <a:lnTo>
                    <a:pt x="2070059" y="31417"/>
                  </a:lnTo>
                  <a:lnTo>
                    <a:pt x="2083859" y="34240"/>
                  </a:lnTo>
                  <a:lnTo>
                    <a:pt x="2097659" y="37066"/>
                  </a:lnTo>
                  <a:lnTo>
                    <a:pt x="2111460" y="39885"/>
                  </a:lnTo>
                  <a:lnTo>
                    <a:pt x="2125260" y="42685"/>
                  </a:lnTo>
                  <a:lnTo>
                    <a:pt x="2139061" y="45459"/>
                  </a:lnTo>
                  <a:lnTo>
                    <a:pt x="2152861" y="48202"/>
                  </a:lnTo>
                  <a:lnTo>
                    <a:pt x="2166661" y="50911"/>
                  </a:lnTo>
                  <a:lnTo>
                    <a:pt x="2180462" y="53583"/>
                  </a:lnTo>
                  <a:lnTo>
                    <a:pt x="2194262" y="56219"/>
                  </a:lnTo>
                  <a:lnTo>
                    <a:pt x="2208063" y="58821"/>
                  </a:lnTo>
                  <a:lnTo>
                    <a:pt x="2221863" y="61393"/>
                  </a:lnTo>
                  <a:lnTo>
                    <a:pt x="2235663" y="63938"/>
                  </a:lnTo>
                  <a:lnTo>
                    <a:pt x="2249464" y="66464"/>
                  </a:lnTo>
                  <a:lnTo>
                    <a:pt x="2263264" y="68977"/>
                  </a:lnTo>
                  <a:lnTo>
                    <a:pt x="2277065" y="71485"/>
                  </a:lnTo>
                  <a:lnTo>
                    <a:pt x="2290865" y="73998"/>
                  </a:lnTo>
                  <a:lnTo>
                    <a:pt x="2304665" y="76524"/>
                  </a:lnTo>
                  <a:lnTo>
                    <a:pt x="2318466" y="79074"/>
                  </a:lnTo>
                  <a:lnTo>
                    <a:pt x="2332266" y="81660"/>
                  </a:lnTo>
                  <a:lnTo>
                    <a:pt x="2346067" y="84290"/>
                  </a:lnTo>
                  <a:lnTo>
                    <a:pt x="2359867" y="86968"/>
                  </a:lnTo>
                  <a:lnTo>
                    <a:pt x="2373667" y="89691"/>
                  </a:lnTo>
                  <a:lnTo>
                    <a:pt x="2387468" y="92461"/>
                  </a:lnTo>
                  <a:lnTo>
                    <a:pt x="2401268" y="95275"/>
                  </a:lnTo>
                  <a:lnTo>
                    <a:pt x="2415068" y="98135"/>
                  </a:lnTo>
                  <a:lnTo>
                    <a:pt x="2428869" y="101040"/>
                  </a:lnTo>
                  <a:lnTo>
                    <a:pt x="2442669" y="103988"/>
                  </a:lnTo>
                  <a:lnTo>
                    <a:pt x="2456470" y="106980"/>
                  </a:lnTo>
                  <a:lnTo>
                    <a:pt x="2470270" y="110014"/>
                  </a:lnTo>
                  <a:lnTo>
                    <a:pt x="2484070" y="113091"/>
                  </a:lnTo>
                  <a:lnTo>
                    <a:pt x="2497871" y="116208"/>
                  </a:lnTo>
                  <a:lnTo>
                    <a:pt x="2511671" y="119366"/>
                  </a:lnTo>
                  <a:lnTo>
                    <a:pt x="2525472" y="122565"/>
                  </a:lnTo>
                  <a:lnTo>
                    <a:pt x="2539272" y="125802"/>
                  </a:lnTo>
                  <a:lnTo>
                    <a:pt x="2553072" y="129077"/>
                  </a:lnTo>
                  <a:lnTo>
                    <a:pt x="2566873" y="132390"/>
                  </a:lnTo>
                  <a:lnTo>
                    <a:pt x="2580673" y="135740"/>
                  </a:lnTo>
                  <a:lnTo>
                    <a:pt x="2594474" y="139125"/>
                  </a:lnTo>
                  <a:lnTo>
                    <a:pt x="2608274" y="142546"/>
                  </a:lnTo>
                  <a:lnTo>
                    <a:pt x="2622074" y="146001"/>
                  </a:lnTo>
                  <a:lnTo>
                    <a:pt x="2635875" y="149490"/>
                  </a:lnTo>
                  <a:lnTo>
                    <a:pt x="2649675" y="153011"/>
                  </a:lnTo>
                  <a:lnTo>
                    <a:pt x="2663476" y="156563"/>
                  </a:lnTo>
                  <a:lnTo>
                    <a:pt x="2677276" y="160147"/>
                  </a:lnTo>
                  <a:lnTo>
                    <a:pt x="2691076" y="163760"/>
                  </a:lnTo>
                  <a:lnTo>
                    <a:pt x="2704877" y="167401"/>
                  </a:lnTo>
                  <a:lnTo>
                    <a:pt x="2718677" y="171070"/>
                  </a:lnTo>
                  <a:lnTo>
                    <a:pt x="2732478" y="174765"/>
                  </a:lnTo>
                  <a:lnTo>
                    <a:pt x="2746278" y="178486"/>
                  </a:lnTo>
                  <a:lnTo>
                    <a:pt x="2760078" y="182229"/>
                  </a:lnTo>
                  <a:lnTo>
                    <a:pt x="2773879" y="185995"/>
                  </a:lnTo>
                  <a:lnTo>
                    <a:pt x="2787679" y="189781"/>
                  </a:lnTo>
                  <a:lnTo>
                    <a:pt x="2801480" y="193586"/>
                  </a:lnTo>
                  <a:lnTo>
                    <a:pt x="2815280" y="197407"/>
                  </a:lnTo>
                  <a:lnTo>
                    <a:pt x="2829080" y="201243"/>
                  </a:lnTo>
                  <a:lnTo>
                    <a:pt x="2842881" y="205091"/>
                  </a:lnTo>
                  <a:lnTo>
                    <a:pt x="2856681" y="208947"/>
                  </a:lnTo>
                  <a:lnTo>
                    <a:pt x="2870482" y="212810"/>
                  </a:lnTo>
                  <a:lnTo>
                    <a:pt x="2884282" y="216676"/>
                  </a:lnTo>
                  <a:lnTo>
                    <a:pt x="2898082" y="220541"/>
                  </a:lnTo>
                  <a:lnTo>
                    <a:pt x="2911883" y="224401"/>
                  </a:lnTo>
                  <a:lnTo>
                    <a:pt x="2925683" y="228252"/>
                  </a:lnTo>
                  <a:lnTo>
                    <a:pt x="2939483" y="232088"/>
                  </a:lnTo>
                  <a:lnTo>
                    <a:pt x="2953284" y="235905"/>
                  </a:lnTo>
                  <a:lnTo>
                    <a:pt x="2967084" y="239697"/>
                  </a:lnTo>
                  <a:lnTo>
                    <a:pt x="2967084" y="239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8686" y="2263633"/>
              <a:ext cx="2967084" cy="657904"/>
            </a:xfrm>
            <a:custGeom>
              <a:avLst/>
              <a:pathLst>
                <a:path w="2967084" h="657904">
                  <a:moveTo>
                    <a:pt x="2967084" y="386958"/>
                  </a:moveTo>
                  <a:lnTo>
                    <a:pt x="2967084" y="386958"/>
                  </a:lnTo>
                  <a:lnTo>
                    <a:pt x="2953284" y="379703"/>
                  </a:lnTo>
                  <a:lnTo>
                    <a:pt x="2939483" y="372546"/>
                  </a:lnTo>
                  <a:lnTo>
                    <a:pt x="2925683" y="365477"/>
                  </a:lnTo>
                  <a:lnTo>
                    <a:pt x="2911883" y="358492"/>
                  </a:lnTo>
                  <a:lnTo>
                    <a:pt x="2898082" y="351583"/>
                  </a:lnTo>
                  <a:lnTo>
                    <a:pt x="2884282" y="344746"/>
                  </a:lnTo>
                  <a:lnTo>
                    <a:pt x="2870482" y="337974"/>
                  </a:lnTo>
                  <a:lnTo>
                    <a:pt x="2856681" y="331264"/>
                  </a:lnTo>
                  <a:lnTo>
                    <a:pt x="2842881" y="324612"/>
                  </a:lnTo>
                  <a:lnTo>
                    <a:pt x="2829080" y="318014"/>
                  </a:lnTo>
                  <a:lnTo>
                    <a:pt x="2815280" y="311467"/>
                  </a:lnTo>
                  <a:lnTo>
                    <a:pt x="2801480" y="304968"/>
                  </a:lnTo>
                  <a:lnTo>
                    <a:pt x="2787679" y="298515"/>
                  </a:lnTo>
                  <a:lnTo>
                    <a:pt x="2773879" y="292107"/>
                  </a:lnTo>
                  <a:lnTo>
                    <a:pt x="2760078" y="285741"/>
                  </a:lnTo>
                  <a:lnTo>
                    <a:pt x="2746278" y="279416"/>
                  </a:lnTo>
                  <a:lnTo>
                    <a:pt x="2732478" y="273132"/>
                  </a:lnTo>
                  <a:lnTo>
                    <a:pt x="2718677" y="266887"/>
                  </a:lnTo>
                  <a:lnTo>
                    <a:pt x="2704877" y="260682"/>
                  </a:lnTo>
                  <a:lnTo>
                    <a:pt x="2691076" y="254515"/>
                  </a:lnTo>
                  <a:lnTo>
                    <a:pt x="2677276" y="248387"/>
                  </a:lnTo>
                  <a:lnTo>
                    <a:pt x="2663476" y="242299"/>
                  </a:lnTo>
                  <a:lnTo>
                    <a:pt x="2649675" y="236250"/>
                  </a:lnTo>
                  <a:lnTo>
                    <a:pt x="2635875" y="230242"/>
                  </a:lnTo>
                  <a:lnTo>
                    <a:pt x="2622074" y="224274"/>
                  </a:lnTo>
                  <a:lnTo>
                    <a:pt x="2608274" y="218349"/>
                  </a:lnTo>
                  <a:lnTo>
                    <a:pt x="2594474" y="212467"/>
                  </a:lnTo>
                  <a:lnTo>
                    <a:pt x="2580673" y="206630"/>
                  </a:lnTo>
                  <a:lnTo>
                    <a:pt x="2566873" y="200839"/>
                  </a:lnTo>
                  <a:lnTo>
                    <a:pt x="2553072" y="195096"/>
                  </a:lnTo>
                  <a:lnTo>
                    <a:pt x="2539272" y="189402"/>
                  </a:lnTo>
                  <a:lnTo>
                    <a:pt x="2525472" y="183760"/>
                  </a:lnTo>
                  <a:lnTo>
                    <a:pt x="2511671" y="178172"/>
                  </a:lnTo>
                  <a:lnTo>
                    <a:pt x="2497871" y="172640"/>
                  </a:lnTo>
                  <a:lnTo>
                    <a:pt x="2484070" y="167166"/>
                  </a:lnTo>
                  <a:lnTo>
                    <a:pt x="2470270" y="161754"/>
                  </a:lnTo>
                  <a:lnTo>
                    <a:pt x="2456470" y="156405"/>
                  </a:lnTo>
                  <a:lnTo>
                    <a:pt x="2442669" y="151123"/>
                  </a:lnTo>
                  <a:lnTo>
                    <a:pt x="2428869" y="145911"/>
                  </a:lnTo>
                  <a:lnTo>
                    <a:pt x="2415068" y="140771"/>
                  </a:lnTo>
                  <a:lnTo>
                    <a:pt x="2401268" y="135707"/>
                  </a:lnTo>
                  <a:lnTo>
                    <a:pt x="2387468" y="130723"/>
                  </a:lnTo>
                  <a:lnTo>
                    <a:pt x="2373667" y="125821"/>
                  </a:lnTo>
                  <a:lnTo>
                    <a:pt x="2359867" y="121007"/>
                  </a:lnTo>
                  <a:lnTo>
                    <a:pt x="2346067" y="116282"/>
                  </a:lnTo>
                  <a:lnTo>
                    <a:pt x="2332266" y="111652"/>
                  </a:lnTo>
                  <a:lnTo>
                    <a:pt x="2318466" y="107118"/>
                  </a:lnTo>
                  <a:lnTo>
                    <a:pt x="2304665" y="102674"/>
                  </a:lnTo>
                  <a:lnTo>
                    <a:pt x="2290865" y="98314"/>
                  </a:lnTo>
                  <a:lnTo>
                    <a:pt x="2277065" y="94031"/>
                  </a:lnTo>
                  <a:lnTo>
                    <a:pt x="2263264" y="89820"/>
                  </a:lnTo>
                  <a:lnTo>
                    <a:pt x="2249464" y="85675"/>
                  </a:lnTo>
                  <a:lnTo>
                    <a:pt x="2235663" y="81593"/>
                  </a:lnTo>
                  <a:lnTo>
                    <a:pt x="2221863" y="77570"/>
                  </a:lnTo>
                  <a:lnTo>
                    <a:pt x="2208063" y="73605"/>
                  </a:lnTo>
                  <a:lnTo>
                    <a:pt x="2194262" y="69695"/>
                  </a:lnTo>
                  <a:lnTo>
                    <a:pt x="2180462" y="65840"/>
                  </a:lnTo>
                  <a:lnTo>
                    <a:pt x="2166661" y="62039"/>
                  </a:lnTo>
                  <a:lnTo>
                    <a:pt x="2152861" y="58294"/>
                  </a:lnTo>
                  <a:lnTo>
                    <a:pt x="2139061" y="54606"/>
                  </a:lnTo>
                  <a:lnTo>
                    <a:pt x="2125260" y="50976"/>
                  </a:lnTo>
                  <a:lnTo>
                    <a:pt x="2111460" y="47408"/>
                  </a:lnTo>
                  <a:lnTo>
                    <a:pt x="2097659" y="43905"/>
                  </a:lnTo>
                  <a:lnTo>
                    <a:pt x="2083859" y="40471"/>
                  </a:lnTo>
                  <a:lnTo>
                    <a:pt x="2070059" y="37110"/>
                  </a:lnTo>
                  <a:lnTo>
                    <a:pt x="2056258" y="33829"/>
                  </a:lnTo>
                  <a:lnTo>
                    <a:pt x="2042458" y="30633"/>
                  </a:lnTo>
                  <a:lnTo>
                    <a:pt x="2028657" y="27531"/>
                  </a:lnTo>
                  <a:lnTo>
                    <a:pt x="2014857" y="24532"/>
                  </a:lnTo>
                  <a:lnTo>
                    <a:pt x="2001057" y="21644"/>
                  </a:lnTo>
                  <a:lnTo>
                    <a:pt x="1987256" y="18879"/>
                  </a:lnTo>
                  <a:lnTo>
                    <a:pt x="1973456" y="16250"/>
                  </a:lnTo>
                  <a:lnTo>
                    <a:pt x="1959655" y="13769"/>
                  </a:lnTo>
                  <a:lnTo>
                    <a:pt x="1945855" y="11450"/>
                  </a:lnTo>
                  <a:lnTo>
                    <a:pt x="1932055" y="9306"/>
                  </a:lnTo>
                  <a:lnTo>
                    <a:pt x="1918254" y="7353"/>
                  </a:lnTo>
                  <a:lnTo>
                    <a:pt x="1904454" y="5604"/>
                  </a:lnTo>
                  <a:lnTo>
                    <a:pt x="1890654" y="4071"/>
                  </a:lnTo>
                  <a:lnTo>
                    <a:pt x="1876853" y="2768"/>
                  </a:lnTo>
                  <a:lnTo>
                    <a:pt x="1863053" y="1705"/>
                  </a:lnTo>
                  <a:lnTo>
                    <a:pt x="1849252" y="891"/>
                  </a:lnTo>
                  <a:lnTo>
                    <a:pt x="1835452" y="333"/>
                  </a:lnTo>
                  <a:lnTo>
                    <a:pt x="1821652" y="35"/>
                  </a:lnTo>
                  <a:lnTo>
                    <a:pt x="1807851" y="0"/>
                  </a:lnTo>
                  <a:lnTo>
                    <a:pt x="1794051" y="226"/>
                  </a:lnTo>
                  <a:lnTo>
                    <a:pt x="1780250" y="711"/>
                  </a:lnTo>
                  <a:lnTo>
                    <a:pt x="1766450" y="1449"/>
                  </a:lnTo>
                  <a:lnTo>
                    <a:pt x="1752650" y="2433"/>
                  </a:lnTo>
                  <a:lnTo>
                    <a:pt x="1738849" y="3652"/>
                  </a:lnTo>
                  <a:lnTo>
                    <a:pt x="1725049" y="5096"/>
                  </a:lnTo>
                  <a:lnTo>
                    <a:pt x="1711248" y="6752"/>
                  </a:lnTo>
                  <a:lnTo>
                    <a:pt x="1697448" y="8605"/>
                  </a:lnTo>
                  <a:lnTo>
                    <a:pt x="1683648" y="10643"/>
                  </a:lnTo>
                  <a:lnTo>
                    <a:pt x="1669847" y="12851"/>
                  </a:lnTo>
                  <a:lnTo>
                    <a:pt x="1656047" y="15214"/>
                  </a:lnTo>
                  <a:lnTo>
                    <a:pt x="1642246" y="17719"/>
                  </a:lnTo>
                  <a:lnTo>
                    <a:pt x="1628446" y="20353"/>
                  </a:lnTo>
                  <a:lnTo>
                    <a:pt x="1614646" y="23104"/>
                  </a:lnTo>
                  <a:lnTo>
                    <a:pt x="1600845" y="25960"/>
                  </a:lnTo>
                  <a:lnTo>
                    <a:pt x="1587045" y="28911"/>
                  </a:lnTo>
                  <a:lnTo>
                    <a:pt x="1573244" y="31948"/>
                  </a:lnTo>
                  <a:lnTo>
                    <a:pt x="1559444" y="35062"/>
                  </a:lnTo>
                  <a:lnTo>
                    <a:pt x="1545644" y="38245"/>
                  </a:lnTo>
                  <a:lnTo>
                    <a:pt x="1531843" y="41492"/>
                  </a:lnTo>
                  <a:lnTo>
                    <a:pt x="1518043" y="44797"/>
                  </a:lnTo>
                  <a:lnTo>
                    <a:pt x="1504242" y="48156"/>
                  </a:lnTo>
                  <a:lnTo>
                    <a:pt x="1490442" y="51563"/>
                  </a:lnTo>
                  <a:lnTo>
                    <a:pt x="1476642" y="55017"/>
                  </a:lnTo>
                  <a:lnTo>
                    <a:pt x="1462841" y="58514"/>
                  </a:lnTo>
                  <a:lnTo>
                    <a:pt x="1449041" y="62051"/>
                  </a:lnTo>
                  <a:lnTo>
                    <a:pt x="1435241" y="65629"/>
                  </a:lnTo>
                  <a:lnTo>
                    <a:pt x="1421440" y="69244"/>
                  </a:lnTo>
                  <a:lnTo>
                    <a:pt x="1407640" y="72896"/>
                  </a:lnTo>
                  <a:lnTo>
                    <a:pt x="1393839" y="76585"/>
                  </a:lnTo>
                  <a:lnTo>
                    <a:pt x="1380039" y="80309"/>
                  </a:lnTo>
                  <a:lnTo>
                    <a:pt x="1366239" y="84069"/>
                  </a:lnTo>
                  <a:lnTo>
                    <a:pt x="1352438" y="87864"/>
                  </a:lnTo>
                  <a:lnTo>
                    <a:pt x="1338638" y="91695"/>
                  </a:lnTo>
                  <a:lnTo>
                    <a:pt x="1324837" y="95562"/>
                  </a:lnTo>
                  <a:lnTo>
                    <a:pt x="1311037" y="99465"/>
                  </a:lnTo>
                  <a:lnTo>
                    <a:pt x="1297237" y="103404"/>
                  </a:lnTo>
                  <a:lnTo>
                    <a:pt x="1283436" y="107379"/>
                  </a:lnTo>
                  <a:lnTo>
                    <a:pt x="1269636" y="111392"/>
                  </a:lnTo>
                  <a:lnTo>
                    <a:pt x="1255835" y="115443"/>
                  </a:lnTo>
                  <a:lnTo>
                    <a:pt x="1242035" y="119531"/>
                  </a:lnTo>
                  <a:lnTo>
                    <a:pt x="1228235" y="123657"/>
                  </a:lnTo>
                  <a:lnTo>
                    <a:pt x="1214434" y="127822"/>
                  </a:lnTo>
                  <a:lnTo>
                    <a:pt x="1200634" y="132024"/>
                  </a:lnTo>
                  <a:lnTo>
                    <a:pt x="1186833" y="136266"/>
                  </a:lnTo>
                  <a:lnTo>
                    <a:pt x="1173033" y="140547"/>
                  </a:lnTo>
                  <a:lnTo>
                    <a:pt x="1159233" y="144867"/>
                  </a:lnTo>
                  <a:lnTo>
                    <a:pt x="1145432" y="149228"/>
                  </a:lnTo>
                  <a:lnTo>
                    <a:pt x="1131632" y="153629"/>
                  </a:lnTo>
                  <a:lnTo>
                    <a:pt x="1117831" y="158070"/>
                  </a:lnTo>
                  <a:lnTo>
                    <a:pt x="1104031" y="162553"/>
                  </a:lnTo>
                  <a:lnTo>
                    <a:pt x="1090231" y="167077"/>
                  </a:lnTo>
                  <a:lnTo>
                    <a:pt x="1076430" y="171643"/>
                  </a:lnTo>
                  <a:lnTo>
                    <a:pt x="1062630" y="176252"/>
                  </a:lnTo>
                  <a:lnTo>
                    <a:pt x="1048829" y="180903"/>
                  </a:lnTo>
                  <a:lnTo>
                    <a:pt x="1035029" y="185597"/>
                  </a:lnTo>
                  <a:lnTo>
                    <a:pt x="1021229" y="190335"/>
                  </a:lnTo>
                  <a:lnTo>
                    <a:pt x="1007428" y="195117"/>
                  </a:lnTo>
                  <a:lnTo>
                    <a:pt x="993628" y="199943"/>
                  </a:lnTo>
                  <a:lnTo>
                    <a:pt x="979827" y="204814"/>
                  </a:lnTo>
                  <a:lnTo>
                    <a:pt x="966027" y="209729"/>
                  </a:lnTo>
                  <a:lnTo>
                    <a:pt x="952227" y="214689"/>
                  </a:lnTo>
                  <a:lnTo>
                    <a:pt x="938426" y="219695"/>
                  </a:lnTo>
                  <a:lnTo>
                    <a:pt x="924626" y="224746"/>
                  </a:lnTo>
                  <a:lnTo>
                    <a:pt x="910826" y="229843"/>
                  </a:lnTo>
                  <a:lnTo>
                    <a:pt x="897025" y="234986"/>
                  </a:lnTo>
                  <a:lnTo>
                    <a:pt x="883225" y="240175"/>
                  </a:lnTo>
                  <a:lnTo>
                    <a:pt x="869424" y="245410"/>
                  </a:lnTo>
                  <a:lnTo>
                    <a:pt x="855624" y="250691"/>
                  </a:lnTo>
                  <a:lnTo>
                    <a:pt x="841824" y="256019"/>
                  </a:lnTo>
                  <a:lnTo>
                    <a:pt x="828023" y="261392"/>
                  </a:lnTo>
                  <a:lnTo>
                    <a:pt x="814223" y="266812"/>
                  </a:lnTo>
                  <a:lnTo>
                    <a:pt x="800422" y="272278"/>
                  </a:lnTo>
                  <a:lnTo>
                    <a:pt x="786622" y="277790"/>
                  </a:lnTo>
                  <a:lnTo>
                    <a:pt x="772822" y="283348"/>
                  </a:lnTo>
                  <a:lnTo>
                    <a:pt x="759021" y="288951"/>
                  </a:lnTo>
                  <a:lnTo>
                    <a:pt x="745221" y="294600"/>
                  </a:lnTo>
                  <a:lnTo>
                    <a:pt x="731420" y="300295"/>
                  </a:lnTo>
                  <a:lnTo>
                    <a:pt x="717620" y="306034"/>
                  </a:lnTo>
                  <a:lnTo>
                    <a:pt x="703820" y="311818"/>
                  </a:lnTo>
                  <a:lnTo>
                    <a:pt x="690019" y="317647"/>
                  </a:lnTo>
                  <a:lnTo>
                    <a:pt x="676219" y="323520"/>
                  </a:lnTo>
                  <a:lnTo>
                    <a:pt x="662418" y="329437"/>
                  </a:lnTo>
                  <a:lnTo>
                    <a:pt x="648618" y="335398"/>
                  </a:lnTo>
                  <a:lnTo>
                    <a:pt x="634818" y="341402"/>
                  </a:lnTo>
                  <a:lnTo>
                    <a:pt x="621017" y="347449"/>
                  </a:lnTo>
                  <a:lnTo>
                    <a:pt x="607217" y="353539"/>
                  </a:lnTo>
                  <a:lnTo>
                    <a:pt x="593416" y="359671"/>
                  </a:lnTo>
                  <a:lnTo>
                    <a:pt x="579616" y="365845"/>
                  </a:lnTo>
                  <a:lnTo>
                    <a:pt x="565816" y="372060"/>
                  </a:lnTo>
                  <a:lnTo>
                    <a:pt x="552015" y="378316"/>
                  </a:lnTo>
                  <a:lnTo>
                    <a:pt x="538215" y="384613"/>
                  </a:lnTo>
                  <a:lnTo>
                    <a:pt x="524414" y="390950"/>
                  </a:lnTo>
                  <a:lnTo>
                    <a:pt x="510614" y="397327"/>
                  </a:lnTo>
                  <a:lnTo>
                    <a:pt x="496814" y="403744"/>
                  </a:lnTo>
                  <a:lnTo>
                    <a:pt x="483013" y="410200"/>
                  </a:lnTo>
                  <a:lnTo>
                    <a:pt x="469213" y="416694"/>
                  </a:lnTo>
                  <a:lnTo>
                    <a:pt x="455413" y="423226"/>
                  </a:lnTo>
                  <a:lnTo>
                    <a:pt x="441612" y="429797"/>
                  </a:lnTo>
                  <a:lnTo>
                    <a:pt x="427812" y="436405"/>
                  </a:lnTo>
                  <a:lnTo>
                    <a:pt x="414011" y="443050"/>
                  </a:lnTo>
                  <a:lnTo>
                    <a:pt x="400211" y="449731"/>
                  </a:lnTo>
                  <a:lnTo>
                    <a:pt x="386411" y="456449"/>
                  </a:lnTo>
                  <a:lnTo>
                    <a:pt x="372610" y="463203"/>
                  </a:lnTo>
                  <a:lnTo>
                    <a:pt x="358810" y="469992"/>
                  </a:lnTo>
                  <a:lnTo>
                    <a:pt x="345009" y="476817"/>
                  </a:lnTo>
                  <a:lnTo>
                    <a:pt x="331209" y="483676"/>
                  </a:lnTo>
                  <a:lnTo>
                    <a:pt x="317409" y="490569"/>
                  </a:lnTo>
                  <a:lnTo>
                    <a:pt x="303608" y="497497"/>
                  </a:lnTo>
                  <a:lnTo>
                    <a:pt x="289808" y="504458"/>
                  </a:lnTo>
                  <a:lnTo>
                    <a:pt x="276007" y="511453"/>
                  </a:lnTo>
                  <a:lnTo>
                    <a:pt x="262207" y="518481"/>
                  </a:lnTo>
                  <a:lnTo>
                    <a:pt x="248407" y="525541"/>
                  </a:lnTo>
                  <a:lnTo>
                    <a:pt x="234606" y="532634"/>
                  </a:lnTo>
                  <a:lnTo>
                    <a:pt x="220806" y="539759"/>
                  </a:lnTo>
                  <a:lnTo>
                    <a:pt x="207005" y="546916"/>
                  </a:lnTo>
                  <a:lnTo>
                    <a:pt x="193205" y="554104"/>
                  </a:lnTo>
                  <a:lnTo>
                    <a:pt x="179405" y="561324"/>
                  </a:lnTo>
                  <a:lnTo>
                    <a:pt x="165604" y="568574"/>
                  </a:lnTo>
                  <a:lnTo>
                    <a:pt x="151804" y="575855"/>
                  </a:lnTo>
                  <a:lnTo>
                    <a:pt x="138003" y="583167"/>
                  </a:lnTo>
                  <a:lnTo>
                    <a:pt x="124203" y="590508"/>
                  </a:lnTo>
                  <a:lnTo>
                    <a:pt x="110403" y="597880"/>
                  </a:lnTo>
                  <a:lnTo>
                    <a:pt x="96602" y="605281"/>
                  </a:lnTo>
                  <a:lnTo>
                    <a:pt x="82802" y="612712"/>
                  </a:lnTo>
                  <a:lnTo>
                    <a:pt x="69001" y="620172"/>
                  </a:lnTo>
                  <a:lnTo>
                    <a:pt x="55201" y="627661"/>
                  </a:lnTo>
                  <a:lnTo>
                    <a:pt x="41401" y="635179"/>
                  </a:lnTo>
                  <a:lnTo>
                    <a:pt x="27600" y="642725"/>
                  </a:lnTo>
                  <a:lnTo>
                    <a:pt x="13800" y="650300"/>
                  </a:lnTo>
                  <a:lnTo>
                    <a:pt x="0" y="657904"/>
                  </a:lnTo>
                  <a:lnTo>
                    <a:pt x="0" y="6579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148686" y="2089532"/>
              <a:ext cx="2967084" cy="1107190"/>
            </a:xfrm>
            <a:custGeom>
              <a:avLst/>
              <a:pathLst>
                <a:path w="2967084" h="1107190">
                  <a:moveTo>
                    <a:pt x="0" y="796301"/>
                  </a:moveTo>
                  <a:lnTo>
                    <a:pt x="13800" y="787905"/>
                  </a:lnTo>
                  <a:lnTo>
                    <a:pt x="27600" y="779535"/>
                  </a:lnTo>
                  <a:lnTo>
                    <a:pt x="41401" y="771193"/>
                  </a:lnTo>
                  <a:lnTo>
                    <a:pt x="55201" y="762877"/>
                  </a:lnTo>
                  <a:lnTo>
                    <a:pt x="69001" y="754589"/>
                  </a:lnTo>
                  <a:lnTo>
                    <a:pt x="82802" y="746329"/>
                  </a:lnTo>
                  <a:lnTo>
                    <a:pt x="96602" y="738098"/>
                  </a:lnTo>
                  <a:lnTo>
                    <a:pt x="110403" y="729895"/>
                  </a:lnTo>
                  <a:lnTo>
                    <a:pt x="124203" y="721721"/>
                  </a:lnTo>
                  <a:lnTo>
                    <a:pt x="138003" y="713578"/>
                  </a:lnTo>
                  <a:lnTo>
                    <a:pt x="151804" y="705464"/>
                  </a:lnTo>
                  <a:lnTo>
                    <a:pt x="165604" y="697382"/>
                  </a:lnTo>
                  <a:lnTo>
                    <a:pt x="179405" y="689330"/>
                  </a:lnTo>
                  <a:lnTo>
                    <a:pt x="193205" y="681310"/>
                  </a:lnTo>
                  <a:lnTo>
                    <a:pt x="207005" y="673323"/>
                  </a:lnTo>
                  <a:lnTo>
                    <a:pt x="220806" y="665368"/>
                  </a:lnTo>
                  <a:lnTo>
                    <a:pt x="234606" y="657447"/>
                  </a:lnTo>
                  <a:lnTo>
                    <a:pt x="248407" y="649559"/>
                  </a:lnTo>
                  <a:lnTo>
                    <a:pt x="262207" y="641706"/>
                  </a:lnTo>
                  <a:lnTo>
                    <a:pt x="276007" y="633887"/>
                  </a:lnTo>
                  <a:lnTo>
                    <a:pt x="289808" y="626104"/>
                  </a:lnTo>
                  <a:lnTo>
                    <a:pt x="303608" y="618357"/>
                  </a:lnTo>
                  <a:lnTo>
                    <a:pt x="317409" y="610646"/>
                  </a:lnTo>
                  <a:lnTo>
                    <a:pt x="331209" y="602972"/>
                  </a:lnTo>
                  <a:lnTo>
                    <a:pt x="345009" y="595336"/>
                  </a:lnTo>
                  <a:lnTo>
                    <a:pt x="358810" y="587737"/>
                  </a:lnTo>
                  <a:lnTo>
                    <a:pt x="372610" y="580177"/>
                  </a:lnTo>
                  <a:lnTo>
                    <a:pt x="386411" y="572657"/>
                  </a:lnTo>
                  <a:lnTo>
                    <a:pt x="400211" y="565175"/>
                  </a:lnTo>
                  <a:lnTo>
                    <a:pt x="414011" y="557734"/>
                  </a:lnTo>
                  <a:lnTo>
                    <a:pt x="427812" y="550332"/>
                  </a:lnTo>
                  <a:lnTo>
                    <a:pt x="441612" y="542972"/>
                  </a:lnTo>
                  <a:lnTo>
                    <a:pt x="455413" y="535652"/>
                  </a:lnTo>
                  <a:lnTo>
                    <a:pt x="469213" y="528374"/>
                  </a:lnTo>
                  <a:lnTo>
                    <a:pt x="483013" y="521138"/>
                  </a:lnTo>
                  <a:lnTo>
                    <a:pt x="496814" y="513944"/>
                  </a:lnTo>
                  <a:lnTo>
                    <a:pt x="510614" y="506792"/>
                  </a:lnTo>
                  <a:lnTo>
                    <a:pt x="524414" y="499682"/>
                  </a:lnTo>
                  <a:lnTo>
                    <a:pt x="538215" y="492615"/>
                  </a:lnTo>
                  <a:lnTo>
                    <a:pt x="552015" y="485591"/>
                  </a:lnTo>
                  <a:lnTo>
                    <a:pt x="565816" y="478610"/>
                  </a:lnTo>
                  <a:lnTo>
                    <a:pt x="579616" y="471671"/>
                  </a:lnTo>
                  <a:lnTo>
                    <a:pt x="593416" y="464775"/>
                  </a:lnTo>
                  <a:lnTo>
                    <a:pt x="607217" y="457922"/>
                  </a:lnTo>
                  <a:lnTo>
                    <a:pt x="621017" y="451111"/>
                  </a:lnTo>
                  <a:lnTo>
                    <a:pt x="634818" y="444342"/>
                  </a:lnTo>
                  <a:lnTo>
                    <a:pt x="648618" y="437616"/>
                  </a:lnTo>
                  <a:lnTo>
                    <a:pt x="662418" y="430930"/>
                  </a:lnTo>
                  <a:lnTo>
                    <a:pt x="676219" y="424286"/>
                  </a:lnTo>
                  <a:lnTo>
                    <a:pt x="690019" y="417682"/>
                  </a:lnTo>
                  <a:lnTo>
                    <a:pt x="703820" y="411118"/>
                  </a:lnTo>
                  <a:lnTo>
                    <a:pt x="717620" y="404593"/>
                  </a:lnTo>
                  <a:lnTo>
                    <a:pt x="731420" y="398107"/>
                  </a:lnTo>
                  <a:lnTo>
                    <a:pt x="745221" y="391659"/>
                  </a:lnTo>
                  <a:lnTo>
                    <a:pt x="759021" y="385247"/>
                  </a:lnTo>
                  <a:lnTo>
                    <a:pt x="772822" y="378871"/>
                  </a:lnTo>
                  <a:lnTo>
                    <a:pt x="786622" y="372530"/>
                  </a:lnTo>
                  <a:lnTo>
                    <a:pt x="800422" y="366223"/>
                  </a:lnTo>
                  <a:lnTo>
                    <a:pt x="814223" y="359949"/>
                  </a:lnTo>
                  <a:lnTo>
                    <a:pt x="828023" y="353707"/>
                  </a:lnTo>
                  <a:lnTo>
                    <a:pt x="841824" y="347496"/>
                  </a:lnTo>
                  <a:lnTo>
                    <a:pt x="855624" y="341315"/>
                  </a:lnTo>
                  <a:lnTo>
                    <a:pt x="869424" y="335163"/>
                  </a:lnTo>
                  <a:lnTo>
                    <a:pt x="883225" y="329040"/>
                  </a:lnTo>
                  <a:lnTo>
                    <a:pt x="897025" y="322946"/>
                  </a:lnTo>
                  <a:lnTo>
                    <a:pt x="910826" y="316879"/>
                  </a:lnTo>
                  <a:lnTo>
                    <a:pt x="924626" y="310839"/>
                  </a:lnTo>
                  <a:lnTo>
                    <a:pt x="938426" y="304826"/>
                  </a:lnTo>
                  <a:lnTo>
                    <a:pt x="952227" y="298841"/>
                  </a:lnTo>
                  <a:lnTo>
                    <a:pt x="966027" y="292883"/>
                  </a:lnTo>
                  <a:lnTo>
                    <a:pt x="979827" y="286954"/>
                  </a:lnTo>
                  <a:lnTo>
                    <a:pt x="993628" y="281054"/>
                  </a:lnTo>
                  <a:lnTo>
                    <a:pt x="1007428" y="275184"/>
                  </a:lnTo>
                  <a:lnTo>
                    <a:pt x="1021229" y="269345"/>
                  </a:lnTo>
                  <a:lnTo>
                    <a:pt x="1035029" y="263540"/>
                  </a:lnTo>
                  <a:lnTo>
                    <a:pt x="1048829" y="257768"/>
                  </a:lnTo>
                  <a:lnTo>
                    <a:pt x="1062630" y="252032"/>
                  </a:lnTo>
                  <a:lnTo>
                    <a:pt x="1076430" y="246334"/>
                  </a:lnTo>
                  <a:lnTo>
                    <a:pt x="1090231" y="240676"/>
                  </a:lnTo>
                  <a:lnTo>
                    <a:pt x="1104031" y="235059"/>
                  </a:lnTo>
                  <a:lnTo>
                    <a:pt x="1117831" y="229486"/>
                  </a:lnTo>
                  <a:lnTo>
                    <a:pt x="1131632" y="223957"/>
                  </a:lnTo>
                  <a:lnTo>
                    <a:pt x="1145432" y="218476"/>
                  </a:lnTo>
                  <a:lnTo>
                    <a:pt x="1159233" y="213043"/>
                  </a:lnTo>
                  <a:lnTo>
                    <a:pt x="1173033" y="207661"/>
                  </a:lnTo>
                  <a:lnTo>
                    <a:pt x="1186833" y="202331"/>
                  </a:lnTo>
                  <a:lnTo>
                    <a:pt x="1200634" y="197055"/>
                  </a:lnTo>
                  <a:lnTo>
                    <a:pt x="1214434" y="191834"/>
                  </a:lnTo>
                  <a:lnTo>
                    <a:pt x="1228235" y="186670"/>
                  </a:lnTo>
                  <a:lnTo>
                    <a:pt x="1242035" y="181564"/>
                  </a:lnTo>
                  <a:lnTo>
                    <a:pt x="1255835" y="176517"/>
                  </a:lnTo>
                  <a:lnTo>
                    <a:pt x="1269636" y="171530"/>
                  </a:lnTo>
                  <a:lnTo>
                    <a:pt x="1283436" y="166605"/>
                  </a:lnTo>
                  <a:lnTo>
                    <a:pt x="1297237" y="161742"/>
                  </a:lnTo>
                  <a:lnTo>
                    <a:pt x="1311037" y="156941"/>
                  </a:lnTo>
                  <a:lnTo>
                    <a:pt x="1324837" y="152202"/>
                  </a:lnTo>
                  <a:lnTo>
                    <a:pt x="1338638" y="147524"/>
                  </a:lnTo>
                  <a:lnTo>
                    <a:pt x="1352438" y="142907"/>
                  </a:lnTo>
                  <a:lnTo>
                    <a:pt x="1366239" y="138351"/>
                  </a:lnTo>
                  <a:lnTo>
                    <a:pt x="1380039" y="133854"/>
                  </a:lnTo>
                  <a:lnTo>
                    <a:pt x="1393839" y="129415"/>
                  </a:lnTo>
                  <a:lnTo>
                    <a:pt x="1407640" y="125035"/>
                  </a:lnTo>
                  <a:lnTo>
                    <a:pt x="1421440" y="120712"/>
                  </a:lnTo>
                  <a:lnTo>
                    <a:pt x="1435241" y="116446"/>
                  </a:lnTo>
                  <a:lnTo>
                    <a:pt x="1449041" y="112234"/>
                  </a:lnTo>
                  <a:lnTo>
                    <a:pt x="1462841" y="108077"/>
                  </a:lnTo>
                  <a:lnTo>
                    <a:pt x="1476642" y="103972"/>
                  </a:lnTo>
                  <a:lnTo>
                    <a:pt x="1490442" y="99920"/>
                  </a:lnTo>
                  <a:lnTo>
                    <a:pt x="1504242" y="95919"/>
                  </a:lnTo>
                  <a:lnTo>
                    <a:pt x="1518043" y="91967"/>
                  </a:lnTo>
                  <a:lnTo>
                    <a:pt x="1531843" y="88064"/>
                  </a:lnTo>
                  <a:lnTo>
                    <a:pt x="1545644" y="84208"/>
                  </a:lnTo>
                  <a:lnTo>
                    <a:pt x="1559444" y="80398"/>
                  </a:lnTo>
                  <a:lnTo>
                    <a:pt x="1573244" y="76634"/>
                  </a:lnTo>
                  <a:lnTo>
                    <a:pt x="1587045" y="72914"/>
                  </a:lnTo>
                  <a:lnTo>
                    <a:pt x="1600845" y="69238"/>
                  </a:lnTo>
                  <a:lnTo>
                    <a:pt x="1614646" y="65605"/>
                  </a:lnTo>
                  <a:lnTo>
                    <a:pt x="1628446" y="62016"/>
                  </a:lnTo>
                  <a:lnTo>
                    <a:pt x="1642246" y="58471"/>
                  </a:lnTo>
                  <a:lnTo>
                    <a:pt x="1656047" y="54969"/>
                  </a:lnTo>
                  <a:lnTo>
                    <a:pt x="1669847" y="51513"/>
                  </a:lnTo>
                  <a:lnTo>
                    <a:pt x="1683648" y="48105"/>
                  </a:lnTo>
                  <a:lnTo>
                    <a:pt x="1697448" y="44746"/>
                  </a:lnTo>
                  <a:lnTo>
                    <a:pt x="1711248" y="41440"/>
                  </a:lnTo>
                  <a:lnTo>
                    <a:pt x="1725049" y="38191"/>
                  </a:lnTo>
                  <a:lnTo>
                    <a:pt x="1738849" y="35004"/>
                  </a:lnTo>
                  <a:lnTo>
                    <a:pt x="1752650" y="31883"/>
                  </a:lnTo>
                  <a:lnTo>
                    <a:pt x="1766450" y="28836"/>
                  </a:lnTo>
                  <a:lnTo>
                    <a:pt x="1780250" y="25871"/>
                  </a:lnTo>
                  <a:lnTo>
                    <a:pt x="1794051" y="22995"/>
                  </a:lnTo>
                  <a:lnTo>
                    <a:pt x="1807851" y="20219"/>
                  </a:lnTo>
                  <a:lnTo>
                    <a:pt x="1821652" y="17554"/>
                  </a:lnTo>
                  <a:lnTo>
                    <a:pt x="1835452" y="15012"/>
                  </a:lnTo>
                  <a:lnTo>
                    <a:pt x="1849252" y="12606"/>
                  </a:lnTo>
                  <a:lnTo>
                    <a:pt x="1863053" y="10353"/>
                  </a:lnTo>
                  <a:lnTo>
                    <a:pt x="1876853" y="8267"/>
                  </a:lnTo>
                  <a:lnTo>
                    <a:pt x="1890654" y="6367"/>
                  </a:lnTo>
                  <a:lnTo>
                    <a:pt x="1904454" y="4672"/>
                  </a:lnTo>
                  <a:lnTo>
                    <a:pt x="1918254" y="3202"/>
                  </a:lnTo>
                  <a:lnTo>
                    <a:pt x="1932055" y="1978"/>
                  </a:lnTo>
                  <a:lnTo>
                    <a:pt x="1945855" y="1024"/>
                  </a:lnTo>
                  <a:lnTo>
                    <a:pt x="1959655" y="361"/>
                  </a:lnTo>
                  <a:lnTo>
                    <a:pt x="1973456" y="12"/>
                  </a:lnTo>
                  <a:lnTo>
                    <a:pt x="1987256" y="0"/>
                  </a:lnTo>
                  <a:lnTo>
                    <a:pt x="2001057" y="343"/>
                  </a:lnTo>
                  <a:lnTo>
                    <a:pt x="2014857" y="1062"/>
                  </a:lnTo>
                  <a:lnTo>
                    <a:pt x="2028657" y="2170"/>
                  </a:lnTo>
                  <a:lnTo>
                    <a:pt x="2042458" y="3679"/>
                  </a:lnTo>
                  <a:lnTo>
                    <a:pt x="2056258" y="5593"/>
                  </a:lnTo>
                  <a:lnTo>
                    <a:pt x="2070059" y="7911"/>
                  </a:lnTo>
                  <a:lnTo>
                    <a:pt x="2083859" y="10627"/>
                  </a:lnTo>
                  <a:lnTo>
                    <a:pt x="2097659" y="13727"/>
                  </a:lnTo>
                  <a:lnTo>
                    <a:pt x="2111460" y="17193"/>
                  </a:lnTo>
                  <a:lnTo>
                    <a:pt x="2125260" y="21002"/>
                  </a:lnTo>
                  <a:lnTo>
                    <a:pt x="2139061" y="25129"/>
                  </a:lnTo>
                  <a:lnTo>
                    <a:pt x="2152861" y="29550"/>
                  </a:lnTo>
                  <a:lnTo>
                    <a:pt x="2166661" y="34243"/>
                  </a:lnTo>
                  <a:lnTo>
                    <a:pt x="2180462" y="39190"/>
                  </a:lnTo>
                  <a:lnTo>
                    <a:pt x="2194262" y="44379"/>
                  </a:lnTo>
                  <a:lnTo>
                    <a:pt x="2208063" y="49801"/>
                  </a:lnTo>
                  <a:lnTo>
                    <a:pt x="2221863" y="55450"/>
                  </a:lnTo>
                  <a:lnTo>
                    <a:pt x="2235663" y="61327"/>
                  </a:lnTo>
                  <a:lnTo>
                    <a:pt x="2249464" y="67431"/>
                  </a:lnTo>
                  <a:lnTo>
                    <a:pt x="2263264" y="73764"/>
                  </a:lnTo>
                  <a:lnTo>
                    <a:pt x="2277065" y="80327"/>
                  </a:lnTo>
                  <a:lnTo>
                    <a:pt x="2290865" y="87120"/>
                  </a:lnTo>
                  <a:lnTo>
                    <a:pt x="2304665" y="94143"/>
                  </a:lnTo>
                  <a:lnTo>
                    <a:pt x="2318466" y="101395"/>
                  </a:lnTo>
                  <a:lnTo>
                    <a:pt x="2332266" y="108870"/>
                  </a:lnTo>
                  <a:lnTo>
                    <a:pt x="2346067" y="116566"/>
                  </a:lnTo>
                  <a:lnTo>
                    <a:pt x="2359867" y="124474"/>
                  </a:lnTo>
                  <a:lnTo>
                    <a:pt x="2373667" y="132588"/>
                  </a:lnTo>
                  <a:lnTo>
                    <a:pt x="2387468" y="140898"/>
                  </a:lnTo>
                  <a:lnTo>
                    <a:pt x="2401268" y="149395"/>
                  </a:lnTo>
                  <a:lnTo>
                    <a:pt x="2415068" y="158070"/>
                  </a:lnTo>
                  <a:lnTo>
                    <a:pt x="2428869" y="166911"/>
                  </a:lnTo>
                  <a:lnTo>
                    <a:pt x="2442669" y="175908"/>
                  </a:lnTo>
                  <a:lnTo>
                    <a:pt x="2456470" y="185051"/>
                  </a:lnTo>
                  <a:lnTo>
                    <a:pt x="2470270" y="194329"/>
                  </a:lnTo>
                  <a:lnTo>
                    <a:pt x="2484070" y="203733"/>
                  </a:lnTo>
                  <a:lnTo>
                    <a:pt x="2497871" y="213253"/>
                  </a:lnTo>
                  <a:lnTo>
                    <a:pt x="2511671" y="222878"/>
                  </a:lnTo>
                  <a:lnTo>
                    <a:pt x="2525472" y="232602"/>
                  </a:lnTo>
                  <a:lnTo>
                    <a:pt x="2539272" y="242414"/>
                  </a:lnTo>
                  <a:lnTo>
                    <a:pt x="2553072" y="252308"/>
                  </a:lnTo>
                  <a:lnTo>
                    <a:pt x="2566873" y="262276"/>
                  </a:lnTo>
                  <a:lnTo>
                    <a:pt x="2580673" y="272312"/>
                  </a:lnTo>
                  <a:lnTo>
                    <a:pt x="2594474" y="282409"/>
                  </a:lnTo>
                  <a:lnTo>
                    <a:pt x="2608274" y="292561"/>
                  </a:lnTo>
                  <a:lnTo>
                    <a:pt x="2622074" y="302763"/>
                  </a:lnTo>
                  <a:lnTo>
                    <a:pt x="2635875" y="313010"/>
                  </a:lnTo>
                  <a:lnTo>
                    <a:pt x="2649675" y="323298"/>
                  </a:lnTo>
                  <a:lnTo>
                    <a:pt x="2663476" y="333622"/>
                  </a:lnTo>
                  <a:lnTo>
                    <a:pt x="2677276" y="343980"/>
                  </a:lnTo>
                  <a:lnTo>
                    <a:pt x="2691076" y="354367"/>
                  </a:lnTo>
                  <a:lnTo>
                    <a:pt x="2704877" y="364780"/>
                  </a:lnTo>
                  <a:lnTo>
                    <a:pt x="2718677" y="375216"/>
                  </a:lnTo>
                  <a:lnTo>
                    <a:pt x="2732478" y="385674"/>
                  </a:lnTo>
                  <a:lnTo>
                    <a:pt x="2746278" y="396151"/>
                  </a:lnTo>
                  <a:lnTo>
                    <a:pt x="2760078" y="406644"/>
                  </a:lnTo>
                  <a:lnTo>
                    <a:pt x="2773879" y="417152"/>
                  </a:lnTo>
                  <a:lnTo>
                    <a:pt x="2787679" y="427673"/>
                  </a:lnTo>
                  <a:lnTo>
                    <a:pt x="2801480" y="438206"/>
                  </a:lnTo>
                  <a:lnTo>
                    <a:pt x="2815280" y="448749"/>
                  </a:lnTo>
                  <a:lnTo>
                    <a:pt x="2829080" y="459302"/>
                  </a:lnTo>
                  <a:lnTo>
                    <a:pt x="2842881" y="469862"/>
                  </a:lnTo>
                  <a:lnTo>
                    <a:pt x="2856681" y="480429"/>
                  </a:lnTo>
                  <a:lnTo>
                    <a:pt x="2870482" y="491003"/>
                  </a:lnTo>
                  <a:lnTo>
                    <a:pt x="2884282" y="501581"/>
                  </a:lnTo>
                  <a:lnTo>
                    <a:pt x="2898082" y="512165"/>
                  </a:lnTo>
                  <a:lnTo>
                    <a:pt x="2911883" y="522752"/>
                  </a:lnTo>
                  <a:lnTo>
                    <a:pt x="2925683" y="533343"/>
                  </a:lnTo>
                  <a:lnTo>
                    <a:pt x="2939483" y="543937"/>
                  </a:lnTo>
                  <a:lnTo>
                    <a:pt x="2953284" y="554534"/>
                  </a:lnTo>
                  <a:lnTo>
                    <a:pt x="2967084" y="565132"/>
                  </a:lnTo>
                  <a:lnTo>
                    <a:pt x="2967084" y="1107190"/>
                  </a:lnTo>
                  <a:lnTo>
                    <a:pt x="2953284" y="1088433"/>
                  </a:lnTo>
                  <a:lnTo>
                    <a:pt x="2939483" y="1069678"/>
                  </a:lnTo>
                  <a:lnTo>
                    <a:pt x="2925683" y="1050925"/>
                  </a:lnTo>
                  <a:lnTo>
                    <a:pt x="2911883" y="1032173"/>
                  </a:lnTo>
                  <a:lnTo>
                    <a:pt x="2898082" y="1013423"/>
                  </a:lnTo>
                  <a:lnTo>
                    <a:pt x="2884282" y="994674"/>
                  </a:lnTo>
                  <a:lnTo>
                    <a:pt x="2870482" y="975928"/>
                  </a:lnTo>
                  <a:lnTo>
                    <a:pt x="2856681" y="957184"/>
                  </a:lnTo>
                  <a:lnTo>
                    <a:pt x="2842881" y="938442"/>
                  </a:lnTo>
                  <a:lnTo>
                    <a:pt x="2829080" y="919703"/>
                  </a:lnTo>
                  <a:lnTo>
                    <a:pt x="2815280" y="900967"/>
                  </a:lnTo>
                  <a:lnTo>
                    <a:pt x="2801480" y="882233"/>
                  </a:lnTo>
                  <a:lnTo>
                    <a:pt x="2787679" y="863503"/>
                  </a:lnTo>
                  <a:lnTo>
                    <a:pt x="2773879" y="844777"/>
                  </a:lnTo>
                  <a:lnTo>
                    <a:pt x="2760078" y="826054"/>
                  </a:lnTo>
                  <a:lnTo>
                    <a:pt x="2746278" y="807337"/>
                  </a:lnTo>
                  <a:lnTo>
                    <a:pt x="2732478" y="788624"/>
                  </a:lnTo>
                  <a:lnTo>
                    <a:pt x="2718677" y="769918"/>
                  </a:lnTo>
                  <a:lnTo>
                    <a:pt x="2704877" y="751219"/>
                  </a:lnTo>
                  <a:lnTo>
                    <a:pt x="2691076" y="732527"/>
                  </a:lnTo>
                  <a:lnTo>
                    <a:pt x="2677276" y="713844"/>
                  </a:lnTo>
                  <a:lnTo>
                    <a:pt x="2663476" y="695172"/>
                  </a:lnTo>
                  <a:lnTo>
                    <a:pt x="2649675" y="676511"/>
                  </a:lnTo>
                  <a:lnTo>
                    <a:pt x="2635875" y="657864"/>
                  </a:lnTo>
                  <a:lnTo>
                    <a:pt x="2622074" y="639233"/>
                  </a:lnTo>
                  <a:lnTo>
                    <a:pt x="2608274" y="620621"/>
                  </a:lnTo>
                  <a:lnTo>
                    <a:pt x="2594474" y="602030"/>
                  </a:lnTo>
                  <a:lnTo>
                    <a:pt x="2580673" y="583465"/>
                  </a:lnTo>
                  <a:lnTo>
                    <a:pt x="2566873" y="564928"/>
                  </a:lnTo>
                  <a:lnTo>
                    <a:pt x="2553072" y="546424"/>
                  </a:lnTo>
                  <a:lnTo>
                    <a:pt x="2539272" y="527960"/>
                  </a:lnTo>
                  <a:lnTo>
                    <a:pt x="2525472" y="509542"/>
                  </a:lnTo>
                  <a:lnTo>
                    <a:pt x="2511671" y="491176"/>
                  </a:lnTo>
                  <a:lnTo>
                    <a:pt x="2497871" y="472872"/>
                  </a:lnTo>
                  <a:lnTo>
                    <a:pt x="2484070" y="454638"/>
                  </a:lnTo>
                  <a:lnTo>
                    <a:pt x="2470270" y="436487"/>
                  </a:lnTo>
                  <a:lnTo>
                    <a:pt x="2456470" y="418431"/>
                  </a:lnTo>
                  <a:lnTo>
                    <a:pt x="2442669" y="400485"/>
                  </a:lnTo>
                  <a:lnTo>
                    <a:pt x="2428869" y="382665"/>
                  </a:lnTo>
                  <a:lnTo>
                    <a:pt x="2415068" y="364990"/>
                  </a:lnTo>
                  <a:lnTo>
                    <a:pt x="2401268" y="347482"/>
                  </a:lnTo>
                  <a:lnTo>
                    <a:pt x="2387468" y="330165"/>
                  </a:lnTo>
                  <a:lnTo>
                    <a:pt x="2373667" y="313066"/>
                  </a:lnTo>
                  <a:lnTo>
                    <a:pt x="2359867" y="296213"/>
                  </a:lnTo>
                  <a:lnTo>
                    <a:pt x="2346067" y="279641"/>
                  </a:lnTo>
                  <a:lnTo>
                    <a:pt x="2332266" y="263385"/>
                  </a:lnTo>
                  <a:lnTo>
                    <a:pt x="2318466" y="247484"/>
                  </a:lnTo>
                  <a:lnTo>
                    <a:pt x="2304665" y="231979"/>
                  </a:lnTo>
                  <a:lnTo>
                    <a:pt x="2290865" y="216916"/>
                  </a:lnTo>
                  <a:lnTo>
                    <a:pt x="2277065" y="202340"/>
                  </a:lnTo>
                  <a:lnTo>
                    <a:pt x="2263264" y="188300"/>
                  </a:lnTo>
                  <a:lnTo>
                    <a:pt x="2249464" y="174842"/>
                  </a:lnTo>
                  <a:lnTo>
                    <a:pt x="2235663" y="162014"/>
                  </a:lnTo>
                  <a:lnTo>
                    <a:pt x="2221863" y="149858"/>
                  </a:lnTo>
                  <a:lnTo>
                    <a:pt x="2208063" y="138414"/>
                  </a:lnTo>
                  <a:lnTo>
                    <a:pt x="2194262" y="127714"/>
                  </a:lnTo>
                  <a:lnTo>
                    <a:pt x="2180462" y="117782"/>
                  </a:lnTo>
                  <a:lnTo>
                    <a:pt x="2166661" y="108633"/>
                  </a:lnTo>
                  <a:lnTo>
                    <a:pt x="2152861" y="100269"/>
                  </a:lnTo>
                  <a:lnTo>
                    <a:pt x="2139061" y="92679"/>
                  </a:lnTo>
                  <a:lnTo>
                    <a:pt x="2125260" y="85844"/>
                  </a:lnTo>
                  <a:lnTo>
                    <a:pt x="2111460" y="79733"/>
                  </a:lnTo>
                  <a:lnTo>
                    <a:pt x="2097659" y="74308"/>
                  </a:lnTo>
                  <a:lnTo>
                    <a:pt x="2083859" y="69526"/>
                  </a:lnTo>
                  <a:lnTo>
                    <a:pt x="2070059" y="65344"/>
                  </a:lnTo>
                  <a:lnTo>
                    <a:pt x="2056258" y="61715"/>
                  </a:lnTo>
                  <a:lnTo>
                    <a:pt x="2042458" y="58597"/>
                  </a:lnTo>
                  <a:lnTo>
                    <a:pt x="2028657" y="55949"/>
                  </a:lnTo>
                  <a:lnTo>
                    <a:pt x="2014857" y="53736"/>
                  </a:lnTo>
                  <a:lnTo>
                    <a:pt x="2001057" y="51924"/>
                  </a:lnTo>
                  <a:lnTo>
                    <a:pt x="1987256" y="50482"/>
                  </a:lnTo>
                  <a:lnTo>
                    <a:pt x="1973456" y="49384"/>
                  </a:lnTo>
                  <a:lnTo>
                    <a:pt x="1959655" y="48606"/>
                  </a:lnTo>
                  <a:lnTo>
                    <a:pt x="1945855" y="48126"/>
                  </a:lnTo>
                  <a:lnTo>
                    <a:pt x="1932055" y="47925"/>
                  </a:lnTo>
                  <a:lnTo>
                    <a:pt x="1918254" y="47985"/>
                  </a:lnTo>
                  <a:lnTo>
                    <a:pt x="1904454" y="48291"/>
                  </a:lnTo>
                  <a:lnTo>
                    <a:pt x="1890654" y="48828"/>
                  </a:lnTo>
                  <a:lnTo>
                    <a:pt x="1876853" y="49584"/>
                  </a:lnTo>
                  <a:lnTo>
                    <a:pt x="1863053" y="50545"/>
                  </a:lnTo>
                  <a:lnTo>
                    <a:pt x="1849252" y="51702"/>
                  </a:lnTo>
                  <a:lnTo>
                    <a:pt x="1835452" y="53044"/>
                  </a:lnTo>
                  <a:lnTo>
                    <a:pt x="1821652" y="54563"/>
                  </a:lnTo>
                  <a:lnTo>
                    <a:pt x="1807851" y="56250"/>
                  </a:lnTo>
                  <a:lnTo>
                    <a:pt x="1794051" y="58098"/>
                  </a:lnTo>
                  <a:lnTo>
                    <a:pt x="1780250" y="60101"/>
                  </a:lnTo>
                  <a:lnTo>
                    <a:pt x="1766450" y="62251"/>
                  </a:lnTo>
                  <a:lnTo>
                    <a:pt x="1752650" y="64543"/>
                  </a:lnTo>
                  <a:lnTo>
                    <a:pt x="1738849" y="66972"/>
                  </a:lnTo>
                  <a:lnTo>
                    <a:pt x="1725049" y="69533"/>
                  </a:lnTo>
                  <a:lnTo>
                    <a:pt x="1711248" y="72221"/>
                  </a:lnTo>
                  <a:lnTo>
                    <a:pt x="1697448" y="75031"/>
                  </a:lnTo>
                  <a:lnTo>
                    <a:pt x="1683648" y="77959"/>
                  </a:lnTo>
                  <a:lnTo>
                    <a:pt x="1669847" y="81001"/>
                  </a:lnTo>
                  <a:lnTo>
                    <a:pt x="1656047" y="84153"/>
                  </a:lnTo>
                  <a:lnTo>
                    <a:pt x="1642246" y="87410"/>
                  </a:lnTo>
                  <a:lnTo>
                    <a:pt x="1628446" y="90769"/>
                  </a:lnTo>
                  <a:lnTo>
                    <a:pt x="1614646" y="94225"/>
                  </a:lnTo>
                  <a:lnTo>
                    <a:pt x="1600845" y="97775"/>
                  </a:lnTo>
                  <a:lnTo>
                    <a:pt x="1587045" y="101415"/>
                  </a:lnTo>
                  <a:lnTo>
                    <a:pt x="1573244" y="105142"/>
                  </a:lnTo>
                  <a:lnTo>
                    <a:pt x="1559444" y="108951"/>
                  </a:lnTo>
                  <a:lnTo>
                    <a:pt x="1545644" y="112839"/>
                  </a:lnTo>
                  <a:lnTo>
                    <a:pt x="1531843" y="116803"/>
                  </a:lnTo>
                  <a:lnTo>
                    <a:pt x="1518043" y="120839"/>
                  </a:lnTo>
                  <a:lnTo>
                    <a:pt x="1504242" y="124946"/>
                  </a:lnTo>
                  <a:lnTo>
                    <a:pt x="1490442" y="129119"/>
                  </a:lnTo>
                  <a:lnTo>
                    <a:pt x="1476642" y="133356"/>
                  </a:lnTo>
                  <a:lnTo>
                    <a:pt x="1462841" y="137655"/>
                  </a:lnTo>
                  <a:lnTo>
                    <a:pt x="1449041" y="142014"/>
                  </a:lnTo>
                  <a:lnTo>
                    <a:pt x="1435241" y="146430"/>
                  </a:lnTo>
                  <a:lnTo>
                    <a:pt x="1421440" y="150902"/>
                  </a:lnTo>
                  <a:lnTo>
                    <a:pt x="1407640" y="155428"/>
                  </a:lnTo>
                  <a:lnTo>
                    <a:pt x="1393839" y="160006"/>
                  </a:lnTo>
                  <a:lnTo>
                    <a:pt x="1380039" y="164635"/>
                  </a:lnTo>
                  <a:lnTo>
                    <a:pt x="1366239" y="169314"/>
                  </a:lnTo>
                  <a:lnTo>
                    <a:pt x="1352438" y="174043"/>
                  </a:lnTo>
                  <a:lnTo>
                    <a:pt x="1338638" y="178821"/>
                  </a:lnTo>
                  <a:lnTo>
                    <a:pt x="1324837" y="183646"/>
                  </a:lnTo>
                  <a:lnTo>
                    <a:pt x="1311037" y="188520"/>
                  </a:lnTo>
                  <a:lnTo>
                    <a:pt x="1297237" y="193442"/>
                  </a:lnTo>
                  <a:lnTo>
                    <a:pt x="1283436" y="198412"/>
                  </a:lnTo>
                  <a:lnTo>
                    <a:pt x="1269636" y="203431"/>
                  </a:lnTo>
                  <a:lnTo>
                    <a:pt x="1255835" y="208499"/>
                  </a:lnTo>
                  <a:lnTo>
                    <a:pt x="1242035" y="213617"/>
                  </a:lnTo>
                  <a:lnTo>
                    <a:pt x="1228235" y="218786"/>
                  </a:lnTo>
                  <a:lnTo>
                    <a:pt x="1214434" y="224006"/>
                  </a:lnTo>
                  <a:lnTo>
                    <a:pt x="1200634" y="229279"/>
                  </a:lnTo>
                  <a:lnTo>
                    <a:pt x="1186833" y="234606"/>
                  </a:lnTo>
                  <a:lnTo>
                    <a:pt x="1173033" y="239989"/>
                  </a:lnTo>
                  <a:lnTo>
                    <a:pt x="1159233" y="245431"/>
                  </a:lnTo>
                  <a:lnTo>
                    <a:pt x="1145432" y="250932"/>
                  </a:lnTo>
                  <a:lnTo>
                    <a:pt x="1131632" y="256497"/>
                  </a:lnTo>
                  <a:lnTo>
                    <a:pt x="1117831" y="262126"/>
                  </a:lnTo>
                  <a:lnTo>
                    <a:pt x="1104031" y="267824"/>
                  </a:lnTo>
                  <a:lnTo>
                    <a:pt x="1090231" y="273592"/>
                  </a:lnTo>
                  <a:lnTo>
                    <a:pt x="1076430" y="279434"/>
                  </a:lnTo>
                  <a:lnTo>
                    <a:pt x="1062630" y="285353"/>
                  </a:lnTo>
                  <a:lnTo>
                    <a:pt x="1048829" y="291351"/>
                  </a:lnTo>
                  <a:lnTo>
                    <a:pt x="1035029" y="297433"/>
                  </a:lnTo>
                  <a:lnTo>
                    <a:pt x="1021229" y="303601"/>
                  </a:lnTo>
                  <a:lnTo>
                    <a:pt x="1007428" y="309857"/>
                  </a:lnTo>
                  <a:lnTo>
                    <a:pt x="993628" y="316206"/>
                  </a:lnTo>
                  <a:lnTo>
                    <a:pt x="979827" y="322649"/>
                  </a:lnTo>
                  <a:lnTo>
                    <a:pt x="966027" y="329190"/>
                  </a:lnTo>
                  <a:lnTo>
                    <a:pt x="952227" y="335830"/>
                  </a:lnTo>
                  <a:lnTo>
                    <a:pt x="938426" y="342572"/>
                  </a:lnTo>
                  <a:lnTo>
                    <a:pt x="924626" y="349417"/>
                  </a:lnTo>
                  <a:lnTo>
                    <a:pt x="910826" y="356368"/>
                  </a:lnTo>
                  <a:lnTo>
                    <a:pt x="897025" y="363425"/>
                  </a:lnTo>
                  <a:lnTo>
                    <a:pt x="883225" y="370590"/>
                  </a:lnTo>
                  <a:lnTo>
                    <a:pt x="869424" y="377864"/>
                  </a:lnTo>
                  <a:lnTo>
                    <a:pt x="855624" y="385247"/>
                  </a:lnTo>
                  <a:lnTo>
                    <a:pt x="841824" y="392741"/>
                  </a:lnTo>
                  <a:lnTo>
                    <a:pt x="828023" y="400346"/>
                  </a:lnTo>
                  <a:lnTo>
                    <a:pt x="814223" y="408061"/>
                  </a:lnTo>
                  <a:lnTo>
                    <a:pt x="800422" y="415888"/>
                  </a:lnTo>
                  <a:lnTo>
                    <a:pt x="786622" y="423825"/>
                  </a:lnTo>
                  <a:lnTo>
                    <a:pt x="772822" y="431874"/>
                  </a:lnTo>
                  <a:lnTo>
                    <a:pt x="759021" y="440034"/>
                  </a:lnTo>
                  <a:lnTo>
                    <a:pt x="745221" y="448305"/>
                  </a:lnTo>
                  <a:lnTo>
                    <a:pt x="731420" y="456687"/>
                  </a:lnTo>
                  <a:lnTo>
                    <a:pt x="717620" y="465178"/>
                  </a:lnTo>
                  <a:lnTo>
                    <a:pt x="703820" y="473780"/>
                  </a:lnTo>
                  <a:lnTo>
                    <a:pt x="690019" y="482491"/>
                  </a:lnTo>
                  <a:lnTo>
                    <a:pt x="676219" y="491310"/>
                  </a:lnTo>
                  <a:lnTo>
                    <a:pt x="662418" y="500239"/>
                  </a:lnTo>
                  <a:lnTo>
                    <a:pt x="648618" y="509275"/>
                  </a:lnTo>
                  <a:lnTo>
                    <a:pt x="634818" y="518419"/>
                  </a:lnTo>
                  <a:lnTo>
                    <a:pt x="621017" y="527669"/>
                  </a:lnTo>
                  <a:lnTo>
                    <a:pt x="607217" y="537026"/>
                  </a:lnTo>
                  <a:lnTo>
                    <a:pt x="593416" y="546487"/>
                  </a:lnTo>
                  <a:lnTo>
                    <a:pt x="579616" y="556054"/>
                  </a:lnTo>
                  <a:lnTo>
                    <a:pt x="565816" y="565725"/>
                  </a:lnTo>
                  <a:lnTo>
                    <a:pt x="552015" y="575498"/>
                  </a:lnTo>
                  <a:lnTo>
                    <a:pt x="538215" y="585374"/>
                  </a:lnTo>
                  <a:lnTo>
                    <a:pt x="524414" y="595351"/>
                  </a:lnTo>
                  <a:lnTo>
                    <a:pt x="510614" y="605429"/>
                  </a:lnTo>
                  <a:lnTo>
                    <a:pt x="496814" y="615607"/>
                  </a:lnTo>
                  <a:lnTo>
                    <a:pt x="483013" y="625884"/>
                  </a:lnTo>
                  <a:lnTo>
                    <a:pt x="469213" y="636258"/>
                  </a:lnTo>
                  <a:lnTo>
                    <a:pt x="455413" y="646729"/>
                  </a:lnTo>
                  <a:lnTo>
                    <a:pt x="441612" y="657296"/>
                  </a:lnTo>
                  <a:lnTo>
                    <a:pt x="427812" y="667958"/>
                  </a:lnTo>
                  <a:lnTo>
                    <a:pt x="414011" y="678713"/>
                  </a:lnTo>
                  <a:lnTo>
                    <a:pt x="400211" y="689562"/>
                  </a:lnTo>
                  <a:lnTo>
                    <a:pt x="386411" y="700502"/>
                  </a:lnTo>
                  <a:lnTo>
                    <a:pt x="372610" y="711533"/>
                  </a:lnTo>
                  <a:lnTo>
                    <a:pt x="358810" y="722653"/>
                  </a:lnTo>
                  <a:lnTo>
                    <a:pt x="345009" y="733863"/>
                  </a:lnTo>
                  <a:lnTo>
                    <a:pt x="331209" y="745159"/>
                  </a:lnTo>
                  <a:lnTo>
                    <a:pt x="317409" y="756542"/>
                  </a:lnTo>
                  <a:lnTo>
                    <a:pt x="303608" y="768011"/>
                  </a:lnTo>
                  <a:lnTo>
                    <a:pt x="289808" y="779564"/>
                  </a:lnTo>
                  <a:lnTo>
                    <a:pt x="276007" y="791200"/>
                  </a:lnTo>
                  <a:lnTo>
                    <a:pt x="262207" y="802919"/>
                  </a:lnTo>
                  <a:lnTo>
                    <a:pt x="248407" y="814718"/>
                  </a:lnTo>
                  <a:lnTo>
                    <a:pt x="234606" y="826599"/>
                  </a:lnTo>
                  <a:lnTo>
                    <a:pt x="220806" y="838558"/>
                  </a:lnTo>
                  <a:lnTo>
                    <a:pt x="207005" y="850596"/>
                  </a:lnTo>
                  <a:lnTo>
                    <a:pt x="193205" y="862711"/>
                  </a:lnTo>
                  <a:lnTo>
                    <a:pt x="179405" y="874902"/>
                  </a:lnTo>
                  <a:lnTo>
                    <a:pt x="165604" y="887169"/>
                  </a:lnTo>
                  <a:lnTo>
                    <a:pt x="151804" y="899511"/>
                  </a:lnTo>
                  <a:lnTo>
                    <a:pt x="138003" y="911926"/>
                  </a:lnTo>
                  <a:lnTo>
                    <a:pt x="124203" y="924414"/>
                  </a:lnTo>
                  <a:lnTo>
                    <a:pt x="110403" y="936974"/>
                  </a:lnTo>
                  <a:lnTo>
                    <a:pt x="96602" y="949605"/>
                  </a:lnTo>
                  <a:lnTo>
                    <a:pt x="82802" y="962306"/>
                  </a:lnTo>
                  <a:lnTo>
                    <a:pt x="69001" y="975077"/>
                  </a:lnTo>
                  <a:lnTo>
                    <a:pt x="55201" y="987917"/>
                  </a:lnTo>
                  <a:lnTo>
                    <a:pt x="41401" y="1000824"/>
                  </a:lnTo>
                  <a:lnTo>
                    <a:pt x="27600" y="1013799"/>
                  </a:lnTo>
                  <a:lnTo>
                    <a:pt x="13800" y="1026840"/>
                  </a:lnTo>
                  <a:lnTo>
                    <a:pt x="0" y="1039948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48686" y="2089532"/>
              <a:ext cx="2967084" cy="796301"/>
            </a:xfrm>
            <a:custGeom>
              <a:avLst/>
              <a:pathLst>
                <a:path w="2967084" h="796301">
                  <a:moveTo>
                    <a:pt x="0" y="796301"/>
                  </a:moveTo>
                  <a:lnTo>
                    <a:pt x="0" y="796301"/>
                  </a:lnTo>
                  <a:lnTo>
                    <a:pt x="13800" y="787905"/>
                  </a:lnTo>
                  <a:lnTo>
                    <a:pt x="27600" y="779535"/>
                  </a:lnTo>
                  <a:lnTo>
                    <a:pt x="41401" y="771193"/>
                  </a:lnTo>
                  <a:lnTo>
                    <a:pt x="55201" y="762877"/>
                  </a:lnTo>
                  <a:lnTo>
                    <a:pt x="69001" y="754589"/>
                  </a:lnTo>
                  <a:lnTo>
                    <a:pt x="82802" y="746329"/>
                  </a:lnTo>
                  <a:lnTo>
                    <a:pt x="96602" y="738098"/>
                  </a:lnTo>
                  <a:lnTo>
                    <a:pt x="110403" y="729895"/>
                  </a:lnTo>
                  <a:lnTo>
                    <a:pt x="124203" y="721721"/>
                  </a:lnTo>
                  <a:lnTo>
                    <a:pt x="138003" y="713578"/>
                  </a:lnTo>
                  <a:lnTo>
                    <a:pt x="151804" y="705464"/>
                  </a:lnTo>
                  <a:lnTo>
                    <a:pt x="165604" y="697382"/>
                  </a:lnTo>
                  <a:lnTo>
                    <a:pt x="179405" y="689330"/>
                  </a:lnTo>
                  <a:lnTo>
                    <a:pt x="193205" y="681310"/>
                  </a:lnTo>
                  <a:lnTo>
                    <a:pt x="207005" y="673323"/>
                  </a:lnTo>
                  <a:lnTo>
                    <a:pt x="220806" y="665368"/>
                  </a:lnTo>
                  <a:lnTo>
                    <a:pt x="234606" y="657447"/>
                  </a:lnTo>
                  <a:lnTo>
                    <a:pt x="248407" y="649559"/>
                  </a:lnTo>
                  <a:lnTo>
                    <a:pt x="262207" y="641706"/>
                  </a:lnTo>
                  <a:lnTo>
                    <a:pt x="276007" y="633887"/>
                  </a:lnTo>
                  <a:lnTo>
                    <a:pt x="289808" y="626104"/>
                  </a:lnTo>
                  <a:lnTo>
                    <a:pt x="303608" y="618357"/>
                  </a:lnTo>
                  <a:lnTo>
                    <a:pt x="317409" y="610646"/>
                  </a:lnTo>
                  <a:lnTo>
                    <a:pt x="331209" y="602972"/>
                  </a:lnTo>
                  <a:lnTo>
                    <a:pt x="345009" y="595336"/>
                  </a:lnTo>
                  <a:lnTo>
                    <a:pt x="358810" y="587737"/>
                  </a:lnTo>
                  <a:lnTo>
                    <a:pt x="372610" y="580177"/>
                  </a:lnTo>
                  <a:lnTo>
                    <a:pt x="386411" y="572657"/>
                  </a:lnTo>
                  <a:lnTo>
                    <a:pt x="400211" y="565175"/>
                  </a:lnTo>
                  <a:lnTo>
                    <a:pt x="414011" y="557734"/>
                  </a:lnTo>
                  <a:lnTo>
                    <a:pt x="427812" y="550332"/>
                  </a:lnTo>
                  <a:lnTo>
                    <a:pt x="441612" y="542972"/>
                  </a:lnTo>
                  <a:lnTo>
                    <a:pt x="455413" y="535652"/>
                  </a:lnTo>
                  <a:lnTo>
                    <a:pt x="469213" y="528374"/>
                  </a:lnTo>
                  <a:lnTo>
                    <a:pt x="483013" y="521138"/>
                  </a:lnTo>
                  <a:lnTo>
                    <a:pt x="496814" y="513944"/>
                  </a:lnTo>
                  <a:lnTo>
                    <a:pt x="510614" y="506792"/>
                  </a:lnTo>
                  <a:lnTo>
                    <a:pt x="524414" y="499682"/>
                  </a:lnTo>
                  <a:lnTo>
                    <a:pt x="538215" y="492615"/>
                  </a:lnTo>
                  <a:lnTo>
                    <a:pt x="552015" y="485591"/>
                  </a:lnTo>
                  <a:lnTo>
                    <a:pt x="565816" y="478610"/>
                  </a:lnTo>
                  <a:lnTo>
                    <a:pt x="579616" y="471671"/>
                  </a:lnTo>
                  <a:lnTo>
                    <a:pt x="593416" y="464775"/>
                  </a:lnTo>
                  <a:lnTo>
                    <a:pt x="607217" y="457922"/>
                  </a:lnTo>
                  <a:lnTo>
                    <a:pt x="621017" y="451111"/>
                  </a:lnTo>
                  <a:lnTo>
                    <a:pt x="634818" y="444342"/>
                  </a:lnTo>
                  <a:lnTo>
                    <a:pt x="648618" y="437616"/>
                  </a:lnTo>
                  <a:lnTo>
                    <a:pt x="662418" y="430930"/>
                  </a:lnTo>
                  <a:lnTo>
                    <a:pt x="676219" y="424286"/>
                  </a:lnTo>
                  <a:lnTo>
                    <a:pt x="690019" y="417682"/>
                  </a:lnTo>
                  <a:lnTo>
                    <a:pt x="703820" y="411118"/>
                  </a:lnTo>
                  <a:lnTo>
                    <a:pt x="717620" y="404593"/>
                  </a:lnTo>
                  <a:lnTo>
                    <a:pt x="731420" y="398107"/>
                  </a:lnTo>
                  <a:lnTo>
                    <a:pt x="745221" y="391659"/>
                  </a:lnTo>
                  <a:lnTo>
                    <a:pt x="759021" y="385247"/>
                  </a:lnTo>
                  <a:lnTo>
                    <a:pt x="772822" y="378871"/>
                  </a:lnTo>
                  <a:lnTo>
                    <a:pt x="786622" y="372530"/>
                  </a:lnTo>
                  <a:lnTo>
                    <a:pt x="800422" y="366223"/>
                  </a:lnTo>
                  <a:lnTo>
                    <a:pt x="814223" y="359949"/>
                  </a:lnTo>
                  <a:lnTo>
                    <a:pt x="828023" y="353707"/>
                  </a:lnTo>
                  <a:lnTo>
                    <a:pt x="841824" y="347496"/>
                  </a:lnTo>
                  <a:lnTo>
                    <a:pt x="855624" y="341315"/>
                  </a:lnTo>
                  <a:lnTo>
                    <a:pt x="869424" y="335163"/>
                  </a:lnTo>
                  <a:lnTo>
                    <a:pt x="883225" y="329040"/>
                  </a:lnTo>
                  <a:lnTo>
                    <a:pt x="897025" y="322946"/>
                  </a:lnTo>
                  <a:lnTo>
                    <a:pt x="910826" y="316879"/>
                  </a:lnTo>
                  <a:lnTo>
                    <a:pt x="924626" y="310839"/>
                  </a:lnTo>
                  <a:lnTo>
                    <a:pt x="938426" y="304826"/>
                  </a:lnTo>
                  <a:lnTo>
                    <a:pt x="952227" y="298841"/>
                  </a:lnTo>
                  <a:lnTo>
                    <a:pt x="966027" y="292883"/>
                  </a:lnTo>
                  <a:lnTo>
                    <a:pt x="979827" y="286954"/>
                  </a:lnTo>
                  <a:lnTo>
                    <a:pt x="993628" y="281054"/>
                  </a:lnTo>
                  <a:lnTo>
                    <a:pt x="1007428" y="275184"/>
                  </a:lnTo>
                  <a:lnTo>
                    <a:pt x="1021229" y="269345"/>
                  </a:lnTo>
                  <a:lnTo>
                    <a:pt x="1035029" y="263540"/>
                  </a:lnTo>
                  <a:lnTo>
                    <a:pt x="1048829" y="257768"/>
                  </a:lnTo>
                  <a:lnTo>
                    <a:pt x="1062630" y="252032"/>
                  </a:lnTo>
                  <a:lnTo>
                    <a:pt x="1076430" y="246334"/>
                  </a:lnTo>
                  <a:lnTo>
                    <a:pt x="1090231" y="240676"/>
                  </a:lnTo>
                  <a:lnTo>
                    <a:pt x="1104031" y="235059"/>
                  </a:lnTo>
                  <a:lnTo>
                    <a:pt x="1117831" y="229486"/>
                  </a:lnTo>
                  <a:lnTo>
                    <a:pt x="1131632" y="223957"/>
                  </a:lnTo>
                  <a:lnTo>
                    <a:pt x="1145432" y="218476"/>
                  </a:lnTo>
                  <a:lnTo>
                    <a:pt x="1159233" y="213043"/>
                  </a:lnTo>
                  <a:lnTo>
                    <a:pt x="1173033" y="207661"/>
                  </a:lnTo>
                  <a:lnTo>
                    <a:pt x="1186833" y="202331"/>
                  </a:lnTo>
                  <a:lnTo>
                    <a:pt x="1200634" y="197055"/>
                  </a:lnTo>
                  <a:lnTo>
                    <a:pt x="1214434" y="191834"/>
                  </a:lnTo>
                  <a:lnTo>
                    <a:pt x="1228235" y="186670"/>
                  </a:lnTo>
                  <a:lnTo>
                    <a:pt x="1242035" y="181564"/>
                  </a:lnTo>
                  <a:lnTo>
                    <a:pt x="1255835" y="176517"/>
                  </a:lnTo>
                  <a:lnTo>
                    <a:pt x="1269636" y="171530"/>
                  </a:lnTo>
                  <a:lnTo>
                    <a:pt x="1283436" y="166605"/>
                  </a:lnTo>
                  <a:lnTo>
                    <a:pt x="1297237" y="161742"/>
                  </a:lnTo>
                  <a:lnTo>
                    <a:pt x="1311037" y="156941"/>
                  </a:lnTo>
                  <a:lnTo>
                    <a:pt x="1324837" y="152202"/>
                  </a:lnTo>
                  <a:lnTo>
                    <a:pt x="1338638" y="147524"/>
                  </a:lnTo>
                  <a:lnTo>
                    <a:pt x="1352438" y="142907"/>
                  </a:lnTo>
                  <a:lnTo>
                    <a:pt x="1366239" y="138351"/>
                  </a:lnTo>
                  <a:lnTo>
                    <a:pt x="1380039" y="133854"/>
                  </a:lnTo>
                  <a:lnTo>
                    <a:pt x="1393839" y="129415"/>
                  </a:lnTo>
                  <a:lnTo>
                    <a:pt x="1407640" y="125035"/>
                  </a:lnTo>
                  <a:lnTo>
                    <a:pt x="1421440" y="120712"/>
                  </a:lnTo>
                  <a:lnTo>
                    <a:pt x="1435241" y="116446"/>
                  </a:lnTo>
                  <a:lnTo>
                    <a:pt x="1449041" y="112234"/>
                  </a:lnTo>
                  <a:lnTo>
                    <a:pt x="1462841" y="108077"/>
                  </a:lnTo>
                  <a:lnTo>
                    <a:pt x="1476642" y="103972"/>
                  </a:lnTo>
                  <a:lnTo>
                    <a:pt x="1490442" y="99920"/>
                  </a:lnTo>
                  <a:lnTo>
                    <a:pt x="1504242" y="95919"/>
                  </a:lnTo>
                  <a:lnTo>
                    <a:pt x="1518043" y="91967"/>
                  </a:lnTo>
                  <a:lnTo>
                    <a:pt x="1531843" y="88064"/>
                  </a:lnTo>
                  <a:lnTo>
                    <a:pt x="1545644" y="84208"/>
                  </a:lnTo>
                  <a:lnTo>
                    <a:pt x="1559444" y="80398"/>
                  </a:lnTo>
                  <a:lnTo>
                    <a:pt x="1573244" y="76634"/>
                  </a:lnTo>
                  <a:lnTo>
                    <a:pt x="1587045" y="72914"/>
                  </a:lnTo>
                  <a:lnTo>
                    <a:pt x="1600845" y="69238"/>
                  </a:lnTo>
                  <a:lnTo>
                    <a:pt x="1614646" y="65605"/>
                  </a:lnTo>
                  <a:lnTo>
                    <a:pt x="1628446" y="62016"/>
                  </a:lnTo>
                  <a:lnTo>
                    <a:pt x="1642246" y="58471"/>
                  </a:lnTo>
                  <a:lnTo>
                    <a:pt x="1656047" y="54969"/>
                  </a:lnTo>
                  <a:lnTo>
                    <a:pt x="1669847" y="51513"/>
                  </a:lnTo>
                  <a:lnTo>
                    <a:pt x="1683648" y="48105"/>
                  </a:lnTo>
                  <a:lnTo>
                    <a:pt x="1697448" y="44746"/>
                  </a:lnTo>
                  <a:lnTo>
                    <a:pt x="1711248" y="41440"/>
                  </a:lnTo>
                  <a:lnTo>
                    <a:pt x="1725049" y="38191"/>
                  </a:lnTo>
                  <a:lnTo>
                    <a:pt x="1738849" y="35004"/>
                  </a:lnTo>
                  <a:lnTo>
                    <a:pt x="1752650" y="31883"/>
                  </a:lnTo>
                  <a:lnTo>
                    <a:pt x="1766450" y="28836"/>
                  </a:lnTo>
                  <a:lnTo>
                    <a:pt x="1780250" y="25871"/>
                  </a:lnTo>
                  <a:lnTo>
                    <a:pt x="1794051" y="22995"/>
                  </a:lnTo>
                  <a:lnTo>
                    <a:pt x="1807851" y="20219"/>
                  </a:lnTo>
                  <a:lnTo>
                    <a:pt x="1821652" y="17554"/>
                  </a:lnTo>
                  <a:lnTo>
                    <a:pt x="1835452" y="15012"/>
                  </a:lnTo>
                  <a:lnTo>
                    <a:pt x="1849252" y="12606"/>
                  </a:lnTo>
                  <a:lnTo>
                    <a:pt x="1863053" y="10353"/>
                  </a:lnTo>
                  <a:lnTo>
                    <a:pt x="1876853" y="8267"/>
                  </a:lnTo>
                  <a:lnTo>
                    <a:pt x="1890654" y="6367"/>
                  </a:lnTo>
                  <a:lnTo>
                    <a:pt x="1904454" y="4672"/>
                  </a:lnTo>
                  <a:lnTo>
                    <a:pt x="1918254" y="3202"/>
                  </a:lnTo>
                  <a:lnTo>
                    <a:pt x="1932055" y="1978"/>
                  </a:lnTo>
                  <a:lnTo>
                    <a:pt x="1945855" y="1024"/>
                  </a:lnTo>
                  <a:lnTo>
                    <a:pt x="1959655" y="361"/>
                  </a:lnTo>
                  <a:lnTo>
                    <a:pt x="1973456" y="12"/>
                  </a:lnTo>
                  <a:lnTo>
                    <a:pt x="1987256" y="0"/>
                  </a:lnTo>
                  <a:lnTo>
                    <a:pt x="2001057" y="343"/>
                  </a:lnTo>
                  <a:lnTo>
                    <a:pt x="2014857" y="1062"/>
                  </a:lnTo>
                  <a:lnTo>
                    <a:pt x="2028657" y="2170"/>
                  </a:lnTo>
                  <a:lnTo>
                    <a:pt x="2042458" y="3679"/>
                  </a:lnTo>
                  <a:lnTo>
                    <a:pt x="2056258" y="5593"/>
                  </a:lnTo>
                  <a:lnTo>
                    <a:pt x="2070059" y="7911"/>
                  </a:lnTo>
                  <a:lnTo>
                    <a:pt x="2083859" y="10627"/>
                  </a:lnTo>
                  <a:lnTo>
                    <a:pt x="2097659" y="13727"/>
                  </a:lnTo>
                  <a:lnTo>
                    <a:pt x="2111460" y="17193"/>
                  </a:lnTo>
                  <a:lnTo>
                    <a:pt x="2125260" y="21002"/>
                  </a:lnTo>
                  <a:lnTo>
                    <a:pt x="2139061" y="25129"/>
                  </a:lnTo>
                  <a:lnTo>
                    <a:pt x="2152861" y="29550"/>
                  </a:lnTo>
                  <a:lnTo>
                    <a:pt x="2166661" y="34243"/>
                  </a:lnTo>
                  <a:lnTo>
                    <a:pt x="2180462" y="39190"/>
                  </a:lnTo>
                  <a:lnTo>
                    <a:pt x="2194262" y="44379"/>
                  </a:lnTo>
                  <a:lnTo>
                    <a:pt x="2208063" y="49801"/>
                  </a:lnTo>
                  <a:lnTo>
                    <a:pt x="2221863" y="55450"/>
                  </a:lnTo>
                  <a:lnTo>
                    <a:pt x="2235663" y="61327"/>
                  </a:lnTo>
                  <a:lnTo>
                    <a:pt x="2249464" y="67431"/>
                  </a:lnTo>
                  <a:lnTo>
                    <a:pt x="2263264" y="73764"/>
                  </a:lnTo>
                  <a:lnTo>
                    <a:pt x="2277065" y="80327"/>
                  </a:lnTo>
                  <a:lnTo>
                    <a:pt x="2290865" y="87120"/>
                  </a:lnTo>
                  <a:lnTo>
                    <a:pt x="2304665" y="94143"/>
                  </a:lnTo>
                  <a:lnTo>
                    <a:pt x="2318466" y="101395"/>
                  </a:lnTo>
                  <a:lnTo>
                    <a:pt x="2332266" y="108870"/>
                  </a:lnTo>
                  <a:lnTo>
                    <a:pt x="2346067" y="116566"/>
                  </a:lnTo>
                  <a:lnTo>
                    <a:pt x="2359867" y="124474"/>
                  </a:lnTo>
                  <a:lnTo>
                    <a:pt x="2373667" y="132588"/>
                  </a:lnTo>
                  <a:lnTo>
                    <a:pt x="2387468" y="140898"/>
                  </a:lnTo>
                  <a:lnTo>
                    <a:pt x="2401268" y="149395"/>
                  </a:lnTo>
                  <a:lnTo>
                    <a:pt x="2415068" y="158070"/>
                  </a:lnTo>
                  <a:lnTo>
                    <a:pt x="2428869" y="166911"/>
                  </a:lnTo>
                  <a:lnTo>
                    <a:pt x="2442669" y="175908"/>
                  </a:lnTo>
                  <a:lnTo>
                    <a:pt x="2456470" y="185051"/>
                  </a:lnTo>
                  <a:lnTo>
                    <a:pt x="2470270" y="194329"/>
                  </a:lnTo>
                  <a:lnTo>
                    <a:pt x="2484070" y="203733"/>
                  </a:lnTo>
                  <a:lnTo>
                    <a:pt x="2497871" y="213253"/>
                  </a:lnTo>
                  <a:lnTo>
                    <a:pt x="2511671" y="222878"/>
                  </a:lnTo>
                  <a:lnTo>
                    <a:pt x="2525472" y="232602"/>
                  </a:lnTo>
                  <a:lnTo>
                    <a:pt x="2539272" y="242414"/>
                  </a:lnTo>
                  <a:lnTo>
                    <a:pt x="2553072" y="252308"/>
                  </a:lnTo>
                  <a:lnTo>
                    <a:pt x="2566873" y="262276"/>
                  </a:lnTo>
                  <a:lnTo>
                    <a:pt x="2580673" y="272312"/>
                  </a:lnTo>
                  <a:lnTo>
                    <a:pt x="2594474" y="282409"/>
                  </a:lnTo>
                  <a:lnTo>
                    <a:pt x="2608274" y="292561"/>
                  </a:lnTo>
                  <a:lnTo>
                    <a:pt x="2622074" y="302763"/>
                  </a:lnTo>
                  <a:lnTo>
                    <a:pt x="2635875" y="313010"/>
                  </a:lnTo>
                  <a:lnTo>
                    <a:pt x="2649675" y="323298"/>
                  </a:lnTo>
                  <a:lnTo>
                    <a:pt x="2663476" y="333622"/>
                  </a:lnTo>
                  <a:lnTo>
                    <a:pt x="2677276" y="343980"/>
                  </a:lnTo>
                  <a:lnTo>
                    <a:pt x="2691076" y="354367"/>
                  </a:lnTo>
                  <a:lnTo>
                    <a:pt x="2704877" y="364780"/>
                  </a:lnTo>
                  <a:lnTo>
                    <a:pt x="2718677" y="375216"/>
                  </a:lnTo>
                  <a:lnTo>
                    <a:pt x="2732478" y="385674"/>
                  </a:lnTo>
                  <a:lnTo>
                    <a:pt x="2746278" y="396151"/>
                  </a:lnTo>
                  <a:lnTo>
                    <a:pt x="2760078" y="406644"/>
                  </a:lnTo>
                  <a:lnTo>
                    <a:pt x="2773879" y="417152"/>
                  </a:lnTo>
                  <a:lnTo>
                    <a:pt x="2787679" y="427673"/>
                  </a:lnTo>
                  <a:lnTo>
                    <a:pt x="2801480" y="438206"/>
                  </a:lnTo>
                  <a:lnTo>
                    <a:pt x="2815280" y="448749"/>
                  </a:lnTo>
                  <a:lnTo>
                    <a:pt x="2829080" y="459302"/>
                  </a:lnTo>
                  <a:lnTo>
                    <a:pt x="2842881" y="469862"/>
                  </a:lnTo>
                  <a:lnTo>
                    <a:pt x="2856681" y="480429"/>
                  </a:lnTo>
                  <a:lnTo>
                    <a:pt x="2870482" y="491003"/>
                  </a:lnTo>
                  <a:lnTo>
                    <a:pt x="2884282" y="501581"/>
                  </a:lnTo>
                  <a:lnTo>
                    <a:pt x="2898082" y="512165"/>
                  </a:lnTo>
                  <a:lnTo>
                    <a:pt x="2911883" y="522752"/>
                  </a:lnTo>
                  <a:lnTo>
                    <a:pt x="2925683" y="533343"/>
                  </a:lnTo>
                  <a:lnTo>
                    <a:pt x="2939483" y="543937"/>
                  </a:lnTo>
                  <a:lnTo>
                    <a:pt x="2953284" y="554534"/>
                  </a:lnTo>
                  <a:lnTo>
                    <a:pt x="2967084" y="565132"/>
                  </a:lnTo>
                  <a:lnTo>
                    <a:pt x="2967084" y="5651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48686" y="2137457"/>
              <a:ext cx="2967084" cy="1059264"/>
            </a:xfrm>
            <a:custGeom>
              <a:avLst/>
              <a:pathLst>
                <a:path w="2967084" h="1059264">
                  <a:moveTo>
                    <a:pt x="2967084" y="1059264"/>
                  </a:moveTo>
                  <a:lnTo>
                    <a:pt x="2967084" y="1059264"/>
                  </a:lnTo>
                  <a:lnTo>
                    <a:pt x="2953284" y="1040508"/>
                  </a:lnTo>
                  <a:lnTo>
                    <a:pt x="2939483" y="1021753"/>
                  </a:lnTo>
                  <a:lnTo>
                    <a:pt x="2925683" y="1002999"/>
                  </a:lnTo>
                  <a:lnTo>
                    <a:pt x="2911883" y="984247"/>
                  </a:lnTo>
                  <a:lnTo>
                    <a:pt x="2898082" y="965497"/>
                  </a:lnTo>
                  <a:lnTo>
                    <a:pt x="2884282" y="946749"/>
                  </a:lnTo>
                  <a:lnTo>
                    <a:pt x="2870482" y="928003"/>
                  </a:lnTo>
                  <a:lnTo>
                    <a:pt x="2856681" y="909259"/>
                  </a:lnTo>
                  <a:lnTo>
                    <a:pt x="2842881" y="890517"/>
                  </a:lnTo>
                  <a:lnTo>
                    <a:pt x="2829080" y="871778"/>
                  </a:lnTo>
                  <a:lnTo>
                    <a:pt x="2815280" y="853041"/>
                  </a:lnTo>
                  <a:lnTo>
                    <a:pt x="2801480" y="834308"/>
                  </a:lnTo>
                  <a:lnTo>
                    <a:pt x="2787679" y="815577"/>
                  </a:lnTo>
                  <a:lnTo>
                    <a:pt x="2773879" y="796851"/>
                  </a:lnTo>
                  <a:lnTo>
                    <a:pt x="2760078" y="778129"/>
                  </a:lnTo>
                  <a:lnTo>
                    <a:pt x="2746278" y="759411"/>
                  </a:lnTo>
                  <a:lnTo>
                    <a:pt x="2732478" y="740699"/>
                  </a:lnTo>
                  <a:lnTo>
                    <a:pt x="2718677" y="721992"/>
                  </a:lnTo>
                  <a:lnTo>
                    <a:pt x="2704877" y="703293"/>
                  </a:lnTo>
                  <a:lnTo>
                    <a:pt x="2691076" y="684601"/>
                  </a:lnTo>
                  <a:lnTo>
                    <a:pt x="2677276" y="665918"/>
                  </a:lnTo>
                  <a:lnTo>
                    <a:pt x="2663476" y="647246"/>
                  </a:lnTo>
                  <a:lnTo>
                    <a:pt x="2649675" y="628585"/>
                  </a:lnTo>
                  <a:lnTo>
                    <a:pt x="2635875" y="609939"/>
                  </a:lnTo>
                  <a:lnTo>
                    <a:pt x="2622074" y="591308"/>
                  </a:lnTo>
                  <a:lnTo>
                    <a:pt x="2608274" y="572696"/>
                  </a:lnTo>
                  <a:lnTo>
                    <a:pt x="2594474" y="554105"/>
                  </a:lnTo>
                  <a:lnTo>
                    <a:pt x="2580673" y="535539"/>
                  </a:lnTo>
                  <a:lnTo>
                    <a:pt x="2566873" y="517002"/>
                  </a:lnTo>
                  <a:lnTo>
                    <a:pt x="2553072" y="498499"/>
                  </a:lnTo>
                  <a:lnTo>
                    <a:pt x="2539272" y="480035"/>
                  </a:lnTo>
                  <a:lnTo>
                    <a:pt x="2525472" y="461616"/>
                  </a:lnTo>
                  <a:lnTo>
                    <a:pt x="2511671" y="443251"/>
                  </a:lnTo>
                  <a:lnTo>
                    <a:pt x="2497871" y="424946"/>
                  </a:lnTo>
                  <a:lnTo>
                    <a:pt x="2484070" y="406713"/>
                  </a:lnTo>
                  <a:lnTo>
                    <a:pt x="2470270" y="388562"/>
                  </a:lnTo>
                  <a:lnTo>
                    <a:pt x="2456470" y="370505"/>
                  </a:lnTo>
                  <a:lnTo>
                    <a:pt x="2442669" y="352559"/>
                  </a:lnTo>
                  <a:lnTo>
                    <a:pt x="2428869" y="334739"/>
                  </a:lnTo>
                  <a:lnTo>
                    <a:pt x="2415068" y="317065"/>
                  </a:lnTo>
                  <a:lnTo>
                    <a:pt x="2401268" y="299557"/>
                  </a:lnTo>
                  <a:lnTo>
                    <a:pt x="2387468" y="282240"/>
                  </a:lnTo>
                  <a:lnTo>
                    <a:pt x="2373667" y="265140"/>
                  </a:lnTo>
                  <a:lnTo>
                    <a:pt x="2359867" y="248288"/>
                  </a:lnTo>
                  <a:lnTo>
                    <a:pt x="2346067" y="231716"/>
                  </a:lnTo>
                  <a:lnTo>
                    <a:pt x="2332266" y="215459"/>
                  </a:lnTo>
                  <a:lnTo>
                    <a:pt x="2318466" y="199558"/>
                  </a:lnTo>
                  <a:lnTo>
                    <a:pt x="2304665" y="184054"/>
                  </a:lnTo>
                  <a:lnTo>
                    <a:pt x="2290865" y="168990"/>
                  </a:lnTo>
                  <a:lnTo>
                    <a:pt x="2277065" y="154415"/>
                  </a:lnTo>
                  <a:lnTo>
                    <a:pt x="2263264" y="140374"/>
                  </a:lnTo>
                  <a:lnTo>
                    <a:pt x="2249464" y="126917"/>
                  </a:lnTo>
                  <a:lnTo>
                    <a:pt x="2235663" y="114088"/>
                  </a:lnTo>
                  <a:lnTo>
                    <a:pt x="2221863" y="101932"/>
                  </a:lnTo>
                  <a:lnTo>
                    <a:pt x="2208063" y="90488"/>
                  </a:lnTo>
                  <a:lnTo>
                    <a:pt x="2194262" y="79788"/>
                  </a:lnTo>
                  <a:lnTo>
                    <a:pt x="2180462" y="69857"/>
                  </a:lnTo>
                  <a:lnTo>
                    <a:pt x="2166661" y="60708"/>
                  </a:lnTo>
                  <a:lnTo>
                    <a:pt x="2152861" y="52343"/>
                  </a:lnTo>
                  <a:lnTo>
                    <a:pt x="2139061" y="44754"/>
                  </a:lnTo>
                  <a:lnTo>
                    <a:pt x="2125260" y="37919"/>
                  </a:lnTo>
                  <a:lnTo>
                    <a:pt x="2111460" y="31807"/>
                  </a:lnTo>
                  <a:lnTo>
                    <a:pt x="2097659" y="26382"/>
                  </a:lnTo>
                  <a:lnTo>
                    <a:pt x="2083859" y="21601"/>
                  </a:lnTo>
                  <a:lnTo>
                    <a:pt x="2070059" y="17418"/>
                  </a:lnTo>
                  <a:lnTo>
                    <a:pt x="2056258" y="13789"/>
                  </a:lnTo>
                  <a:lnTo>
                    <a:pt x="2042458" y="10671"/>
                  </a:lnTo>
                  <a:lnTo>
                    <a:pt x="2028657" y="8024"/>
                  </a:lnTo>
                  <a:lnTo>
                    <a:pt x="2014857" y="5811"/>
                  </a:lnTo>
                  <a:lnTo>
                    <a:pt x="2001057" y="3998"/>
                  </a:lnTo>
                  <a:lnTo>
                    <a:pt x="1987256" y="2556"/>
                  </a:lnTo>
                  <a:lnTo>
                    <a:pt x="1973456" y="1458"/>
                  </a:lnTo>
                  <a:lnTo>
                    <a:pt x="1959655" y="680"/>
                  </a:lnTo>
                  <a:lnTo>
                    <a:pt x="1945855" y="200"/>
                  </a:lnTo>
                  <a:lnTo>
                    <a:pt x="1932055" y="0"/>
                  </a:lnTo>
                  <a:lnTo>
                    <a:pt x="1918254" y="60"/>
                  </a:lnTo>
                  <a:lnTo>
                    <a:pt x="1904454" y="366"/>
                  </a:lnTo>
                  <a:lnTo>
                    <a:pt x="1890654" y="903"/>
                  </a:lnTo>
                  <a:lnTo>
                    <a:pt x="1876853" y="1658"/>
                  </a:lnTo>
                  <a:lnTo>
                    <a:pt x="1863053" y="2619"/>
                  </a:lnTo>
                  <a:lnTo>
                    <a:pt x="1849252" y="3776"/>
                  </a:lnTo>
                  <a:lnTo>
                    <a:pt x="1835452" y="5118"/>
                  </a:lnTo>
                  <a:lnTo>
                    <a:pt x="1821652" y="6637"/>
                  </a:lnTo>
                  <a:lnTo>
                    <a:pt x="1807851" y="8324"/>
                  </a:lnTo>
                  <a:lnTo>
                    <a:pt x="1794051" y="10173"/>
                  </a:lnTo>
                  <a:lnTo>
                    <a:pt x="1780250" y="12175"/>
                  </a:lnTo>
                  <a:lnTo>
                    <a:pt x="1766450" y="14325"/>
                  </a:lnTo>
                  <a:lnTo>
                    <a:pt x="1752650" y="16618"/>
                  </a:lnTo>
                  <a:lnTo>
                    <a:pt x="1738849" y="19047"/>
                  </a:lnTo>
                  <a:lnTo>
                    <a:pt x="1725049" y="21607"/>
                  </a:lnTo>
                  <a:lnTo>
                    <a:pt x="1711248" y="24295"/>
                  </a:lnTo>
                  <a:lnTo>
                    <a:pt x="1697448" y="27105"/>
                  </a:lnTo>
                  <a:lnTo>
                    <a:pt x="1683648" y="30033"/>
                  </a:lnTo>
                  <a:lnTo>
                    <a:pt x="1669847" y="33075"/>
                  </a:lnTo>
                  <a:lnTo>
                    <a:pt x="1656047" y="36227"/>
                  </a:lnTo>
                  <a:lnTo>
                    <a:pt x="1642246" y="39484"/>
                  </a:lnTo>
                  <a:lnTo>
                    <a:pt x="1628446" y="42843"/>
                  </a:lnTo>
                  <a:lnTo>
                    <a:pt x="1614646" y="46299"/>
                  </a:lnTo>
                  <a:lnTo>
                    <a:pt x="1600845" y="49850"/>
                  </a:lnTo>
                  <a:lnTo>
                    <a:pt x="1587045" y="53490"/>
                  </a:lnTo>
                  <a:lnTo>
                    <a:pt x="1573244" y="57216"/>
                  </a:lnTo>
                  <a:lnTo>
                    <a:pt x="1559444" y="61025"/>
                  </a:lnTo>
                  <a:lnTo>
                    <a:pt x="1545644" y="64913"/>
                  </a:lnTo>
                  <a:lnTo>
                    <a:pt x="1531843" y="68877"/>
                  </a:lnTo>
                  <a:lnTo>
                    <a:pt x="1518043" y="72914"/>
                  </a:lnTo>
                  <a:lnTo>
                    <a:pt x="1504242" y="77020"/>
                  </a:lnTo>
                  <a:lnTo>
                    <a:pt x="1490442" y="81193"/>
                  </a:lnTo>
                  <a:lnTo>
                    <a:pt x="1476642" y="85431"/>
                  </a:lnTo>
                  <a:lnTo>
                    <a:pt x="1462841" y="89730"/>
                  </a:lnTo>
                  <a:lnTo>
                    <a:pt x="1449041" y="94089"/>
                  </a:lnTo>
                  <a:lnTo>
                    <a:pt x="1435241" y="98505"/>
                  </a:lnTo>
                  <a:lnTo>
                    <a:pt x="1421440" y="102976"/>
                  </a:lnTo>
                  <a:lnTo>
                    <a:pt x="1407640" y="107502"/>
                  </a:lnTo>
                  <a:lnTo>
                    <a:pt x="1393839" y="112080"/>
                  </a:lnTo>
                  <a:lnTo>
                    <a:pt x="1380039" y="116709"/>
                  </a:lnTo>
                  <a:lnTo>
                    <a:pt x="1366239" y="121389"/>
                  </a:lnTo>
                  <a:lnTo>
                    <a:pt x="1352438" y="126118"/>
                  </a:lnTo>
                  <a:lnTo>
                    <a:pt x="1338638" y="130895"/>
                  </a:lnTo>
                  <a:lnTo>
                    <a:pt x="1324837" y="135721"/>
                  </a:lnTo>
                  <a:lnTo>
                    <a:pt x="1311037" y="140594"/>
                  </a:lnTo>
                  <a:lnTo>
                    <a:pt x="1297237" y="145516"/>
                  </a:lnTo>
                  <a:lnTo>
                    <a:pt x="1283436" y="150486"/>
                  </a:lnTo>
                  <a:lnTo>
                    <a:pt x="1269636" y="155506"/>
                  </a:lnTo>
                  <a:lnTo>
                    <a:pt x="1255835" y="160574"/>
                  </a:lnTo>
                  <a:lnTo>
                    <a:pt x="1242035" y="165692"/>
                  </a:lnTo>
                  <a:lnTo>
                    <a:pt x="1228235" y="170860"/>
                  </a:lnTo>
                  <a:lnTo>
                    <a:pt x="1214434" y="176080"/>
                  </a:lnTo>
                  <a:lnTo>
                    <a:pt x="1200634" y="181353"/>
                  </a:lnTo>
                  <a:lnTo>
                    <a:pt x="1186833" y="186680"/>
                  </a:lnTo>
                  <a:lnTo>
                    <a:pt x="1173033" y="192064"/>
                  </a:lnTo>
                  <a:lnTo>
                    <a:pt x="1159233" y="197505"/>
                  </a:lnTo>
                  <a:lnTo>
                    <a:pt x="1145432" y="203007"/>
                  </a:lnTo>
                  <a:lnTo>
                    <a:pt x="1131632" y="208571"/>
                  </a:lnTo>
                  <a:lnTo>
                    <a:pt x="1117831" y="214201"/>
                  </a:lnTo>
                  <a:lnTo>
                    <a:pt x="1104031" y="219898"/>
                  </a:lnTo>
                  <a:lnTo>
                    <a:pt x="1090231" y="225666"/>
                  </a:lnTo>
                  <a:lnTo>
                    <a:pt x="1076430" y="231508"/>
                  </a:lnTo>
                  <a:lnTo>
                    <a:pt x="1062630" y="237427"/>
                  </a:lnTo>
                  <a:lnTo>
                    <a:pt x="1048829" y="243426"/>
                  </a:lnTo>
                  <a:lnTo>
                    <a:pt x="1035029" y="249507"/>
                  </a:lnTo>
                  <a:lnTo>
                    <a:pt x="1021229" y="255675"/>
                  </a:lnTo>
                  <a:lnTo>
                    <a:pt x="1007428" y="261932"/>
                  </a:lnTo>
                  <a:lnTo>
                    <a:pt x="993628" y="268281"/>
                  </a:lnTo>
                  <a:lnTo>
                    <a:pt x="979827" y="274724"/>
                  </a:lnTo>
                  <a:lnTo>
                    <a:pt x="966027" y="281264"/>
                  </a:lnTo>
                  <a:lnTo>
                    <a:pt x="952227" y="287904"/>
                  </a:lnTo>
                  <a:lnTo>
                    <a:pt x="938426" y="294646"/>
                  </a:lnTo>
                  <a:lnTo>
                    <a:pt x="924626" y="301491"/>
                  </a:lnTo>
                  <a:lnTo>
                    <a:pt x="910826" y="308442"/>
                  </a:lnTo>
                  <a:lnTo>
                    <a:pt x="897025" y="315499"/>
                  </a:lnTo>
                  <a:lnTo>
                    <a:pt x="883225" y="322664"/>
                  </a:lnTo>
                  <a:lnTo>
                    <a:pt x="869424" y="329938"/>
                  </a:lnTo>
                  <a:lnTo>
                    <a:pt x="855624" y="337322"/>
                  </a:lnTo>
                  <a:lnTo>
                    <a:pt x="841824" y="344816"/>
                  </a:lnTo>
                  <a:lnTo>
                    <a:pt x="828023" y="352420"/>
                  </a:lnTo>
                  <a:lnTo>
                    <a:pt x="814223" y="360135"/>
                  </a:lnTo>
                  <a:lnTo>
                    <a:pt x="800422" y="367962"/>
                  </a:lnTo>
                  <a:lnTo>
                    <a:pt x="786622" y="375900"/>
                  </a:lnTo>
                  <a:lnTo>
                    <a:pt x="772822" y="383949"/>
                  </a:lnTo>
                  <a:lnTo>
                    <a:pt x="759021" y="392109"/>
                  </a:lnTo>
                  <a:lnTo>
                    <a:pt x="745221" y="400380"/>
                  </a:lnTo>
                  <a:lnTo>
                    <a:pt x="731420" y="408761"/>
                  </a:lnTo>
                  <a:lnTo>
                    <a:pt x="717620" y="417253"/>
                  </a:lnTo>
                  <a:lnTo>
                    <a:pt x="703820" y="425854"/>
                  </a:lnTo>
                  <a:lnTo>
                    <a:pt x="690019" y="434565"/>
                  </a:lnTo>
                  <a:lnTo>
                    <a:pt x="676219" y="443385"/>
                  </a:lnTo>
                  <a:lnTo>
                    <a:pt x="662418" y="452313"/>
                  </a:lnTo>
                  <a:lnTo>
                    <a:pt x="648618" y="461350"/>
                  </a:lnTo>
                  <a:lnTo>
                    <a:pt x="634818" y="470493"/>
                  </a:lnTo>
                  <a:lnTo>
                    <a:pt x="621017" y="479744"/>
                  </a:lnTo>
                  <a:lnTo>
                    <a:pt x="607217" y="489100"/>
                  </a:lnTo>
                  <a:lnTo>
                    <a:pt x="593416" y="498562"/>
                  </a:lnTo>
                  <a:lnTo>
                    <a:pt x="579616" y="508128"/>
                  </a:lnTo>
                  <a:lnTo>
                    <a:pt x="565816" y="517799"/>
                  </a:lnTo>
                  <a:lnTo>
                    <a:pt x="552015" y="527573"/>
                  </a:lnTo>
                  <a:lnTo>
                    <a:pt x="538215" y="537448"/>
                  </a:lnTo>
                  <a:lnTo>
                    <a:pt x="524414" y="547426"/>
                  </a:lnTo>
                  <a:lnTo>
                    <a:pt x="510614" y="557504"/>
                  </a:lnTo>
                  <a:lnTo>
                    <a:pt x="496814" y="567682"/>
                  </a:lnTo>
                  <a:lnTo>
                    <a:pt x="483013" y="577958"/>
                  </a:lnTo>
                  <a:lnTo>
                    <a:pt x="469213" y="588332"/>
                  </a:lnTo>
                  <a:lnTo>
                    <a:pt x="455413" y="598803"/>
                  </a:lnTo>
                  <a:lnTo>
                    <a:pt x="441612" y="609370"/>
                  </a:lnTo>
                  <a:lnTo>
                    <a:pt x="427812" y="620032"/>
                  </a:lnTo>
                  <a:lnTo>
                    <a:pt x="414011" y="630788"/>
                  </a:lnTo>
                  <a:lnTo>
                    <a:pt x="400211" y="641636"/>
                  </a:lnTo>
                  <a:lnTo>
                    <a:pt x="386411" y="652576"/>
                  </a:lnTo>
                  <a:lnTo>
                    <a:pt x="372610" y="663607"/>
                  </a:lnTo>
                  <a:lnTo>
                    <a:pt x="358810" y="674728"/>
                  </a:lnTo>
                  <a:lnTo>
                    <a:pt x="345009" y="685937"/>
                  </a:lnTo>
                  <a:lnTo>
                    <a:pt x="331209" y="697234"/>
                  </a:lnTo>
                  <a:lnTo>
                    <a:pt x="317409" y="708617"/>
                  </a:lnTo>
                  <a:lnTo>
                    <a:pt x="303608" y="720085"/>
                  </a:lnTo>
                  <a:lnTo>
                    <a:pt x="289808" y="731638"/>
                  </a:lnTo>
                  <a:lnTo>
                    <a:pt x="276007" y="743274"/>
                  </a:lnTo>
                  <a:lnTo>
                    <a:pt x="262207" y="754993"/>
                  </a:lnTo>
                  <a:lnTo>
                    <a:pt x="248407" y="766793"/>
                  </a:lnTo>
                  <a:lnTo>
                    <a:pt x="234606" y="778673"/>
                  </a:lnTo>
                  <a:lnTo>
                    <a:pt x="220806" y="790632"/>
                  </a:lnTo>
                  <a:lnTo>
                    <a:pt x="207005" y="802670"/>
                  </a:lnTo>
                  <a:lnTo>
                    <a:pt x="193205" y="814785"/>
                  </a:lnTo>
                  <a:lnTo>
                    <a:pt x="179405" y="826977"/>
                  </a:lnTo>
                  <a:lnTo>
                    <a:pt x="165604" y="839244"/>
                  </a:lnTo>
                  <a:lnTo>
                    <a:pt x="151804" y="851585"/>
                  </a:lnTo>
                  <a:lnTo>
                    <a:pt x="138003" y="864000"/>
                  </a:lnTo>
                  <a:lnTo>
                    <a:pt x="124203" y="876488"/>
                  </a:lnTo>
                  <a:lnTo>
                    <a:pt x="110403" y="889048"/>
                  </a:lnTo>
                  <a:lnTo>
                    <a:pt x="96602" y="901679"/>
                  </a:lnTo>
                  <a:lnTo>
                    <a:pt x="82802" y="914381"/>
                  </a:lnTo>
                  <a:lnTo>
                    <a:pt x="69001" y="927151"/>
                  </a:lnTo>
                  <a:lnTo>
                    <a:pt x="55201" y="939991"/>
                  </a:lnTo>
                  <a:lnTo>
                    <a:pt x="41401" y="952899"/>
                  </a:lnTo>
                  <a:lnTo>
                    <a:pt x="27600" y="965873"/>
                  </a:lnTo>
                  <a:lnTo>
                    <a:pt x="13800" y="978915"/>
                  </a:lnTo>
                  <a:lnTo>
                    <a:pt x="0" y="992022"/>
                  </a:lnTo>
                  <a:lnTo>
                    <a:pt x="0" y="9920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148686" y="2110533"/>
              <a:ext cx="2967084" cy="1451876"/>
            </a:xfrm>
            <a:custGeom>
              <a:avLst/>
              <a:pathLst>
                <a:path w="2967084" h="1451876">
                  <a:moveTo>
                    <a:pt x="0" y="1307583"/>
                  </a:moveTo>
                  <a:lnTo>
                    <a:pt x="13800" y="1290750"/>
                  </a:lnTo>
                  <a:lnTo>
                    <a:pt x="27600" y="1273997"/>
                  </a:lnTo>
                  <a:lnTo>
                    <a:pt x="41401" y="1257324"/>
                  </a:lnTo>
                  <a:lnTo>
                    <a:pt x="55201" y="1240733"/>
                  </a:lnTo>
                  <a:lnTo>
                    <a:pt x="69001" y="1224223"/>
                  </a:lnTo>
                  <a:lnTo>
                    <a:pt x="82802" y="1207796"/>
                  </a:lnTo>
                  <a:lnTo>
                    <a:pt x="96602" y="1191453"/>
                  </a:lnTo>
                  <a:lnTo>
                    <a:pt x="110403" y="1175194"/>
                  </a:lnTo>
                  <a:lnTo>
                    <a:pt x="124203" y="1159021"/>
                  </a:lnTo>
                  <a:lnTo>
                    <a:pt x="138003" y="1142934"/>
                  </a:lnTo>
                  <a:lnTo>
                    <a:pt x="151804" y="1126933"/>
                  </a:lnTo>
                  <a:lnTo>
                    <a:pt x="165604" y="1111020"/>
                  </a:lnTo>
                  <a:lnTo>
                    <a:pt x="179405" y="1095196"/>
                  </a:lnTo>
                  <a:lnTo>
                    <a:pt x="193205" y="1079461"/>
                  </a:lnTo>
                  <a:lnTo>
                    <a:pt x="207005" y="1063816"/>
                  </a:lnTo>
                  <a:lnTo>
                    <a:pt x="220806" y="1048262"/>
                  </a:lnTo>
                  <a:lnTo>
                    <a:pt x="234606" y="1032800"/>
                  </a:lnTo>
                  <a:lnTo>
                    <a:pt x="248407" y="1017431"/>
                  </a:lnTo>
                  <a:lnTo>
                    <a:pt x="262207" y="1002155"/>
                  </a:lnTo>
                  <a:lnTo>
                    <a:pt x="276007" y="986974"/>
                  </a:lnTo>
                  <a:lnTo>
                    <a:pt x="289808" y="971888"/>
                  </a:lnTo>
                  <a:lnTo>
                    <a:pt x="303608" y="956898"/>
                  </a:lnTo>
                  <a:lnTo>
                    <a:pt x="317409" y="942005"/>
                  </a:lnTo>
                  <a:lnTo>
                    <a:pt x="331209" y="927210"/>
                  </a:lnTo>
                  <a:lnTo>
                    <a:pt x="345009" y="912513"/>
                  </a:lnTo>
                  <a:lnTo>
                    <a:pt x="358810" y="897916"/>
                  </a:lnTo>
                  <a:lnTo>
                    <a:pt x="372610" y="883419"/>
                  </a:lnTo>
                  <a:lnTo>
                    <a:pt x="386411" y="869023"/>
                  </a:lnTo>
                  <a:lnTo>
                    <a:pt x="400211" y="854729"/>
                  </a:lnTo>
                  <a:lnTo>
                    <a:pt x="414011" y="840539"/>
                  </a:lnTo>
                  <a:lnTo>
                    <a:pt x="427812" y="826451"/>
                  </a:lnTo>
                  <a:lnTo>
                    <a:pt x="441612" y="812468"/>
                  </a:lnTo>
                  <a:lnTo>
                    <a:pt x="455413" y="798591"/>
                  </a:lnTo>
                  <a:lnTo>
                    <a:pt x="469213" y="784819"/>
                  </a:lnTo>
                  <a:lnTo>
                    <a:pt x="483013" y="771155"/>
                  </a:lnTo>
                  <a:lnTo>
                    <a:pt x="496814" y="757598"/>
                  </a:lnTo>
                  <a:lnTo>
                    <a:pt x="510614" y="744150"/>
                  </a:lnTo>
                  <a:lnTo>
                    <a:pt x="524414" y="730811"/>
                  </a:lnTo>
                  <a:lnTo>
                    <a:pt x="538215" y="717582"/>
                  </a:lnTo>
                  <a:lnTo>
                    <a:pt x="552015" y="704464"/>
                  </a:lnTo>
                  <a:lnTo>
                    <a:pt x="565816" y="691457"/>
                  </a:lnTo>
                  <a:lnTo>
                    <a:pt x="579616" y="678563"/>
                  </a:lnTo>
                  <a:lnTo>
                    <a:pt x="593416" y="665782"/>
                  </a:lnTo>
                  <a:lnTo>
                    <a:pt x="607217" y="653115"/>
                  </a:lnTo>
                  <a:lnTo>
                    <a:pt x="621017" y="640562"/>
                  </a:lnTo>
                  <a:lnTo>
                    <a:pt x="634818" y="628124"/>
                  </a:lnTo>
                  <a:lnTo>
                    <a:pt x="648618" y="615801"/>
                  </a:lnTo>
                  <a:lnTo>
                    <a:pt x="662418" y="603596"/>
                  </a:lnTo>
                  <a:lnTo>
                    <a:pt x="676219" y="591506"/>
                  </a:lnTo>
                  <a:lnTo>
                    <a:pt x="690019" y="579535"/>
                  </a:lnTo>
                  <a:lnTo>
                    <a:pt x="703820" y="567681"/>
                  </a:lnTo>
                  <a:lnTo>
                    <a:pt x="717620" y="555946"/>
                  </a:lnTo>
                  <a:lnTo>
                    <a:pt x="731420" y="544330"/>
                  </a:lnTo>
                  <a:lnTo>
                    <a:pt x="745221" y="532833"/>
                  </a:lnTo>
                  <a:lnTo>
                    <a:pt x="759021" y="521456"/>
                  </a:lnTo>
                  <a:lnTo>
                    <a:pt x="772822" y="510200"/>
                  </a:lnTo>
                  <a:lnTo>
                    <a:pt x="786622" y="499063"/>
                  </a:lnTo>
                  <a:lnTo>
                    <a:pt x="800422" y="488048"/>
                  </a:lnTo>
                  <a:lnTo>
                    <a:pt x="814223" y="477153"/>
                  </a:lnTo>
                  <a:lnTo>
                    <a:pt x="828023" y="466379"/>
                  </a:lnTo>
                  <a:lnTo>
                    <a:pt x="841824" y="455727"/>
                  </a:lnTo>
                  <a:lnTo>
                    <a:pt x="855624" y="445195"/>
                  </a:lnTo>
                  <a:lnTo>
                    <a:pt x="869424" y="434785"/>
                  </a:lnTo>
                  <a:lnTo>
                    <a:pt x="883225" y="424497"/>
                  </a:lnTo>
                  <a:lnTo>
                    <a:pt x="897025" y="414329"/>
                  </a:lnTo>
                  <a:lnTo>
                    <a:pt x="910826" y="404283"/>
                  </a:lnTo>
                  <a:lnTo>
                    <a:pt x="924626" y="394357"/>
                  </a:lnTo>
                  <a:lnTo>
                    <a:pt x="938426" y="384551"/>
                  </a:lnTo>
                  <a:lnTo>
                    <a:pt x="952227" y="374866"/>
                  </a:lnTo>
                  <a:lnTo>
                    <a:pt x="966027" y="365301"/>
                  </a:lnTo>
                  <a:lnTo>
                    <a:pt x="979827" y="355855"/>
                  </a:lnTo>
                  <a:lnTo>
                    <a:pt x="993628" y="346528"/>
                  </a:lnTo>
                  <a:lnTo>
                    <a:pt x="1007428" y="337320"/>
                  </a:lnTo>
                  <a:lnTo>
                    <a:pt x="1021229" y="328230"/>
                  </a:lnTo>
                  <a:lnTo>
                    <a:pt x="1035029" y="319258"/>
                  </a:lnTo>
                  <a:lnTo>
                    <a:pt x="1048829" y="310404"/>
                  </a:lnTo>
                  <a:lnTo>
                    <a:pt x="1062630" y="301667"/>
                  </a:lnTo>
                  <a:lnTo>
                    <a:pt x="1076430" y="293047"/>
                  </a:lnTo>
                  <a:lnTo>
                    <a:pt x="1090231" y="284545"/>
                  </a:lnTo>
                  <a:lnTo>
                    <a:pt x="1104031" y="276161"/>
                  </a:lnTo>
                  <a:lnTo>
                    <a:pt x="1117831" y="267895"/>
                  </a:lnTo>
                  <a:lnTo>
                    <a:pt x="1131632" y="259748"/>
                  </a:lnTo>
                  <a:lnTo>
                    <a:pt x="1145432" y="251721"/>
                  </a:lnTo>
                  <a:lnTo>
                    <a:pt x="1159233" y="243816"/>
                  </a:lnTo>
                  <a:lnTo>
                    <a:pt x="1173033" y="236034"/>
                  </a:lnTo>
                  <a:lnTo>
                    <a:pt x="1186833" y="228377"/>
                  </a:lnTo>
                  <a:lnTo>
                    <a:pt x="1200634" y="220847"/>
                  </a:lnTo>
                  <a:lnTo>
                    <a:pt x="1214434" y="213447"/>
                  </a:lnTo>
                  <a:lnTo>
                    <a:pt x="1228235" y="206178"/>
                  </a:lnTo>
                  <a:lnTo>
                    <a:pt x="1242035" y="199044"/>
                  </a:lnTo>
                  <a:lnTo>
                    <a:pt x="1255835" y="192048"/>
                  </a:lnTo>
                  <a:lnTo>
                    <a:pt x="1269636" y="185191"/>
                  </a:lnTo>
                  <a:lnTo>
                    <a:pt x="1283436" y="178476"/>
                  </a:lnTo>
                  <a:lnTo>
                    <a:pt x="1297237" y="171906"/>
                  </a:lnTo>
                  <a:lnTo>
                    <a:pt x="1311037" y="165481"/>
                  </a:lnTo>
                  <a:lnTo>
                    <a:pt x="1324837" y="159200"/>
                  </a:lnTo>
                  <a:lnTo>
                    <a:pt x="1338638" y="153063"/>
                  </a:lnTo>
                  <a:lnTo>
                    <a:pt x="1352438" y="147068"/>
                  </a:lnTo>
                  <a:lnTo>
                    <a:pt x="1366239" y="141216"/>
                  </a:lnTo>
                  <a:lnTo>
                    <a:pt x="1380039" y="135505"/>
                  </a:lnTo>
                  <a:lnTo>
                    <a:pt x="1393839" y="129934"/>
                  </a:lnTo>
                  <a:lnTo>
                    <a:pt x="1407640" y="124502"/>
                  </a:lnTo>
                  <a:lnTo>
                    <a:pt x="1421440" y="119208"/>
                  </a:lnTo>
                  <a:lnTo>
                    <a:pt x="1435241" y="114050"/>
                  </a:lnTo>
                  <a:lnTo>
                    <a:pt x="1449041" y="109026"/>
                  </a:lnTo>
                  <a:lnTo>
                    <a:pt x="1462841" y="104135"/>
                  </a:lnTo>
                  <a:lnTo>
                    <a:pt x="1476642" y="99375"/>
                  </a:lnTo>
                  <a:lnTo>
                    <a:pt x="1490442" y="94744"/>
                  </a:lnTo>
                  <a:lnTo>
                    <a:pt x="1504242" y="90241"/>
                  </a:lnTo>
                  <a:lnTo>
                    <a:pt x="1518043" y="85863"/>
                  </a:lnTo>
                  <a:lnTo>
                    <a:pt x="1531843" y="81609"/>
                  </a:lnTo>
                  <a:lnTo>
                    <a:pt x="1545644" y="77477"/>
                  </a:lnTo>
                  <a:lnTo>
                    <a:pt x="1559444" y="73464"/>
                  </a:lnTo>
                  <a:lnTo>
                    <a:pt x="1573244" y="69568"/>
                  </a:lnTo>
                  <a:lnTo>
                    <a:pt x="1587045" y="65787"/>
                  </a:lnTo>
                  <a:lnTo>
                    <a:pt x="1600845" y="62119"/>
                  </a:lnTo>
                  <a:lnTo>
                    <a:pt x="1614646" y="58562"/>
                  </a:lnTo>
                  <a:lnTo>
                    <a:pt x="1628446" y="55113"/>
                  </a:lnTo>
                  <a:lnTo>
                    <a:pt x="1642246" y="51770"/>
                  </a:lnTo>
                  <a:lnTo>
                    <a:pt x="1656047" y="48531"/>
                  </a:lnTo>
                  <a:lnTo>
                    <a:pt x="1669847" y="45393"/>
                  </a:lnTo>
                  <a:lnTo>
                    <a:pt x="1683648" y="42354"/>
                  </a:lnTo>
                  <a:lnTo>
                    <a:pt x="1697448" y="39413"/>
                  </a:lnTo>
                  <a:lnTo>
                    <a:pt x="1711248" y="36567"/>
                  </a:lnTo>
                  <a:lnTo>
                    <a:pt x="1725049" y="33813"/>
                  </a:lnTo>
                  <a:lnTo>
                    <a:pt x="1738849" y="31152"/>
                  </a:lnTo>
                  <a:lnTo>
                    <a:pt x="1752650" y="28581"/>
                  </a:lnTo>
                  <a:lnTo>
                    <a:pt x="1766450" y="26099"/>
                  </a:lnTo>
                  <a:lnTo>
                    <a:pt x="1780250" y="23706"/>
                  </a:lnTo>
                  <a:lnTo>
                    <a:pt x="1794051" y="21403"/>
                  </a:lnTo>
                  <a:lnTo>
                    <a:pt x="1807851" y="19189"/>
                  </a:lnTo>
                  <a:lnTo>
                    <a:pt x="1821652" y="17067"/>
                  </a:lnTo>
                  <a:lnTo>
                    <a:pt x="1835452" y="15038"/>
                  </a:lnTo>
                  <a:lnTo>
                    <a:pt x="1849252" y="13106"/>
                  </a:lnTo>
                  <a:lnTo>
                    <a:pt x="1863053" y="11275"/>
                  </a:lnTo>
                  <a:lnTo>
                    <a:pt x="1876853" y="9549"/>
                  </a:lnTo>
                  <a:lnTo>
                    <a:pt x="1890654" y="7935"/>
                  </a:lnTo>
                  <a:lnTo>
                    <a:pt x="1904454" y="6440"/>
                  </a:lnTo>
                  <a:lnTo>
                    <a:pt x="1918254" y="5071"/>
                  </a:lnTo>
                  <a:lnTo>
                    <a:pt x="1932055" y="3839"/>
                  </a:lnTo>
                  <a:lnTo>
                    <a:pt x="1945855" y="2754"/>
                  </a:lnTo>
                  <a:lnTo>
                    <a:pt x="1959655" y="1828"/>
                  </a:lnTo>
                  <a:lnTo>
                    <a:pt x="1973456" y="1075"/>
                  </a:lnTo>
                  <a:lnTo>
                    <a:pt x="1987256" y="508"/>
                  </a:lnTo>
                  <a:lnTo>
                    <a:pt x="2001057" y="144"/>
                  </a:lnTo>
                  <a:lnTo>
                    <a:pt x="2014857" y="0"/>
                  </a:lnTo>
                  <a:lnTo>
                    <a:pt x="2028657" y="94"/>
                  </a:lnTo>
                  <a:lnTo>
                    <a:pt x="2042458" y="446"/>
                  </a:lnTo>
                  <a:lnTo>
                    <a:pt x="2056258" y="1077"/>
                  </a:lnTo>
                  <a:lnTo>
                    <a:pt x="2070059" y="2006"/>
                  </a:lnTo>
                  <a:lnTo>
                    <a:pt x="2083859" y="3256"/>
                  </a:lnTo>
                  <a:lnTo>
                    <a:pt x="2097659" y="4846"/>
                  </a:lnTo>
                  <a:lnTo>
                    <a:pt x="2111460" y="6795"/>
                  </a:lnTo>
                  <a:lnTo>
                    <a:pt x="2125260" y="9122"/>
                  </a:lnTo>
                  <a:lnTo>
                    <a:pt x="2139061" y="11840"/>
                  </a:lnTo>
                  <a:lnTo>
                    <a:pt x="2152861" y="14962"/>
                  </a:lnTo>
                  <a:lnTo>
                    <a:pt x="2166661" y="18495"/>
                  </a:lnTo>
                  <a:lnTo>
                    <a:pt x="2180462" y="22446"/>
                  </a:lnTo>
                  <a:lnTo>
                    <a:pt x="2194262" y="26814"/>
                  </a:lnTo>
                  <a:lnTo>
                    <a:pt x="2208063" y="31600"/>
                  </a:lnTo>
                  <a:lnTo>
                    <a:pt x="2221863" y="36800"/>
                  </a:lnTo>
                  <a:lnTo>
                    <a:pt x="2235663" y="42410"/>
                  </a:lnTo>
                  <a:lnTo>
                    <a:pt x="2249464" y="48427"/>
                  </a:lnTo>
                  <a:lnTo>
                    <a:pt x="2263264" y="54847"/>
                  </a:lnTo>
                  <a:lnTo>
                    <a:pt x="2277065" y="61669"/>
                  </a:lnTo>
                  <a:lnTo>
                    <a:pt x="2290865" y="68889"/>
                  </a:lnTo>
                  <a:lnTo>
                    <a:pt x="2304665" y="76505"/>
                  </a:lnTo>
                  <a:lnTo>
                    <a:pt x="2318466" y="84513"/>
                  </a:lnTo>
                  <a:lnTo>
                    <a:pt x="2332266" y="92910"/>
                  </a:lnTo>
                  <a:lnTo>
                    <a:pt x="2346067" y="101687"/>
                  </a:lnTo>
                  <a:lnTo>
                    <a:pt x="2359867" y="110839"/>
                  </a:lnTo>
                  <a:lnTo>
                    <a:pt x="2373667" y="120358"/>
                  </a:lnTo>
                  <a:lnTo>
                    <a:pt x="2387468" y="130233"/>
                  </a:lnTo>
                  <a:lnTo>
                    <a:pt x="2401268" y="140451"/>
                  </a:lnTo>
                  <a:lnTo>
                    <a:pt x="2415068" y="150998"/>
                  </a:lnTo>
                  <a:lnTo>
                    <a:pt x="2428869" y="161860"/>
                  </a:lnTo>
                  <a:lnTo>
                    <a:pt x="2442669" y="173019"/>
                  </a:lnTo>
                  <a:lnTo>
                    <a:pt x="2456470" y="184459"/>
                  </a:lnTo>
                  <a:lnTo>
                    <a:pt x="2470270" y="196161"/>
                  </a:lnTo>
                  <a:lnTo>
                    <a:pt x="2484070" y="208109"/>
                  </a:lnTo>
                  <a:lnTo>
                    <a:pt x="2497871" y="220284"/>
                  </a:lnTo>
                  <a:lnTo>
                    <a:pt x="2511671" y="232669"/>
                  </a:lnTo>
                  <a:lnTo>
                    <a:pt x="2525472" y="245248"/>
                  </a:lnTo>
                  <a:lnTo>
                    <a:pt x="2539272" y="258005"/>
                  </a:lnTo>
                  <a:lnTo>
                    <a:pt x="2553072" y="270924"/>
                  </a:lnTo>
                  <a:lnTo>
                    <a:pt x="2566873" y="283992"/>
                  </a:lnTo>
                  <a:lnTo>
                    <a:pt x="2580673" y="297194"/>
                  </a:lnTo>
                  <a:lnTo>
                    <a:pt x="2594474" y="310519"/>
                  </a:lnTo>
                  <a:lnTo>
                    <a:pt x="2608274" y="323954"/>
                  </a:lnTo>
                  <a:lnTo>
                    <a:pt x="2622074" y="337489"/>
                  </a:lnTo>
                  <a:lnTo>
                    <a:pt x="2635875" y="351114"/>
                  </a:lnTo>
                  <a:lnTo>
                    <a:pt x="2649675" y="364821"/>
                  </a:lnTo>
                  <a:lnTo>
                    <a:pt x="2663476" y="378599"/>
                  </a:lnTo>
                  <a:lnTo>
                    <a:pt x="2677276" y="392444"/>
                  </a:lnTo>
                  <a:lnTo>
                    <a:pt x="2691076" y="406346"/>
                  </a:lnTo>
                  <a:lnTo>
                    <a:pt x="2704877" y="420301"/>
                  </a:lnTo>
                  <a:lnTo>
                    <a:pt x="2718677" y="434303"/>
                  </a:lnTo>
                  <a:lnTo>
                    <a:pt x="2732478" y="448346"/>
                  </a:lnTo>
                  <a:lnTo>
                    <a:pt x="2746278" y="462427"/>
                  </a:lnTo>
                  <a:lnTo>
                    <a:pt x="2760078" y="476540"/>
                  </a:lnTo>
                  <a:lnTo>
                    <a:pt x="2773879" y="490683"/>
                  </a:lnTo>
                  <a:lnTo>
                    <a:pt x="2787679" y="504853"/>
                  </a:lnTo>
                  <a:lnTo>
                    <a:pt x="2801480" y="519045"/>
                  </a:lnTo>
                  <a:lnTo>
                    <a:pt x="2815280" y="533258"/>
                  </a:lnTo>
                  <a:lnTo>
                    <a:pt x="2829080" y="547490"/>
                  </a:lnTo>
                  <a:lnTo>
                    <a:pt x="2842881" y="561738"/>
                  </a:lnTo>
                  <a:lnTo>
                    <a:pt x="2856681" y="576000"/>
                  </a:lnTo>
                  <a:lnTo>
                    <a:pt x="2870482" y="590274"/>
                  </a:lnTo>
                  <a:lnTo>
                    <a:pt x="2884282" y="604560"/>
                  </a:lnTo>
                  <a:lnTo>
                    <a:pt x="2898082" y="618856"/>
                  </a:lnTo>
                  <a:lnTo>
                    <a:pt x="2911883" y="633160"/>
                  </a:lnTo>
                  <a:lnTo>
                    <a:pt x="2925683" y="647472"/>
                  </a:lnTo>
                  <a:lnTo>
                    <a:pt x="2939483" y="661791"/>
                  </a:lnTo>
                  <a:lnTo>
                    <a:pt x="2953284" y="676115"/>
                  </a:lnTo>
                  <a:lnTo>
                    <a:pt x="2967084" y="690445"/>
                  </a:lnTo>
                  <a:lnTo>
                    <a:pt x="2967084" y="976409"/>
                  </a:lnTo>
                  <a:lnTo>
                    <a:pt x="2953284" y="957526"/>
                  </a:lnTo>
                  <a:lnTo>
                    <a:pt x="2939483" y="938645"/>
                  </a:lnTo>
                  <a:lnTo>
                    <a:pt x="2925683" y="919767"/>
                  </a:lnTo>
                  <a:lnTo>
                    <a:pt x="2911883" y="900892"/>
                  </a:lnTo>
                  <a:lnTo>
                    <a:pt x="2898082" y="882020"/>
                  </a:lnTo>
                  <a:lnTo>
                    <a:pt x="2884282" y="863152"/>
                  </a:lnTo>
                  <a:lnTo>
                    <a:pt x="2870482" y="844288"/>
                  </a:lnTo>
                  <a:lnTo>
                    <a:pt x="2856681" y="825429"/>
                  </a:lnTo>
                  <a:lnTo>
                    <a:pt x="2842881" y="806575"/>
                  </a:lnTo>
                  <a:lnTo>
                    <a:pt x="2829080" y="787727"/>
                  </a:lnTo>
                  <a:lnTo>
                    <a:pt x="2815280" y="768885"/>
                  </a:lnTo>
                  <a:lnTo>
                    <a:pt x="2801480" y="750052"/>
                  </a:lnTo>
                  <a:lnTo>
                    <a:pt x="2787679" y="731228"/>
                  </a:lnTo>
                  <a:lnTo>
                    <a:pt x="2773879" y="712414"/>
                  </a:lnTo>
                  <a:lnTo>
                    <a:pt x="2760078" y="693612"/>
                  </a:lnTo>
                  <a:lnTo>
                    <a:pt x="2746278" y="674823"/>
                  </a:lnTo>
                  <a:lnTo>
                    <a:pt x="2732478" y="656050"/>
                  </a:lnTo>
                  <a:lnTo>
                    <a:pt x="2718677" y="637295"/>
                  </a:lnTo>
                  <a:lnTo>
                    <a:pt x="2704877" y="618561"/>
                  </a:lnTo>
                  <a:lnTo>
                    <a:pt x="2691076" y="599850"/>
                  </a:lnTo>
                  <a:lnTo>
                    <a:pt x="2677276" y="581166"/>
                  </a:lnTo>
                  <a:lnTo>
                    <a:pt x="2663476" y="562514"/>
                  </a:lnTo>
                  <a:lnTo>
                    <a:pt x="2649675" y="543897"/>
                  </a:lnTo>
                  <a:lnTo>
                    <a:pt x="2635875" y="525323"/>
                  </a:lnTo>
                  <a:lnTo>
                    <a:pt x="2622074" y="506795"/>
                  </a:lnTo>
                  <a:lnTo>
                    <a:pt x="2608274" y="488323"/>
                  </a:lnTo>
                  <a:lnTo>
                    <a:pt x="2594474" y="469914"/>
                  </a:lnTo>
                  <a:lnTo>
                    <a:pt x="2580673" y="451577"/>
                  </a:lnTo>
                  <a:lnTo>
                    <a:pt x="2566873" y="433323"/>
                  </a:lnTo>
                  <a:lnTo>
                    <a:pt x="2553072" y="415165"/>
                  </a:lnTo>
                  <a:lnTo>
                    <a:pt x="2539272" y="397115"/>
                  </a:lnTo>
                  <a:lnTo>
                    <a:pt x="2525472" y="379189"/>
                  </a:lnTo>
                  <a:lnTo>
                    <a:pt x="2511671" y="361406"/>
                  </a:lnTo>
                  <a:lnTo>
                    <a:pt x="2497871" y="343784"/>
                  </a:lnTo>
                  <a:lnTo>
                    <a:pt x="2484070" y="326346"/>
                  </a:lnTo>
                  <a:lnTo>
                    <a:pt x="2470270" y="309115"/>
                  </a:lnTo>
                  <a:lnTo>
                    <a:pt x="2456470" y="292118"/>
                  </a:lnTo>
                  <a:lnTo>
                    <a:pt x="2442669" y="275385"/>
                  </a:lnTo>
                  <a:lnTo>
                    <a:pt x="2428869" y="258948"/>
                  </a:lnTo>
                  <a:lnTo>
                    <a:pt x="2415068" y="242841"/>
                  </a:lnTo>
                  <a:lnTo>
                    <a:pt x="2401268" y="227099"/>
                  </a:lnTo>
                  <a:lnTo>
                    <a:pt x="2387468" y="211763"/>
                  </a:lnTo>
                  <a:lnTo>
                    <a:pt x="2373667" y="196870"/>
                  </a:lnTo>
                  <a:lnTo>
                    <a:pt x="2359867" y="182463"/>
                  </a:lnTo>
                  <a:lnTo>
                    <a:pt x="2346067" y="168581"/>
                  </a:lnTo>
                  <a:lnTo>
                    <a:pt x="2332266" y="155264"/>
                  </a:lnTo>
                  <a:lnTo>
                    <a:pt x="2318466" y="142551"/>
                  </a:lnTo>
                  <a:lnTo>
                    <a:pt x="2304665" y="130479"/>
                  </a:lnTo>
                  <a:lnTo>
                    <a:pt x="2290865" y="119081"/>
                  </a:lnTo>
                  <a:lnTo>
                    <a:pt x="2277065" y="108383"/>
                  </a:lnTo>
                  <a:lnTo>
                    <a:pt x="2263264" y="98405"/>
                  </a:lnTo>
                  <a:lnTo>
                    <a:pt x="2249464" y="89157"/>
                  </a:lnTo>
                  <a:lnTo>
                    <a:pt x="2235663" y="80641"/>
                  </a:lnTo>
                  <a:lnTo>
                    <a:pt x="2221863" y="72848"/>
                  </a:lnTo>
                  <a:lnTo>
                    <a:pt x="2208063" y="65761"/>
                  </a:lnTo>
                  <a:lnTo>
                    <a:pt x="2194262" y="59354"/>
                  </a:lnTo>
                  <a:lnTo>
                    <a:pt x="2180462" y="53595"/>
                  </a:lnTo>
                  <a:lnTo>
                    <a:pt x="2166661" y="48447"/>
                  </a:lnTo>
                  <a:lnTo>
                    <a:pt x="2152861" y="43871"/>
                  </a:lnTo>
                  <a:lnTo>
                    <a:pt x="2139061" y="39826"/>
                  </a:lnTo>
                  <a:lnTo>
                    <a:pt x="2125260" y="36274"/>
                  </a:lnTo>
                  <a:lnTo>
                    <a:pt x="2111460" y="33177"/>
                  </a:lnTo>
                  <a:lnTo>
                    <a:pt x="2097659" y="30498"/>
                  </a:lnTo>
                  <a:lnTo>
                    <a:pt x="2083859" y="28207"/>
                  </a:lnTo>
                  <a:lnTo>
                    <a:pt x="2070059" y="26273"/>
                  </a:lnTo>
                  <a:lnTo>
                    <a:pt x="2056258" y="24669"/>
                  </a:lnTo>
                  <a:lnTo>
                    <a:pt x="2042458" y="23370"/>
                  </a:lnTo>
                  <a:lnTo>
                    <a:pt x="2028657" y="22356"/>
                  </a:lnTo>
                  <a:lnTo>
                    <a:pt x="2014857" y="21606"/>
                  </a:lnTo>
                  <a:lnTo>
                    <a:pt x="2001057" y="21102"/>
                  </a:lnTo>
                  <a:lnTo>
                    <a:pt x="1987256" y="20829"/>
                  </a:lnTo>
                  <a:lnTo>
                    <a:pt x="1973456" y="20774"/>
                  </a:lnTo>
                  <a:lnTo>
                    <a:pt x="1959655" y="20924"/>
                  </a:lnTo>
                  <a:lnTo>
                    <a:pt x="1945855" y="21268"/>
                  </a:lnTo>
                  <a:lnTo>
                    <a:pt x="1932055" y="21796"/>
                  </a:lnTo>
                  <a:lnTo>
                    <a:pt x="1918254" y="22500"/>
                  </a:lnTo>
                  <a:lnTo>
                    <a:pt x="1904454" y="23374"/>
                  </a:lnTo>
                  <a:lnTo>
                    <a:pt x="1890654" y="24410"/>
                  </a:lnTo>
                  <a:lnTo>
                    <a:pt x="1876853" y="25603"/>
                  </a:lnTo>
                  <a:lnTo>
                    <a:pt x="1863053" y="26948"/>
                  </a:lnTo>
                  <a:lnTo>
                    <a:pt x="1849252" y="28441"/>
                  </a:lnTo>
                  <a:lnTo>
                    <a:pt x="1835452" y="30077"/>
                  </a:lnTo>
                  <a:lnTo>
                    <a:pt x="1821652" y="31854"/>
                  </a:lnTo>
                  <a:lnTo>
                    <a:pt x="1807851" y="33768"/>
                  </a:lnTo>
                  <a:lnTo>
                    <a:pt x="1794051" y="35816"/>
                  </a:lnTo>
                  <a:lnTo>
                    <a:pt x="1780250" y="37996"/>
                  </a:lnTo>
                  <a:lnTo>
                    <a:pt x="1766450" y="40304"/>
                  </a:lnTo>
                  <a:lnTo>
                    <a:pt x="1752650" y="42739"/>
                  </a:lnTo>
                  <a:lnTo>
                    <a:pt x="1738849" y="45297"/>
                  </a:lnTo>
                  <a:lnTo>
                    <a:pt x="1725049" y="47978"/>
                  </a:lnTo>
                  <a:lnTo>
                    <a:pt x="1711248" y="50778"/>
                  </a:lnTo>
                  <a:lnTo>
                    <a:pt x="1697448" y="53696"/>
                  </a:lnTo>
                  <a:lnTo>
                    <a:pt x="1683648" y="56731"/>
                  </a:lnTo>
                  <a:lnTo>
                    <a:pt x="1669847" y="59880"/>
                  </a:lnTo>
                  <a:lnTo>
                    <a:pt x="1656047" y="63144"/>
                  </a:lnTo>
                  <a:lnTo>
                    <a:pt x="1642246" y="66520"/>
                  </a:lnTo>
                  <a:lnTo>
                    <a:pt x="1628446" y="70008"/>
                  </a:lnTo>
                  <a:lnTo>
                    <a:pt x="1614646" y="73607"/>
                  </a:lnTo>
                  <a:lnTo>
                    <a:pt x="1600845" y="77318"/>
                  </a:lnTo>
                  <a:lnTo>
                    <a:pt x="1587045" y="81140"/>
                  </a:lnTo>
                  <a:lnTo>
                    <a:pt x="1573244" y="85073"/>
                  </a:lnTo>
                  <a:lnTo>
                    <a:pt x="1559444" y="89117"/>
                  </a:lnTo>
                  <a:lnTo>
                    <a:pt x="1545644" y="93274"/>
                  </a:lnTo>
                  <a:lnTo>
                    <a:pt x="1531843" y="97543"/>
                  </a:lnTo>
                  <a:lnTo>
                    <a:pt x="1518043" y="101926"/>
                  </a:lnTo>
                  <a:lnTo>
                    <a:pt x="1504242" y="106424"/>
                  </a:lnTo>
                  <a:lnTo>
                    <a:pt x="1490442" y="111037"/>
                  </a:lnTo>
                  <a:lnTo>
                    <a:pt x="1476642" y="115768"/>
                  </a:lnTo>
                  <a:lnTo>
                    <a:pt x="1462841" y="120618"/>
                  </a:lnTo>
                  <a:lnTo>
                    <a:pt x="1449041" y="125588"/>
                  </a:lnTo>
                  <a:lnTo>
                    <a:pt x="1435241" y="130680"/>
                  </a:lnTo>
                  <a:lnTo>
                    <a:pt x="1421440" y="135897"/>
                  </a:lnTo>
                  <a:lnTo>
                    <a:pt x="1407640" y="141241"/>
                  </a:lnTo>
                  <a:lnTo>
                    <a:pt x="1393839" y="146713"/>
                  </a:lnTo>
                  <a:lnTo>
                    <a:pt x="1380039" y="152318"/>
                  </a:lnTo>
                  <a:lnTo>
                    <a:pt x="1366239" y="158057"/>
                  </a:lnTo>
                  <a:lnTo>
                    <a:pt x="1352438" y="163933"/>
                  </a:lnTo>
                  <a:lnTo>
                    <a:pt x="1338638" y="169950"/>
                  </a:lnTo>
                  <a:lnTo>
                    <a:pt x="1324837" y="176111"/>
                  </a:lnTo>
                  <a:lnTo>
                    <a:pt x="1311037" y="182419"/>
                  </a:lnTo>
                  <a:lnTo>
                    <a:pt x="1297237" y="188879"/>
                  </a:lnTo>
                  <a:lnTo>
                    <a:pt x="1283436" y="195494"/>
                  </a:lnTo>
                  <a:lnTo>
                    <a:pt x="1269636" y="202269"/>
                  </a:lnTo>
                  <a:lnTo>
                    <a:pt x="1255835" y="209206"/>
                  </a:lnTo>
                  <a:lnTo>
                    <a:pt x="1242035" y="216307"/>
                  </a:lnTo>
                  <a:lnTo>
                    <a:pt x="1228235" y="223574"/>
                  </a:lnTo>
                  <a:lnTo>
                    <a:pt x="1214434" y="231010"/>
                  </a:lnTo>
                  <a:lnTo>
                    <a:pt x="1200634" y="238617"/>
                  </a:lnTo>
                  <a:lnTo>
                    <a:pt x="1186833" y="246398"/>
                  </a:lnTo>
                  <a:lnTo>
                    <a:pt x="1173033" y="254354"/>
                  </a:lnTo>
                  <a:lnTo>
                    <a:pt x="1159233" y="262488"/>
                  </a:lnTo>
                  <a:lnTo>
                    <a:pt x="1145432" y="270801"/>
                  </a:lnTo>
                  <a:lnTo>
                    <a:pt x="1131632" y="279294"/>
                  </a:lnTo>
                  <a:lnTo>
                    <a:pt x="1117831" y="287969"/>
                  </a:lnTo>
                  <a:lnTo>
                    <a:pt x="1104031" y="296827"/>
                  </a:lnTo>
                  <a:lnTo>
                    <a:pt x="1090231" y="305869"/>
                  </a:lnTo>
                  <a:lnTo>
                    <a:pt x="1076430" y="315094"/>
                  </a:lnTo>
                  <a:lnTo>
                    <a:pt x="1062630" y="324503"/>
                  </a:lnTo>
                  <a:lnTo>
                    <a:pt x="1048829" y="334096"/>
                  </a:lnTo>
                  <a:lnTo>
                    <a:pt x="1035029" y="343872"/>
                  </a:lnTo>
                  <a:lnTo>
                    <a:pt x="1021229" y="353831"/>
                  </a:lnTo>
                  <a:lnTo>
                    <a:pt x="1007428" y="363972"/>
                  </a:lnTo>
                  <a:lnTo>
                    <a:pt x="993628" y="374296"/>
                  </a:lnTo>
                  <a:lnTo>
                    <a:pt x="979827" y="384799"/>
                  </a:lnTo>
                  <a:lnTo>
                    <a:pt x="966027" y="395483"/>
                  </a:lnTo>
                  <a:lnTo>
                    <a:pt x="952227" y="406347"/>
                  </a:lnTo>
                  <a:lnTo>
                    <a:pt x="938426" y="417388"/>
                  </a:lnTo>
                  <a:lnTo>
                    <a:pt x="924626" y="428606"/>
                  </a:lnTo>
                  <a:lnTo>
                    <a:pt x="910826" y="440001"/>
                  </a:lnTo>
                  <a:lnTo>
                    <a:pt x="897025" y="451572"/>
                  </a:lnTo>
                  <a:lnTo>
                    <a:pt x="883225" y="463317"/>
                  </a:lnTo>
                  <a:lnTo>
                    <a:pt x="869424" y="475235"/>
                  </a:lnTo>
                  <a:lnTo>
                    <a:pt x="855624" y="487326"/>
                  </a:lnTo>
                  <a:lnTo>
                    <a:pt x="841824" y="499589"/>
                  </a:lnTo>
                  <a:lnTo>
                    <a:pt x="828023" y="512023"/>
                  </a:lnTo>
                  <a:lnTo>
                    <a:pt x="814223" y="524626"/>
                  </a:lnTo>
                  <a:lnTo>
                    <a:pt x="800422" y="537398"/>
                  </a:lnTo>
                  <a:lnTo>
                    <a:pt x="786622" y="550338"/>
                  </a:lnTo>
                  <a:lnTo>
                    <a:pt x="772822" y="563445"/>
                  </a:lnTo>
                  <a:lnTo>
                    <a:pt x="759021" y="576718"/>
                  </a:lnTo>
                  <a:lnTo>
                    <a:pt x="745221" y="590156"/>
                  </a:lnTo>
                  <a:lnTo>
                    <a:pt x="731420" y="603758"/>
                  </a:lnTo>
                  <a:lnTo>
                    <a:pt x="717620" y="617524"/>
                  </a:lnTo>
                  <a:lnTo>
                    <a:pt x="703820" y="631451"/>
                  </a:lnTo>
                  <a:lnTo>
                    <a:pt x="690019" y="645539"/>
                  </a:lnTo>
                  <a:lnTo>
                    <a:pt x="676219" y="659788"/>
                  </a:lnTo>
                  <a:lnTo>
                    <a:pt x="662418" y="674195"/>
                  </a:lnTo>
                  <a:lnTo>
                    <a:pt x="648618" y="688761"/>
                  </a:lnTo>
                  <a:lnTo>
                    <a:pt x="634818" y="703483"/>
                  </a:lnTo>
                  <a:lnTo>
                    <a:pt x="621017" y="718362"/>
                  </a:lnTo>
                  <a:lnTo>
                    <a:pt x="607217" y="733396"/>
                  </a:lnTo>
                  <a:lnTo>
                    <a:pt x="593416" y="748583"/>
                  </a:lnTo>
                  <a:lnTo>
                    <a:pt x="579616" y="763923"/>
                  </a:lnTo>
                  <a:lnTo>
                    <a:pt x="565816" y="779416"/>
                  </a:lnTo>
                  <a:lnTo>
                    <a:pt x="552015" y="795058"/>
                  </a:lnTo>
                  <a:lnTo>
                    <a:pt x="538215" y="810851"/>
                  </a:lnTo>
                  <a:lnTo>
                    <a:pt x="524414" y="826792"/>
                  </a:lnTo>
                  <a:lnTo>
                    <a:pt x="510614" y="842880"/>
                  </a:lnTo>
                  <a:lnTo>
                    <a:pt x="496814" y="859115"/>
                  </a:lnTo>
                  <a:lnTo>
                    <a:pt x="483013" y="875495"/>
                  </a:lnTo>
                  <a:lnTo>
                    <a:pt x="469213" y="892019"/>
                  </a:lnTo>
                  <a:lnTo>
                    <a:pt x="455413" y="908686"/>
                  </a:lnTo>
                  <a:lnTo>
                    <a:pt x="441612" y="925496"/>
                  </a:lnTo>
                  <a:lnTo>
                    <a:pt x="427812" y="942446"/>
                  </a:lnTo>
                  <a:lnTo>
                    <a:pt x="414011" y="959535"/>
                  </a:lnTo>
                  <a:lnTo>
                    <a:pt x="400211" y="976764"/>
                  </a:lnTo>
                  <a:lnTo>
                    <a:pt x="386411" y="994130"/>
                  </a:lnTo>
                  <a:lnTo>
                    <a:pt x="372610" y="1011632"/>
                  </a:lnTo>
                  <a:lnTo>
                    <a:pt x="358810" y="1029270"/>
                  </a:lnTo>
                  <a:lnTo>
                    <a:pt x="345009" y="1047042"/>
                  </a:lnTo>
                  <a:lnTo>
                    <a:pt x="331209" y="1064948"/>
                  </a:lnTo>
                  <a:lnTo>
                    <a:pt x="317409" y="1082985"/>
                  </a:lnTo>
                  <a:lnTo>
                    <a:pt x="303608" y="1101153"/>
                  </a:lnTo>
                  <a:lnTo>
                    <a:pt x="289808" y="1119452"/>
                  </a:lnTo>
                  <a:lnTo>
                    <a:pt x="276007" y="1137879"/>
                  </a:lnTo>
                  <a:lnTo>
                    <a:pt x="262207" y="1156434"/>
                  </a:lnTo>
                  <a:lnTo>
                    <a:pt x="248407" y="1175115"/>
                  </a:lnTo>
                  <a:lnTo>
                    <a:pt x="234606" y="1193922"/>
                  </a:lnTo>
                  <a:lnTo>
                    <a:pt x="220806" y="1212854"/>
                  </a:lnTo>
                  <a:lnTo>
                    <a:pt x="207005" y="1231909"/>
                  </a:lnTo>
                  <a:lnTo>
                    <a:pt x="193205" y="1251086"/>
                  </a:lnTo>
                  <a:lnTo>
                    <a:pt x="179405" y="1270385"/>
                  </a:lnTo>
                  <a:lnTo>
                    <a:pt x="165604" y="1289804"/>
                  </a:lnTo>
                  <a:lnTo>
                    <a:pt x="151804" y="1309342"/>
                  </a:lnTo>
                  <a:lnTo>
                    <a:pt x="138003" y="1328999"/>
                  </a:lnTo>
                  <a:lnTo>
                    <a:pt x="124203" y="1348772"/>
                  </a:lnTo>
                  <a:lnTo>
                    <a:pt x="110403" y="1368662"/>
                  </a:lnTo>
                  <a:lnTo>
                    <a:pt x="96602" y="1388667"/>
                  </a:lnTo>
                  <a:lnTo>
                    <a:pt x="82802" y="1408786"/>
                  </a:lnTo>
                  <a:lnTo>
                    <a:pt x="69001" y="1429018"/>
                  </a:lnTo>
                  <a:lnTo>
                    <a:pt x="55201" y="1449362"/>
                  </a:lnTo>
                  <a:lnTo>
                    <a:pt x="53505" y="1451876"/>
                  </a:lnTo>
                  <a:lnTo>
                    <a:pt x="0" y="1451876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8686" y="2110533"/>
              <a:ext cx="2967084" cy="1307583"/>
            </a:xfrm>
            <a:custGeom>
              <a:avLst/>
              <a:pathLst>
                <a:path w="2967084" h="1307583">
                  <a:moveTo>
                    <a:pt x="0" y="1307583"/>
                  </a:moveTo>
                  <a:lnTo>
                    <a:pt x="0" y="1307583"/>
                  </a:lnTo>
                  <a:lnTo>
                    <a:pt x="13800" y="1290750"/>
                  </a:lnTo>
                  <a:lnTo>
                    <a:pt x="27600" y="1273997"/>
                  </a:lnTo>
                  <a:lnTo>
                    <a:pt x="41401" y="1257324"/>
                  </a:lnTo>
                  <a:lnTo>
                    <a:pt x="55201" y="1240733"/>
                  </a:lnTo>
                  <a:lnTo>
                    <a:pt x="69001" y="1224223"/>
                  </a:lnTo>
                  <a:lnTo>
                    <a:pt x="82802" y="1207796"/>
                  </a:lnTo>
                  <a:lnTo>
                    <a:pt x="96602" y="1191453"/>
                  </a:lnTo>
                  <a:lnTo>
                    <a:pt x="110403" y="1175194"/>
                  </a:lnTo>
                  <a:lnTo>
                    <a:pt x="124203" y="1159021"/>
                  </a:lnTo>
                  <a:lnTo>
                    <a:pt x="138003" y="1142934"/>
                  </a:lnTo>
                  <a:lnTo>
                    <a:pt x="151804" y="1126933"/>
                  </a:lnTo>
                  <a:lnTo>
                    <a:pt x="165604" y="1111020"/>
                  </a:lnTo>
                  <a:lnTo>
                    <a:pt x="179405" y="1095196"/>
                  </a:lnTo>
                  <a:lnTo>
                    <a:pt x="193205" y="1079461"/>
                  </a:lnTo>
                  <a:lnTo>
                    <a:pt x="207005" y="1063816"/>
                  </a:lnTo>
                  <a:lnTo>
                    <a:pt x="220806" y="1048262"/>
                  </a:lnTo>
                  <a:lnTo>
                    <a:pt x="234606" y="1032800"/>
                  </a:lnTo>
                  <a:lnTo>
                    <a:pt x="248407" y="1017431"/>
                  </a:lnTo>
                  <a:lnTo>
                    <a:pt x="262207" y="1002155"/>
                  </a:lnTo>
                  <a:lnTo>
                    <a:pt x="276007" y="986974"/>
                  </a:lnTo>
                  <a:lnTo>
                    <a:pt x="289808" y="971888"/>
                  </a:lnTo>
                  <a:lnTo>
                    <a:pt x="303608" y="956898"/>
                  </a:lnTo>
                  <a:lnTo>
                    <a:pt x="317409" y="942005"/>
                  </a:lnTo>
                  <a:lnTo>
                    <a:pt x="331209" y="927210"/>
                  </a:lnTo>
                  <a:lnTo>
                    <a:pt x="345009" y="912513"/>
                  </a:lnTo>
                  <a:lnTo>
                    <a:pt x="358810" y="897916"/>
                  </a:lnTo>
                  <a:lnTo>
                    <a:pt x="372610" y="883419"/>
                  </a:lnTo>
                  <a:lnTo>
                    <a:pt x="386411" y="869023"/>
                  </a:lnTo>
                  <a:lnTo>
                    <a:pt x="400211" y="854729"/>
                  </a:lnTo>
                  <a:lnTo>
                    <a:pt x="414011" y="840539"/>
                  </a:lnTo>
                  <a:lnTo>
                    <a:pt x="427812" y="826451"/>
                  </a:lnTo>
                  <a:lnTo>
                    <a:pt x="441612" y="812468"/>
                  </a:lnTo>
                  <a:lnTo>
                    <a:pt x="455413" y="798591"/>
                  </a:lnTo>
                  <a:lnTo>
                    <a:pt x="469213" y="784819"/>
                  </a:lnTo>
                  <a:lnTo>
                    <a:pt x="483013" y="771155"/>
                  </a:lnTo>
                  <a:lnTo>
                    <a:pt x="496814" y="757598"/>
                  </a:lnTo>
                  <a:lnTo>
                    <a:pt x="510614" y="744150"/>
                  </a:lnTo>
                  <a:lnTo>
                    <a:pt x="524414" y="730811"/>
                  </a:lnTo>
                  <a:lnTo>
                    <a:pt x="538215" y="717582"/>
                  </a:lnTo>
                  <a:lnTo>
                    <a:pt x="552015" y="704464"/>
                  </a:lnTo>
                  <a:lnTo>
                    <a:pt x="565816" y="691457"/>
                  </a:lnTo>
                  <a:lnTo>
                    <a:pt x="579616" y="678563"/>
                  </a:lnTo>
                  <a:lnTo>
                    <a:pt x="593416" y="665782"/>
                  </a:lnTo>
                  <a:lnTo>
                    <a:pt x="607217" y="653115"/>
                  </a:lnTo>
                  <a:lnTo>
                    <a:pt x="621017" y="640562"/>
                  </a:lnTo>
                  <a:lnTo>
                    <a:pt x="634818" y="628124"/>
                  </a:lnTo>
                  <a:lnTo>
                    <a:pt x="648618" y="615801"/>
                  </a:lnTo>
                  <a:lnTo>
                    <a:pt x="662418" y="603596"/>
                  </a:lnTo>
                  <a:lnTo>
                    <a:pt x="676219" y="591506"/>
                  </a:lnTo>
                  <a:lnTo>
                    <a:pt x="690019" y="579535"/>
                  </a:lnTo>
                  <a:lnTo>
                    <a:pt x="703820" y="567681"/>
                  </a:lnTo>
                  <a:lnTo>
                    <a:pt x="717620" y="555946"/>
                  </a:lnTo>
                  <a:lnTo>
                    <a:pt x="731420" y="544330"/>
                  </a:lnTo>
                  <a:lnTo>
                    <a:pt x="745221" y="532833"/>
                  </a:lnTo>
                  <a:lnTo>
                    <a:pt x="759021" y="521456"/>
                  </a:lnTo>
                  <a:lnTo>
                    <a:pt x="772822" y="510200"/>
                  </a:lnTo>
                  <a:lnTo>
                    <a:pt x="786622" y="499063"/>
                  </a:lnTo>
                  <a:lnTo>
                    <a:pt x="800422" y="488048"/>
                  </a:lnTo>
                  <a:lnTo>
                    <a:pt x="814223" y="477153"/>
                  </a:lnTo>
                  <a:lnTo>
                    <a:pt x="828023" y="466379"/>
                  </a:lnTo>
                  <a:lnTo>
                    <a:pt x="841824" y="455727"/>
                  </a:lnTo>
                  <a:lnTo>
                    <a:pt x="855624" y="445195"/>
                  </a:lnTo>
                  <a:lnTo>
                    <a:pt x="869424" y="434785"/>
                  </a:lnTo>
                  <a:lnTo>
                    <a:pt x="883225" y="424497"/>
                  </a:lnTo>
                  <a:lnTo>
                    <a:pt x="897025" y="414329"/>
                  </a:lnTo>
                  <a:lnTo>
                    <a:pt x="910826" y="404283"/>
                  </a:lnTo>
                  <a:lnTo>
                    <a:pt x="924626" y="394357"/>
                  </a:lnTo>
                  <a:lnTo>
                    <a:pt x="938426" y="384551"/>
                  </a:lnTo>
                  <a:lnTo>
                    <a:pt x="952227" y="374866"/>
                  </a:lnTo>
                  <a:lnTo>
                    <a:pt x="966027" y="365301"/>
                  </a:lnTo>
                  <a:lnTo>
                    <a:pt x="979827" y="355855"/>
                  </a:lnTo>
                  <a:lnTo>
                    <a:pt x="993628" y="346528"/>
                  </a:lnTo>
                  <a:lnTo>
                    <a:pt x="1007428" y="337320"/>
                  </a:lnTo>
                  <a:lnTo>
                    <a:pt x="1021229" y="328230"/>
                  </a:lnTo>
                  <a:lnTo>
                    <a:pt x="1035029" y="319258"/>
                  </a:lnTo>
                  <a:lnTo>
                    <a:pt x="1048829" y="310404"/>
                  </a:lnTo>
                  <a:lnTo>
                    <a:pt x="1062630" y="301667"/>
                  </a:lnTo>
                  <a:lnTo>
                    <a:pt x="1076430" y="293047"/>
                  </a:lnTo>
                  <a:lnTo>
                    <a:pt x="1090231" y="284545"/>
                  </a:lnTo>
                  <a:lnTo>
                    <a:pt x="1104031" y="276161"/>
                  </a:lnTo>
                  <a:lnTo>
                    <a:pt x="1117831" y="267895"/>
                  </a:lnTo>
                  <a:lnTo>
                    <a:pt x="1131632" y="259748"/>
                  </a:lnTo>
                  <a:lnTo>
                    <a:pt x="1145432" y="251721"/>
                  </a:lnTo>
                  <a:lnTo>
                    <a:pt x="1159233" y="243816"/>
                  </a:lnTo>
                  <a:lnTo>
                    <a:pt x="1173033" y="236034"/>
                  </a:lnTo>
                  <a:lnTo>
                    <a:pt x="1186833" y="228377"/>
                  </a:lnTo>
                  <a:lnTo>
                    <a:pt x="1200634" y="220847"/>
                  </a:lnTo>
                  <a:lnTo>
                    <a:pt x="1214434" y="213447"/>
                  </a:lnTo>
                  <a:lnTo>
                    <a:pt x="1228235" y="206178"/>
                  </a:lnTo>
                  <a:lnTo>
                    <a:pt x="1242035" y="199044"/>
                  </a:lnTo>
                  <a:lnTo>
                    <a:pt x="1255835" y="192048"/>
                  </a:lnTo>
                  <a:lnTo>
                    <a:pt x="1269636" y="185191"/>
                  </a:lnTo>
                  <a:lnTo>
                    <a:pt x="1283436" y="178476"/>
                  </a:lnTo>
                  <a:lnTo>
                    <a:pt x="1297237" y="171906"/>
                  </a:lnTo>
                  <a:lnTo>
                    <a:pt x="1311037" y="165481"/>
                  </a:lnTo>
                  <a:lnTo>
                    <a:pt x="1324837" y="159200"/>
                  </a:lnTo>
                  <a:lnTo>
                    <a:pt x="1338638" y="153063"/>
                  </a:lnTo>
                  <a:lnTo>
                    <a:pt x="1352438" y="147068"/>
                  </a:lnTo>
                  <a:lnTo>
                    <a:pt x="1366239" y="141216"/>
                  </a:lnTo>
                  <a:lnTo>
                    <a:pt x="1380039" y="135505"/>
                  </a:lnTo>
                  <a:lnTo>
                    <a:pt x="1393839" y="129934"/>
                  </a:lnTo>
                  <a:lnTo>
                    <a:pt x="1407640" y="124502"/>
                  </a:lnTo>
                  <a:lnTo>
                    <a:pt x="1421440" y="119208"/>
                  </a:lnTo>
                  <a:lnTo>
                    <a:pt x="1435241" y="114050"/>
                  </a:lnTo>
                  <a:lnTo>
                    <a:pt x="1449041" y="109026"/>
                  </a:lnTo>
                  <a:lnTo>
                    <a:pt x="1462841" y="104135"/>
                  </a:lnTo>
                  <a:lnTo>
                    <a:pt x="1476642" y="99375"/>
                  </a:lnTo>
                  <a:lnTo>
                    <a:pt x="1490442" y="94744"/>
                  </a:lnTo>
                  <a:lnTo>
                    <a:pt x="1504242" y="90241"/>
                  </a:lnTo>
                  <a:lnTo>
                    <a:pt x="1518043" y="85863"/>
                  </a:lnTo>
                  <a:lnTo>
                    <a:pt x="1531843" y="81609"/>
                  </a:lnTo>
                  <a:lnTo>
                    <a:pt x="1545644" y="77477"/>
                  </a:lnTo>
                  <a:lnTo>
                    <a:pt x="1559444" y="73464"/>
                  </a:lnTo>
                  <a:lnTo>
                    <a:pt x="1573244" y="69568"/>
                  </a:lnTo>
                  <a:lnTo>
                    <a:pt x="1587045" y="65787"/>
                  </a:lnTo>
                  <a:lnTo>
                    <a:pt x="1600845" y="62119"/>
                  </a:lnTo>
                  <a:lnTo>
                    <a:pt x="1614646" y="58562"/>
                  </a:lnTo>
                  <a:lnTo>
                    <a:pt x="1628446" y="55113"/>
                  </a:lnTo>
                  <a:lnTo>
                    <a:pt x="1642246" y="51770"/>
                  </a:lnTo>
                  <a:lnTo>
                    <a:pt x="1656047" y="48531"/>
                  </a:lnTo>
                  <a:lnTo>
                    <a:pt x="1669847" y="45393"/>
                  </a:lnTo>
                  <a:lnTo>
                    <a:pt x="1683648" y="42354"/>
                  </a:lnTo>
                  <a:lnTo>
                    <a:pt x="1697448" y="39413"/>
                  </a:lnTo>
                  <a:lnTo>
                    <a:pt x="1711248" y="36567"/>
                  </a:lnTo>
                  <a:lnTo>
                    <a:pt x="1725049" y="33813"/>
                  </a:lnTo>
                  <a:lnTo>
                    <a:pt x="1738849" y="31152"/>
                  </a:lnTo>
                  <a:lnTo>
                    <a:pt x="1752650" y="28581"/>
                  </a:lnTo>
                  <a:lnTo>
                    <a:pt x="1766450" y="26099"/>
                  </a:lnTo>
                  <a:lnTo>
                    <a:pt x="1780250" y="23706"/>
                  </a:lnTo>
                  <a:lnTo>
                    <a:pt x="1794051" y="21403"/>
                  </a:lnTo>
                  <a:lnTo>
                    <a:pt x="1807851" y="19189"/>
                  </a:lnTo>
                  <a:lnTo>
                    <a:pt x="1821652" y="17067"/>
                  </a:lnTo>
                  <a:lnTo>
                    <a:pt x="1835452" y="15038"/>
                  </a:lnTo>
                  <a:lnTo>
                    <a:pt x="1849252" y="13106"/>
                  </a:lnTo>
                  <a:lnTo>
                    <a:pt x="1863053" y="11275"/>
                  </a:lnTo>
                  <a:lnTo>
                    <a:pt x="1876853" y="9549"/>
                  </a:lnTo>
                  <a:lnTo>
                    <a:pt x="1890654" y="7935"/>
                  </a:lnTo>
                  <a:lnTo>
                    <a:pt x="1904454" y="6440"/>
                  </a:lnTo>
                  <a:lnTo>
                    <a:pt x="1918254" y="5071"/>
                  </a:lnTo>
                  <a:lnTo>
                    <a:pt x="1932055" y="3839"/>
                  </a:lnTo>
                  <a:lnTo>
                    <a:pt x="1945855" y="2754"/>
                  </a:lnTo>
                  <a:lnTo>
                    <a:pt x="1959655" y="1828"/>
                  </a:lnTo>
                  <a:lnTo>
                    <a:pt x="1973456" y="1075"/>
                  </a:lnTo>
                  <a:lnTo>
                    <a:pt x="1987256" y="508"/>
                  </a:lnTo>
                  <a:lnTo>
                    <a:pt x="2001057" y="144"/>
                  </a:lnTo>
                  <a:lnTo>
                    <a:pt x="2014857" y="0"/>
                  </a:lnTo>
                  <a:lnTo>
                    <a:pt x="2028657" y="94"/>
                  </a:lnTo>
                  <a:lnTo>
                    <a:pt x="2042458" y="446"/>
                  </a:lnTo>
                  <a:lnTo>
                    <a:pt x="2056258" y="1077"/>
                  </a:lnTo>
                  <a:lnTo>
                    <a:pt x="2070059" y="2006"/>
                  </a:lnTo>
                  <a:lnTo>
                    <a:pt x="2083859" y="3256"/>
                  </a:lnTo>
                  <a:lnTo>
                    <a:pt x="2097659" y="4846"/>
                  </a:lnTo>
                  <a:lnTo>
                    <a:pt x="2111460" y="6795"/>
                  </a:lnTo>
                  <a:lnTo>
                    <a:pt x="2125260" y="9122"/>
                  </a:lnTo>
                  <a:lnTo>
                    <a:pt x="2139061" y="11840"/>
                  </a:lnTo>
                  <a:lnTo>
                    <a:pt x="2152861" y="14962"/>
                  </a:lnTo>
                  <a:lnTo>
                    <a:pt x="2166661" y="18495"/>
                  </a:lnTo>
                  <a:lnTo>
                    <a:pt x="2180462" y="22446"/>
                  </a:lnTo>
                  <a:lnTo>
                    <a:pt x="2194262" y="26814"/>
                  </a:lnTo>
                  <a:lnTo>
                    <a:pt x="2208063" y="31600"/>
                  </a:lnTo>
                  <a:lnTo>
                    <a:pt x="2221863" y="36800"/>
                  </a:lnTo>
                  <a:lnTo>
                    <a:pt x="2235663" y="42410"/>
                  </a:lnTo>
                  <a:lnTo>
                    <a:pt x="2249464" y="48427"/>
                  </a:lnTo>
                  <a:lnTo>
                    <a:pt x="2263264" y="54847"/>
                  </a:lnTo>
                  <a:lnTo>
                    <a:pt x="2277065" y="61669"/>
                  </a:lnTo>
                  <a:lnTo>
                    <a:pt x="2290865" y="68889"/>
                  </a:lnTo>
                  <a:lnTo>
                    <a:pt x="2304665" y="76505"/>
                  </a:lnTo>
                  <a:lnTo>
                    <a:pt x="2318466" y="84513"/>
                  </a:lnTo>
                  <a:lnTo>
                    <a:pt x="2332266" y="92910"/>
                  </a:lnTo>
                  <a:lnTo>
                    <a:pt x="2346067" y="101687"/>
                  </a:lnTo>
                  <a:lnTo>
                    <a:pt x="2359867" y="110839"/>
                  </a:lnTo>
                  <a:lnTo>
                    <a:pt x="2373667" y="120358"/>
                  </a:lnTo>
                  <a:lnTo>
                    <a:pt x="2387468" y="130233"/>
                  </a:lnTo>
                  <a:lnTo>
                    <a:pt x="2401268" y="140451"/>
                  </a:lnTo>
                  <a:lnTo>
                    <a:pt x="2415068" y="150998"/>
                  </a:lnTo>
                  <a:lnTo>
                    <a:pt x="2428869" y="161860"/>
                  </a:lnTo>
                  <a:lnTo>
                    <a:pt x="2442669" y="173019"/>
                  </a:lnTo>
                  <a:lnTo>
                    <a:pt x="2456470" y="184459"/>
                  </a:lnTo>
                  <a:lnTo>
                    <a:pt x="2470270" y="196161"/>
                  </a:lnTo>
                  <a:lnTo>
                    <a:pt x="2484070" y="208109"/>
                  </a:lnTo>
                  <a:lnTo>
                    <a:pt x="2497871" y="220284"/>
                  </a:lnTo>
                  <a:lnTo>
                    <a:pt x="2511671" y="232669"/>
                  </a:lnTo>
                  <a:lnTo>
                    <a:pt x="2525472" y="245248"/>
                  </a:lnTo>
                  <a:lnTo>
                    <a:pt x="2539272" y="258005"/>
                  </a:lnTo>
                  <a:lnTo>
                    <a:pt x="2553072" y="270924"/>
                  </a:lnTo>
                  <a:lnTo>
                    <a:pt x="2566873" y="283992"/>
                  </a:lnTo>
                  <a:lnTo>
                    <a:pt x="2580673" y="297194"/>
                  </a:lnTo>
                  <a:lnTo>
                    <a:pt x="2594474" y="310519"/>
                  </a:lnTo>
                  <a:lnTo>
                    <a:pt x="2608274" y="323954"/>
                  </a:lnTo>
                  <a:lnTo>
                    <a:pt x="2622074" y="337489"/>
                  </a:lnTo>
                  <a:lnTo>
                    <a:pt x="2635875" y="351114"/>
                  </a:lnTo>
                  <a:lnTo>
                    <a:pt x="2649675" y="364821"/>
                  </a:lnTo>
                  <a:lnTo>
                    <a:pt x="2663476" y="378599"/>
                  </a:lnTo>
                  <a:lnTo>
                    <a:pt x="2677276" y="392444"/>
                  </a:lnTo>
                  <a:lnTo>
                    <a:pt x="2691076" y="406346"/>
                  </a:lnTo>
                  <a:lnTo>
                    <a:pt x="2704877" y="420301"/>
                  </a:lnTo>
                  <a:lnTo>
                    <a:pt x="2718677" y="434303"/>
                  </a:lnTo>
                  <a:lnTo>
                    <a:pt x="2732478" y="448346"/>
                  </a:lnTo>
                  <a:lnTo>
                    <a:pt x="2746278" y="462427"/>
                  </a:lnTo>
                  <a:lnTo>
                    <a:pt x="2760078" y="476540"/>
                  </a:lnTo>
                  <a:lnTo>
                    <a:pt x="2773879" y="490683"/>
                  </a:lnTo>
                  <a:lnTo>
                    <a:pt x="2787679" y="504853"/>
                  </a:lnTo>
                  <a:lnTo>
                    <a:pt x="2801480" y="519045"/>
                  </a:lnTo>
                  <a:lnTo>
                    <a:pt x="2815280" y="533258"/>
                  </a:lnTo>
                  <a:lnTo>
                    <a:pt x="2829080" y="547490"/>
                  </a:lnTo>
                  <a:lnTo>
                    <a:pt x="2842881" y="561738"/>
                  </a:lnTo>
                  <a:lnTo>
                    <a:pt x="2856681" y="576000"/>
                  </a:lnTo>
                  <a:lnTo>
                    <a:pt x="2870482" y="590274"/>
                  </a:lnTo>
                  <a:lnTo>
                    <a:pt x="2884282" y="604560"/>
                  </a:lnTo>
                  <a:lnTo>
                    <a:pt x="2898082" y="618856"/>
                  </a:lnTo>
                  <a:lnTo>
                    <a:pt x="2911883" y="633160"/>
                  </a:lnTo>
                  <a:lnTo>
                    <a:pt x="2925683" y="647472"/>
                  </a:lnTo>
                  <a:lnTo>
                    <a:pt x="2939483" y="661791"/>
                  </a:lnTo>
                  <a:lnTo>
                    <a:pt x="2953284" y="676115"/>
                  </a:lnTo>
                  <a:lnTo>
                    <a:pt x="2967084" y="690445"/>
                  </a:lnTo>
                  <a:lnTo>
                    <a:pt x="2967084" y="6904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202191" y="2131308"/>
              <a:ext cx="2913579" cy="1431101"/>
            </a:xfrm>
            <a:custGeom>
              <a:avLst/>
              <a:pathLst>
                <a:path w="2913579" h="1431101">
                  <a:moveTo>
                    <a:pt x="2913579" y="955634"/>
                  </a:moveTo>
                  <a:lnTo>
                    <a:pt x="2913579" y="955634"/>
                  </a:lnTo>
                  <a:lnTo>
                    <a:pt x="2899779" y="936751"/>
                  </a:lnTo>
                  <a:lnTo>
                    <a:pt x="2885978" y="917870"/>
                  </a:lnTo>
                  <a:lnTo>
                    <a:pt x="2872178" y="898992"/>
                  </a:lnTo>
                  <a:lnTo>
                    <a:pt x="2858377" y="880117"/>
                  </a:lnTo>
                  <a:lnTo>
                    <a:pt x="2844577" y="861245"/>
                  </a:lnTo>
                  <a:lnTo>
                    <a:pt x="2830777" y="842377"/>
                  </a:lnTo>
                  <a:lnTo>
                    <a:pt x="2816976" y="823513"/>
                  </a:lnTo>
                  <a:lnTo>
                    <a:pt x="2803176" y="804654"/>
                  </a:lnTo>
                  <a:lnTo>
                    <a:pt x="2789375" y="785800"/>
                  </a:lnTo>
                  <a:lnTo>
                    <a:pt x="2775575" y="766952"/>
                  </a:lnTo>
                  <a:lnTo>
                    <a:pt x="2761775" y="748111"/>
                  </a:lnTo>
                  <a:lnTo>
                    <a:pt x="2747974" y="729278"/>
                  </a:lnTo>
                  <a:lnTo>
                    <a:pt x="2734174" y="710453"/>
                  </a:lnTo>
                  <a:lnTo>
                    <a:pt x="2720373" y="691639"/>
                  </a:lnTo>
                  <a:lnTo>
                    <a:pt x="2706573" y="672837"/>
                  </a:lnTo>
                  <a:lnTo>
                    <a:pt x="2692773" y="654049"/>
                  </a:lnTo>
                  <a:lnTo>
                    <a:pt x="2678972" y="635276"/>
                  </a:lnTo>
                  <a:lnTo>
                    <a:pt x="2665172" y="616521"/>
                  </a:lnTo>
                  <a:lnTo>
                    <a:pt x="2651371" y="597786"/>
                  </a:lnTo>
                  <a:lnTo>
                    <a:pt x="2637571" y="579075"/>
                  </a:lnTo>
                  <a:lnTo>
                    <a:pt x="2623771" y="560391"/>
                  </a:lnTo>
                  <a:lnTo>
                    <a:pt x="2609970" y="541739"/>
                  </a:lnTo>
                  <a:lnTo>
                    <a:pt x="2596170" y="523123"/>
                  </a:lnTo>
                  <a:lnTo>
                    <a:pt x="2582369" y="504548"/>
                  </a:lnTo>
                  <a:lnTo>
                    <a:pt x="2568569" y="486021"/>
                  </a:lnTo>
                  <a:lnTo>
                    <a:pt x="2554769" y="467548"/>
                  </a:lnTo>
                  <a:lnTo>
                    <a:pt x="2540968" y="449139"/>
                  </a:lnTo>
                  <a:lnTo>
                    <a:pt x="2527168" y="430802"/>
                  </a:lnTo>
                  <a:lnTo>
                    <a:pt x="2513368" y="412549"/>
                  </a:lnTo>
                  <a:lnTo>
                    <a:pt x="2499567" y="394390"/>
                  </a:lnTo>
                  <a:lnTo>
                    <a:pt x="2485767" y="376340"/>
                  </a:lnTo>
                  <a:lnTo>
                    <a:pt x="2471966" y="358415"/>
                  </a:lnTo>
                  <a:lnTo>
                    <a:pt x="2458166" y="340631"/>
                  </a:lnTo>
                  <a:lnTo>
                    <a:pt x="2444366" y="323009"/>
                  </a:lnTo>
                  <a:lnTo>
                    <a:pt x="2430565" y="305571"/>
                  </a:lnTo>
                  <a:lnTo>
                    <a:pt x="2416765" y="288340"/>
                  </a:lnTo>
                  <a:lnTo>
                    <a:pt x="2402964" y="271344"/>
                  </a:lnTo>
                  <a:lnTo>
                    <a:pt x="2389164" y="254611"/>
                  </a:lnTo>
                  <a:lnTo>
                    <a:pt x="2375364" y="238173"/>
                  </a:lnTo>
                  <a:lnTo>
                    <a:pt x="2361563" y="222066"/>
                  </a:lnTo>
                  <a:lnTo>
                    <a:pt x="2347763" y="206325"/>
                  </a:lnTo>
                  <a:lnTo>
                    <a:pt x="2333962" y="190988"/>
                  </a:lnTo>
                  <a:lnTo>
                    <a:pt x="2320162" y="176095"/>
                  </a:lnTo>
                  <a:lnTo>
                    <a:pt x="2306362" y="161688"/>
                  </a:lnTo>
                  <a:lnTo>
                    <a:pt x="2292561" y="147806"/>
                  </a:lnTo>
                  <a:lnTo>
                    <a:pt x="2278761" y="134490"/>
                  </a:lnTo>
                  <a:lnTo>
                    <a:pt x="2264960" y="121777"/>
                  </a:lnTo>
                  <a:lnTo>
                    <a:pt x="2251160" y="109705"/>
                  </a:lnTo>
                  <a:lnTo>
                    <a:pt x="2237360" y="98306"/>
                  </a:lnTo>
                  <a:lnTo>
                    <a:pt x="2223559" y="87608"/>
                  </a:lnTo>
                  <a:lnTo>
                    <a:pt x="2209759" y="77630"/>
                  </a:lnTo>
                  <a:lnTo>
                    <a:pt x="2195958" y="68383"/>
                  </a:lnTo>
                  <a:lnTo>
                    <a:pt x="2182158" y="59866"/>
                  </a:lnTo>
                  <a:lnTo>
                    <a:pt x="2168358" y="52074"/>
                  </a:lnTo>
                  <a:lnTo>
                    <a:pt x="2154557" y="44987"/>
                  </a:lnTo>
                  <a:lnTo>
                    <a:pt x="2140757" y="38580"/>
                  </a:lnTo>
                  <a:lnTo>
                    <a:pt x="2126956" y="32820"/>
                  </a:lnTo>
                  <a:lnTo>
                    <a:pt x="2113156" y="27672"/>
                  </a:lnTo>
                  <a:lnTo>
                    <a:pt x="2099356" y="23096"/>
                  </a:lnTo>
                  <a:lnTo>
                    <a:pt x="2085555" y="19052"/>
                  </a:lnTo>
                  <a:lnTo>
                    <a:pt x="2071755" y="15499"/>
                  </a:lnTo>
                  <a:lnTo>
                    <a:pt x="2057954" y="12402"/>
                  </a:lnTo>
                  <a:lnTo>
                    <a:pt x="2044154" y="9724"/>
                  </a:lnTo>
                  <a:lnTo>
                    <a:pt x="2030354" y="7432"/>
                  </a:lnTo>
                  <a:lnTo>
                    <a:pt x="2016553" y="5498"/>
                  </a:lnTo>
                  <a:lnTo>
                    <a:pt x="2002753" y="3894"/>
                  </a:lnTo>
                  <a:lnTo>
                    <a:pt x="1988953" y="2596"/>
                  </a:lnTo>
                  <a:lnTo>
                    <a:pt x="1975152" y="1581"/>
                  </a:lnTo>
                  <a:lnTo>
                    <a:pt x="1961352" y="831"/>
                  </a:lnTo>
                  <a:lnTo>
                    <a:pt x="1947551" y="327"/>
                  </a:lnTo>
                  <a:lnTo>
                    <a:pt x="1933751" y="55"/>
                  </a:lnTo>
                  <a:lnTo>
                    <a:pt x="1919951" y="0"/>
                  </a:lnTo>
                  <a:lnTo>
                    <a:pt x="1906150" y="149"/>
                  </a:lnTo>
                  <a:lnTo>
                    <a:pt x="1892350" y="493"/>
                  </a:lnTo>
                  <a:lnTo>
                    <a:pt x="1878549" y="1021"/>
                  </a:lnTo>
                  <a:lnTo>
                    <a:pt x="1864749" y="1726"/>
                  </a:lnTo>
                  <a:lnTo>
                    <a:pt x="1850949" y="2599"/>
                  </a:lnTo>
                  <a:lnTo>
                    <a:pt x="1837148" y="3635"/>
                  </a:lnTo>
                  <a:lnTo>
                    <a:pt x="1823348" y="4828"/>
                  </a:lnTo>
                  <a:lnTo>
                    <a:pt x="1809547" y="6173"/>
                  </a:lnTo>
                  <a:lnTo>
                    <a:pt x="1795747" y="7666"/>
                  </a:lnTo>
                  <a:lnTo>
                    <a:pt x="1781947" y="9303"/>
                  </a:lnTo>
                  <a:lnTo>
                    <a:pt x="1768146" y="11079"/>
                  </a:lnTo>
                  <a:lnTo>
                    <a:pt x="1754346" y="12993"/>
                  </a:lnTo>
                  <a:lnTo>
                    <a:pt x="1740545" y="15042"/>
                  </a:lnTo>
                  <a:lnTo>
                    <a:pt x="1726745" y="17221"/>
                  </a:lnTo>
                  <a:lnTo>
                    <a:pt x="1712945" y="19530"/>
                  </a:lnTo>
                  <a:lnTo>
                    <a:pt x="1699144" y="21964"/>
                  </a:lnTo>
                  <a:lnTo>
                    <a:pt x="1685344" y="24523"/>
                  </a:lnTo>
                  <a:lnTo>
                    <a:pt x="1671543" y="27203"/>
                  </a:lnTo>
                  <a:lnTo>
                    <a:pt x="1657743" y="30003"/>
                  </a:lnTo>
                  <a:lnTo>
                    <a:pt x="1643943" y="32922"/>
                  </a:lnTo>
                  <a:lnTo>
                    <a:pt x="1630142" y="35956"/>
                  </a:lnTo>
                  <a:lnTo>
                    <a:pt x="1616342" y="39106"/>
                  </a:lnTo>
                  <a:lnTo>
                    <a:pt x="1602541" y="42369"/>
                  </a:lnTo>
                  <a:lnTo>
                    <a:pt x="1588741" y="45745"/>
                  </a:lnTo>
                  <a:lnTo>
                    <a:pt x="1574941" y="49233"/>
                  </a:lnTo>
                  <a:lnTo>
                    <a:pt x="1561140" y="52833"/>
                  </a:lnTo>
                  <a:lnTo>
                    <a:pt x="1547340" y="56543"/>
                  </a:lnTo>
                  <a:lnTo>
                    <a:pt x="1533540" y="60365"/>
                  </a:lnTo>
                  <a:lnTo>
                    <a:pt x="1519739" y="64298"/>
                  </a:lnTo>
                  <a:lnTo>
                    <a:pt x="1505939" y="68343"/>
                  </a:lnTo>
                  <a:lnTo>
                    <a:pt x="1492138" y="72499"/>
                  </a:lnTo>
                  <a:lnTo>
                    <a:pt x="1478338" y="76768"/>
                  </a:lnTo>
                  <a:lnTo>
                    <a:pt x="1464538" y="81151"/>
                  </a:lnTo>
                  <a:lnTo>
                    <a:pt x="1450737" y="85649"/>
                  </a:lnTo>
                  <a:lnTo>
                    <a:pt x="1436937" y="90263"/>
                  </a:lnTo>
                  <a:lnTo>
                    <a:pt x="1423136" y="94993"/>
                  </a:lnTo>
                  <a:lnTo>
                    <a:pt x="1409336" y="99843"/>
                  </a:lnTo>
                  <a:lnTo>
                    <a:pt x="1395536" y="104813"/>
                  </a:lnTo>
                  <a:lnTo>
                    <a:pt x="1381735" y="109905"/>
                  </a:lnTo>
                  <a:lnTo>
                    <a:pt x="1367935" y="115122"/>
                  </a:lnTo>
                  <a:lnTo>
                    <a:pt x="1354134" y="120466"/>
                  </a:lnTo>
                  <a:lnTo>
                    <a:pt x="1340334" y="125939"/>
                  </a:lnTo>
                  <a:lnTo>
                    <a:pt x="1326534" y="131543"/>
                  </a:lnTo>
                  <a:lnTo>
                    <a:pt x="1312733" y="137282"/>
                  </a:lnTo>
                  <a:lnTo>
                    <a:pt x="1298933" y="143158"/>
                  </a:lnTo>
                  <a:lnTo>
                    <a:pt x="1285132" y="149175"/>
                  </a:lnTo>
                  <a:lnTo>
                    <a:pt x="1271332" y="155336"/>
                  </a:lnTo>
                  <a:lnTo>
                    <a:pt x="1257532" y="161644"/>
                  </a:lnTo>
                  <a:lnTo>
                    <a:pt x="1243731" y="168104"/>
                  </a:lnTo>
                  <a:lnTo>
                    <a:pt x="1229931" y="174720"/>
                  </a:lnTo>
                  <a:lnTo>
                    <a:pt x="1216130" y="181495"/>
                  </a:lnTo>
                  <a:lnTo>
                    <a:pt x="1202330" y="188431"/>
                  </a:lnTo>
                  <a:lnTo>
                    <a:pt x="1188530" y="195532"/>
                  </a:lnTo>
                  <a:lnTo>
                    <a:pt x="1174729" y="202799"/>
                  </a:lnTo>
                  <a:lnTo>
                    <a:pt x="1160929" y="210236"/>
                  </a:lnTo>
                  <a:lnTo>
                    <a:pt x="1147128" y="217843"/>
                  </a:lnTo>
                  <a:lnTo>
                    <a:pt x="1133328" y="225623"/>
                  </a:lnTo>
                  <a:lnTo>
                    <a:pt x="1119528" y="233580"/>
                  </a:lnTo>
                  <a:lnTo>
                    <a:pt x="1105727" y="241713"/>
                  </a:lnTo>
                  <a:lnTo>
                    <a:pt x="1091927" y="250026"/>
                  </a:lnTo>
                  <a:lnTo>
                    <a:pt x="1078127" y="258519"/>
                  </a:lnTo>
                  <a:lnTo>
                    <a:pt x="1064326" y="267195"/>
                  </a:lnTo>
                  <a:lnTo>
                    <a:pt x="1050526" y="276053"/>
                  </a:lnTo>
                  <a:lnTo>
                    <a:pt x="1036725" y="285094"/>
                  </a:lnTo>
                  <a:lnTo>
                    <a:pt x="1022925" y="294319"/>
                  </a:lnTo>
                  <a:lnTo>
                    <a:pt x="1009125" y="303728"/>
                  </a:lnTo>
                  <a:lnTo>
                    <a:pt x="995324" y="313321"/>
                  </a:lnTo>
                  <a:lnTo>
                    <a:pt x="981524" y="323097"/>
                  </a:lnTo>
                  <a:lnTo>
                    <a:pt x="967723" y="333056"/>
                  </a:lnTo>
                  <a:lnTo>
                    <a:pt x="953923" y="343198"/>
                  </a:lnTo>
                  <a:lnTo>
                    <a:pt x="940123" y="353521"/>
                  </a:lnTo>
                  <a:lnTo>
                    <a:pt x="926322" y="364025"/>
                  </a:lnTo>
                  <a:lnTo>
                    <a:pt x="912522" y="374709"/>
                  </a:lnTo>
                  <a:lnTo>
                    <a:pt x="898721" y="385572"/>
                  </a:lnTo>
                  <a:lnTo>
                    <a:pt x="884921" y="396613"/>
                  </a:lnTo>
                  <a:lnTo>
                    <a:pt x="871121" y="407832"/>
                  </a:lnTo>
                  <a:lnTo>
                    <a:pt x="857320" y="419227"/>
                  </a:lnTo>
                  <a:lnTo>
                    <a:pt x="843520" y="430797"/>
                  </a:lnTo>
                  <a:lnTo>
                    <a:pt x="829719" y="442542"/>
                  </a:lnTo>
                  <a:lnTo>
                    <a:pt x="815919" y="454461"/>
                  </a:lnTo>
                  <a:lnTo>
                    <a:pt x="802119" y="466552"/>
                  </a:lnTo>
                  <a:lnTo>
                    <a:pt x="788318" y="478815"/>
                  </a:lnTo>
                  <a:lnTo>
                    <a:pt x="774518" y="491248"/>
                  </a:lnTo>
                  <a:lnTo>
                    <a:pt x="760717" y="503851"/>
                  </a:lnTo>
                  <a:lnTo>
                    <a:pt x="746917" y="516624"/>
                  </a:lnTo>
                  <a:lnTo>
                    <a:pt x="733117" y="529564"/>
                  </a:lnTo>
                  <a:lnTo>
                    <a:pt x="719316" y="542671"/>
                  </a:lnTo>
                  <a:lnTo>
                    <a:pt x="705516" y="555944"/>
                  </a:lnTo>
                  <a:lnTo>
                    <a:pt x="691715" y="569382"/>
                  </a:lnTo>
                  <a:lnTo>
                    <a:pt x="677915" y="582984"/>
                  </a:lnTo>
                  <a:lnTo>
                    <a:pt x="664115" y="596749"/>
                  </a:lnTo>
                  <a:lnTo>
                    <a:pt x="650314" y="610676"/>
                  </a:lnTo>
                  <a:lnTo>
                    <a:pt x="636514" y="624765"/>
                  </a:lnTo>
                  <a:lnTo>
                    <a:pt x="622713" y="639013"/>
                  </a:lnTo>
                  <a:lnTo>
                    <a:pt x="608913" y="653421"/>
                  </a:lnTo>
                  <a:lnTo>
                    <a:pt x="595113" y="667986"/>
                  </a:lnTo>
                  <a:lnTo>
                    <a:pt x="581312" y="682709"/>
                  </a:lnTo>
                  <a:lnTo>
                    <a:pt x="567512" y="697587"/>
                  </a:lnTo>
                  <a:lnTo>
                    <a:pt x="553712" y="712621"/>
                  </a:lnTo>
                  <a:lnTo>
                    <a:pt x="539911" y="727808"/>
                  </a:lnTo>
                  <a:lnTo>
                    <a:pt x="526111" y="743149"/>
                  </a:lnTo>
                  <a:lnTo>
                    <a:pt x="512310" y="758641"/>
                  </a:lnTo>
                  <a:lnTo>
                    <a:pt x="498510" y="774284"/>
                  </a:lnTo>
                  <a:lnTo>
                    <a:pt x="484710" y="790076"/>
                  </a:lnTo>
                  <a:lnTo>
                    <a:pt x="470909" y="806017"/>
                  </a:lnTo>
                  <a:lnTo>
                    <a:pt x="457109" y="822105"/>
                  </a:lnTo>
                  <a:lnTo>
                    <a:pt x="443308" y="838340"/>
                  </a:lnTo>
                  <a:lnTo>
                    <a:pt x="429508" y="854720"/>
                  </a:lnTo>
                  <a:lnTo>
                    <a:pt x="415708" y="871244"/>
                  </a:lnTo>
                  <a:lnTo>
                    <a:pt x="401907" y="887912"/>
                  </a:lnTo>
                  <a:lnTo>
                    <a:pt x="388107" y="904721"/>
                  </a:lnTo>
                  <a:lnTo>
                    <a:pt x="374306" y="921671"/>
                  </a:lnTo>
                  <a:lnTo>
                    <a:pt x="360506" y="938761"/>
                  </a:lnTo>
                  <a:lnTo>
                    <a:pt x="346706" y="955989"/>
                  </a:lnTo>
                  <a:lnTo>
                    <a:pt x="332905" y="973355"/>
                  </a:lnTo>
                  <a:lnTo>
                    <a:pt x="319105" y="990858"/>
                  </a:lnTo>
                  <a:lnTo>
                    <a:pt x="305304" y="1008496"/>
                  </a:lnTo>
                  <a:lnTo>
                    <a:pt x="291504" y="1026268"/>
                  </a:lnTo>
                  <a:lnTo>
                    <a:pt x="277704" y="1044173"/>
                  </a:lnTo>
                  <a:lnTo>
                    <a:pt x="263903" y="1062210"/>
                  </a:lnTo>
                  <a:lnTo>
                    <a:pt x="250103" y="1080379"/>
                  </a:lnTo>
                  <a:lnTo>
                    <a:pt x="236302" y="1098677"/>
                  </a:lnTo>
                  <a:lnTo>
                    <a:pt x="222502" y="1117104"/>
                  </a:lnTo>
                  <a:lnTo>
                    <a:pt x="208702" y="1135659"/>
                  </a:lnTo>
                  <a:lnTo>
                    <a:pt x="194901" y="1154340"/>
                  </a:lnTo>
                  <a:lnTo>
                    <a:pt x="181101" y="1173147"/>
                  </a:lnTo>
                  <a:lnTo>
                    <a:pt x="167300" y="1192079"/>
                  </a:lnTo>
                  <a:lnTo>
                    <a:pt x="153500" y="1211134"/>
                  </a:lnTo>
                  <a:lnTo>
                    <a:pt x="139700" y="1230311"/>
                  </a:lnTo>
                  <a:lnTo>
                    <a:pt x="125899" y="1249610"/>
                  </a:lnTo>
                  <a:lnTo>
                    <a:pt x="112099" y="1269029"/>
                  </a:lnTo>
                  <a:lnTo>
                    <a:pt x="98299" y="1288567"/>
                  </a:lnTo>
                  <a:lnTo>
                    <a:pt x="84498" y="1308224"/>
                  </a:lnTo>
                  <a:lnTo>
                    <a:pt x="70698" y="1327997"/>
                  </a:lnTo>
                  <a:lnTo>
                    <a:pt x="56897" y="1347887"/>
                  </a:lnTo>
                  <a:lnTo>
                    <a:pt x="43097" y="1367892"/>
                  </a:lnTo>
                  <a:lnTo>
                    <a:pt x="29297" y="1388011"/>
                  </a:lnTo>
                  <a:lnTo>
                    <a:pt x="15496" y="1408243"/>
                  </a:lnTo>
                  <a:lnTo>
                    <a:pt x="1696" y="1428587"/>
                  </a:lnTo>
                  <a:lnTo>
                    <a:pt x="0" y="14311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48686" y="2146855"/>
              <a:ext cx="2967084" cy="1215418"/>
            </a:xfrm>
            <a:custGeom>
              <a:avLst/>
              <a:pathLst>
                <a:path w="2967084" h="1215418">
                  <a:moveTo>
                    <a:pt x="0" y="1047634"/>
                  </a:moveTo>
                  <a:lnTo>
                    <a:pt x="13800" y="1035236"/>
                  </a:lnTo>
                  <a:lnTo>
                    <a:pt x="27600" y="1022899"/>
                  </a:lnTo>
                  <a:lnTo>
                    <a:pt x="41401" y="1010625"/>
                  </a:lnTo>
                  <a:lnTo>
                    <a:pt x="55201" y="998413"/>
                  </a:lnTo>
                  <a:lnTo>
                    <a:pt x="69001" y="986265"/>
                  </a:lnTo>
                  <a:lnTo>
                    <a:pt x="82802" y="974180"/>
                  </a:lnTo>
                  <a:lnTo>
                    <a:pt x="96602" y="962160"/>
                  </a:lnTo>
                  <a:lnTo>
                    <a:pt x="110403" y="950205"/>
                  </a:lnTo>
                  <a:lnTo>
                    <a:pt x="124203" y="938316"/>
                  </a:lnTo>
                  <a:lnTo>
                    <a:pt x="138003" y="926492"/>
                  </a:lnTo>
                  <a:lnTo>
                    <a:pt x="151804" y="914736"/>
                  </a:lnTo>
                  <a:lnTo>
                    <a:pt x="165604" y="903047"/>
                  </a:lnTo>
                  <a:lnTo>
                    <a:pt x="179405" y="891426"/>
                  </a:lnTo>
                  <a:lnTo>
                    <a:pt x="193205" y="879874"/>
                  </a:lnTo>
                  <a:lnTo>
                    <a:pt x="207005" y="868391"/>
                  </a:lnTo>
                  <a:lnTo>
                    <a:pt x="220806" y="856978"/>
                  </a:lnTo>
                  <a:lnTo>
                    <a:pt x="234606" y="845636"/>
                  </a:lnTo>
                  <a:lnTo>
                    <a:pt x="248407" y="834364"/>
                  </a:lnTo>
                  <a:lnTo>
                    <a:pt x="262207" y="823165"/>
                  </a:lnTo>
                  <a:lnTo>
                    <a:pt x="276007" y="812038"/>
                  </a:lnTo>
                  <a:lnTo>
                    <a:pt x="289808" y="800983"/>
                  </a:lnTo>
                  <a:lnTo>
                    <a:pt x="303608" y="790003"/>
                  </a:lnTo>
                  <a:lnTo>
                    <a:pt x="317409" y="779096"/>
                  </a:lnTo>
                  <a:lnTo>
                    <a:pt x="331209" y="768264"/>
                  </a:lnTo>
                  <a:lnTo>
                    <a:pt x="345009" y="757508"/>
                  </a:lnTo>
                  <a:lnTo>
                    <a:pt x="358810" y="746827"/>
                  </a:lnTo>
                  <a:lnTo>
                    <a:pt x="372610" y="736223"/>
                  </a:lnTo>
                  <a:lnTo>
                    <a:pt x="386411" y="725697"/>
                  </a:lnTo>
                  <a:lnTo>
                    <a:pt x="400211" y="715247"/>
                  </a:lnTo>
                  <a:lnTo>
                    <a:pt x="414011" y="704876"/>
                  </a:lnTo>
                  <a:lnTo>
                    <a:pt x="427812" y="694584"/>
                  </a:lnTo>
                  <a:lnTo>
                    <a:pt x="441612" y="684371"/>
                  </a:lnTo>
                  <a:lnTo>
                    <a:pt x="455413" y="674237"/>
                  </a:lnTo>
                  <a:lnTo>
                    <a:pt x="469213" y="664184"/>
                  </a:lnTo>
                  <a:lnTo>
                    <a:pt x="483013" y="654211"/>
                  </a:lnTo>
                  <a:lnTo>
                    <a:pt x="496814" y="644319"/>
                  </a:lnTo>
                  <a:lnTo>
                    <a:pt x="510614" y="634508"/>
                  </a:lnTo>
                  <a:lnTo>
                    <a:pt x="524414" y="624779"/>
                  </a:lnTo>
                  <a:lnTo>
                    <a:pt x="538215" y="615132"/>
                  </a:lnTo>
                  <a:lnTo>
                    <a:pt x="552015" y="605568"/>
                  </a:lnTo>
                  <a:lnTo>
                    <a:pt x="565816" y="596086"/>
                  </a:lnTo>
                  <a:lnTo>
                    <a:pt x="579616" y="586687"/>
                  </a:lnTo>
                  <a:lnTo>
                    <a:pt x="593416" y="577371"/>
                  </a:lnTo>
                  <a:lnTo>
                    <a:pt x="607217" y="568138"/>
                  </a:lnTo>
                  <a:lnTo>
                    <a:pt x="621017" y="558989"/>
                  </a:lnTo>
                  <a:lnTo>
                    <a:pt x="634818" y="549923"/>
                  </a:lnTo>
                  <a:lnTo>
                    <a:pt x="648618" y="540941"/>
                  </a:lnTo>
                  <a:lnTo>
                    <a:pt x="662418" y="532042"/>
                  </a:lnTo>
                  <a:lnTo>
                    <a:pt x="676219" y="523226"/>
                  </a:lnTo>
                  <a:lnTo>
                    <a:pt x="690019" y="514494"/>
                  </a:lnTo>
                  <a:lnTo>
                    <a:pt x="703820" y="505845"/>
                  </a:lnTo>
                  <a:lnTo>
                    <a:pt x="717620" y="497280"/>
                  </a:lnTo>
                  <a:lnTo>
                    <a:pt x="731420" y="488797"/>
                  </a:lnTo>
                  <a:lnTo>
                    <a:pt x="745221" y="480397"/>
                  </a:lnTo>
                  <a:lnTo>
                    <a:pt x="759021" y="472079"/>
                  </a:lnTo>
                  <a:lnTo>
                    <a:pt x="772822" y="463843"/>
                  </a:lnTo>
                  <a:lnTo>
                    <a:pt x="786622" y="455688"/>
                  </a:lnTo>
                  <a:lnTo>
                    <a:pt x="800422" y="447614"/>
                  </a:lnTo>
                  <a:lnTo>
                    <a:pt x="814223" y="439621"/>
                  </a:lnTo>
                  <a:lnTo>
                    <a:pt x="828023" y="431708"/>
                  </a:lnTo>
                  <a:lnTo>
                    <a:pt x="841824" y="423874"/>
                  </a:lnTo>
                  <a:lnTo>
                    <a:pt x="855624" y="416119"/>
                  </a:lnTo>
                  <a:lnTo>
                    <a:pt x="869424" y="408442"/>
                  </a:lnTo>
                  <a:lnTo>
                    <a:pt x="883225" y="400842"/>
                  </a:lnTo>
                  <a:lnTo>
                    <a:pt x="897025" y="393318"/>
                  </a:lnTo>
                  <a:lnTo>
                    <a:pt x="910826" y="385870"/>
                  </a:lnTo>
                  <a:lnTo>
                    <a:pt x="924626" y="378496"/>
                  </a:lnTo>
                  <a:lnTo>
                    <a:pt x="938426" y="371196"/>
                  </a:lnTo>
                  <a:lnTo>
                    <a:pt x="952227" y="363969"/>
                  </a:lnTo>
                  <a:lnTo>
                    <a:pt x="966027" y="356814"/>
                  </a:lnTo>
                  <a:lnTo>
                    <a:pt x="979827" y="349730"/>
                  </a:lnTo>
                  <a:lnTo>
                    <a:pt x="993628" y="342715"/>
                  </a:lnTo>
                  <a:lnTo>
                    <a:pt x="1007428" y="335770"/>
                  </a:lnTo>
                  <a:lnTo>
                    <a:pt x="1021229" y="328893"/>
                  </a:lnTo>
                  <a:lnTo>
                    <a:pt x="1035029" y="322083"/>
                  </a:lnTo>
                  <a:lnTo>
                    <a:pt x="1048829" y="315340"/>
                  </a:lnTo>
                  <a:lnTo>
                    <a:pt x="1062630" y="308662"/>
                  </a:lnTo>
                  <a:lnTo>
                    <a:pt x="1076430" y="302050"/>
                  </a:lnTo>
                  <a:lnTo>
                    <a:pt x="1090231" y="295503"/>
                  </a:lnTo>
                  <a:lnTo>
                    <a:pt x="1104031" y="289021"/>
                  </a:lnTo>
                  <a:lnTo>
                    <a:pt x="1117831" y="282604"/>
                  </a:lnTo>
                  <a:lnTo>
                    <a:pt x="1131632" y="276251"/>
                  </a:lnTo>
                  <a:lnTo>
                    <a:pt x="1145432" y="269963"/>
                  </a:lnTo>
                  <a:lnTo>
                    <a:pt x="1159233" y="263741"/>
                  </a:lnTo>
                  <a:lnTo>
                    <a:pt x="1173033" y="257586"/>
                  </a:lnTo>
                  <a:lnTo>
                    <a:pt x="1186833" y="251497"/>
                  </a:lnTo>
                  <a:lnTo>
                    <a:pt x="1200634" y="245477"/>
                  </a:lnTo>
                  <a:lnTo>
                    <a:pt x="1214434" y="239526"/>
                  </a:lnTo>
                  <a:lnTo>
                    <a:pt x="1228235" y="233645"/>
                  </a:lnTo>
                  <a:lnTo>
                    <a:pt x="1242035" y="227837"/>
                  </a:lnTo>
                  <a:lnTo>
                    <a:pt x="1255835" y="222101"/>
                  </a:lnTo>
                  <a:lnTo>
                    <a:pt x="1269636" y="216440"/>
                  </a:lnTo>
                  <a:lnTo>
                    <a:pt x="1283436" y="210854"/>
                  </a:lnTo>
                  <a:lnTo>
                    <a:pt x="1297237" y="205346"/>
                  </a:lnTo>
                  <a:lnTo>
                    <a:pt x="1311037" y="199914"/>
                  </a:lnTo>
                  <a:lnTo>
                    <a:pt x="1324837" y="194559"/>
                  </a:lnTo>
                  <a:lnTo>
                    <a:pt x="1338638" y="189279"/>
                  </a:lnTo>
                  <a:lnTo>
                    <a:pt x="1352438" y="184075"/>
                  </a:lnTo>
                  <a:lnTo>
                    <a:pt x="1366239" y="178947"/>
                  </a:lnTo>
                  <a:lnTo>
                    <a:pt x="1380039" y="173892"/>
                  </a:lnTo>
                  <a:lnTo>
                    <a:pt x="1393839" y="168911"/>
                  </a:lnTo>
                  <a:lnTo>
                    <a:pt x="1407640" y="164003"/>
                  </a:lnTo>
                  <a:lnTo>
                    <a:pt x="1421440" y="159167"/>
                  </a:lnTo>
                  <a:lnTo>
                    <a:pt x="1435241" y="154402"/>
                  </a:lnTo>
                  <a:lnTo>
                    <a:pt x="1449041" y="149707"/>
                  </a:lnTo>
                  <a:lnTo>
                    <a:pt x="1462841" y="145081"/>
                  </a:lnTo>
                  <a:lnTo>
                    <a:pt x="1476642" y="140524"/>
                  </a:lnTo>
                  <a:lnTo>
                    <a:pt x="1490442" y="136033"/>
                  </a:lnTo>
                  <a:lnTo>
                    <a:pt x="1504242" y="131607"/>
                  </a:lnTo>
                  <a:lnTo>
                    <a:pt x="1518043" y="127246"/>
                  </a:lnTo>
                  <a:lnTo>
                    <a:pt x="1531843" y="122948"/>
                  </a:lnTo>
                  <a:lnTo>
                    <a:pt x="1545644" y="118712"/>
                  </a:lnTo>
                  <a:lnTo>
                    <a:pt x="1559444" y="114536"/>
                  </a:lnTo>
                  <a:lnTo>
                    <a:pt x="1573244" y="110419"/>
                  </a:lnTo>
                  <a:lnTo>
                    <a:pt x="1587045" y="106359"/>
                  </a:lnTo>
                  <a:lnTo>
                    <a:pt x="1600845" y="102355"/>
                  </a:lnTo>
                  <a:lnTo>
                    <a:pt x="1614646" y="98406"/>
                  </a:lnTo>
                  <a:lnTo>
                    <a:pt x="1628446" y="94509"/>
                  </a:lnTo>
                  <a:lnTo>
                    <a:pt x="1642246" y="90664"/>
                  </a:lnTo>
                  <a:lnTo>
                    <a:pt x="1656047" y="86868"/>
                  </a:lnTo>
                  <a:lnTo>
                    <a:pt x="1669847" y="83121"/>
                  </a:lnTo>
                  <a:lnTo>
                    <a:pt x="1683648" y="79421"/>
                  </a:lnTo>
                  <a:lnTo>
                    <a:pt x="1697448" y="75767"/>
                  </a:lnTo>
                  <a:lnTo>
                    <a:pt x="1711248" y="72157"/>
                  </a:lnTo>
                  <a:lnTo>
                    <a:pt x="1725049" y="68592"/>
                  </a:lnTo>
                  <a:lnTo>
                    <a:pt x="1738849" y="65069"/>
                  </a:lnTo>
                  <a:lnTo>
                    <a:pt x="1752650" y="61590"/>
                  </a:lnTo>
                  <a:lnTo>
                    <a:pt x="1766450" y="58154"/>
                  </a:lnTo>
                  <a:lnTo>
                    <a:pt x="1780250" y="54762"/>
                  </a:lnTo>
                  <a:lnTo>
                    <a:pt x="1794051" y="51414"/>
                  </a:lnTo>
                  <a:lnTo>
                    <a:pt x="1807851" y="48112"/>
                  </a:lnTo>
                  <a:lnTo>
                    <a:pt x="1821652" y="44859"/>
                  </a:lnTo>
                  <a:lnTo>
                    <a:pt x="1835452" y="41655"/>
                  </a:lnTo>
                  <a:lnTo>
                    <a:pt x="1849252" y="38506"/>
                  </a:lnTo>
                  <a:lnTo>
                    <a:pt x="1863053" y="35414"/>
                  </a:lnTo>
                  <a:lnTo>
                    <a:pt x="1876853" y="32384"/>
                  </a:lnTo>
                  <a:lnTo>
                    <a:pt x="1890654" y="29421"/>
                  </a:lnTo>
                  <a:lnTo>
                    <a:pt x="1904454" y="26532"/>
                  </a:lnTo>
                  <a:lnTo>
                    <a:pt x="1918254" y="23723"/>
                  </a:lnTo>
                  <a:lnTo>
                    <a:pt x="1932055" y="21003"/>
                  </a:lnTo>
                  <a:lnTo>
                    <a:pt x="1945855" y="18381"/>
                  </a:lnTo>
                  <a:lnTo>
                    <a:pt x="1959655" y="15868"/>
                  </a:lnTo>
                  <a:lnTo>
                    <a:pt x="1973456" y="13476"/>
                  </a:lnTo>
                  <a:lnTo>
                    <a:pt x="1987256" y="11218"/>
                  </a:lnTo>
                  <a:lnTo>
                    <a:pt x="2001057" y="9109"/>
                  </a:lnTo>
                  <a:lnTo>
                    <a:pt x="2014857" y="7167"/>
                  </a:lnTo>
                  <a:lnTo>
                    <a:pt x="2028657" y="5409"/>
                  </a:lnTo>
                  <a:lnTo>
                    <a:pt x="2042458" y="3857"/>
                  </a:lnTo>
                  <a:lnTo>
                    <a:pt x="2056258" y="2533"/>
                  </a:lnTo>
                  <a:lnTo>
                    <a:pt x="2070059" y="1460"/>
                  </a:lnTo>
                  <a:lnTo>
                    <a:pt x="2083859" y="663"/>
                  </a:lnTo>
                  <a:lnTo>
                    <a:pt x="2097659" y="168"/>
                  </a:lnTo>
                  <a:lnTo>
                    <a:pt x="2111460" y="0"/>
                  </a:lnTo>
                  <a:lnTo>
                    <a:pt x="2125260" y="183"/>
                  </a:lnTo>
                  <a:lnTo>
                    <a:pt x="2139061" y="741"/>
                  </a:lnTo>
                  <a:lnTo>
                    <a:pt x="2152861" y="1693"/>
                  </a:lnTo>
                  <a:lnTo>
                    <a:pt x="2166661" y="3056"/>
                  </a:lnTo>
                  <a:lnTo>
                    <a:pt x="2180462" y="4840"/>
                  </a:lnTo>
                  <a:lnTo>
                    <a:pt x="2194262" y="7054"/>
                  </a:lnTo>
                  <a:lnTo>
                    <a:pt x="2208063" y="9701"/>
                  </a:lnTo>
                  <a:lnTo>
                    <a:pt x="2221863" y="12781"/>
                  </a:lnTo>
                  <a:lnTo>
                    <a:pt x="2235663" y="16296"/>
                  </a:lnTo>
                  <a:lnTo>
                    <a:pt x="2249464" y="20247"/>
                  </a:lnTo>
                  <a:lnTo>
                    <a:pt x="2263264" y="24639"/>
                  </a:lnTo>
                  <a:lnTo>
                    <a:pt x="2277065" y="29477"/>
                  </a:lnTo>
                  <a:lnTo>
                    <a:pt x="2290865" y="34771"/>
                  </a:lnTo>
                  <a:lnTo>
                    <a:pt x="2304665" y="40529"/>
                  </a:lnTo>
                  <a:lnTo>
                    <a:pt x="2318466" y="46760"/>
                  </a:lnTo>
                  <a:lnTo>
                    <a:pt x="2332266" y="53471"/>
                  </a:lnTo>
                  <a:lnTo>
                    <a:pt x="2346067" y="60666"/>
                  </a:lnTo>
                  <a:lnTo>
                    <a:pt x="2359867" y="68346"/>
                  </a:lnTo>
                  <a:lnTo>
                    <a:pt x="2373667" y="76506"/>
                  </a:lnTo>
                  <a:lnTo>
                    <a:pt x="2387468" y="85138"/>
                  </a:lnTo>
                  <a:lnTo>
                    <a:pt x="2401268" y="94230"/>
                  </a:lnTo>
                  <a:lnTo>
                    <a:pt x="2415068" y="103766"/>
                  </a:lnTo>
                  <a:lnTo>
                    <a:pt x="2428869" y="113728"/>
                  </a:lnTo>
                  <a:lnTo>
                    <a:pt x="2442669" y="124092"/>
                  </a:lnTo>
                  <a:lnTo>
                    <a:pt x="2456470" y="134837"/>
                  </a:lnTo>
                  <a:lnTo>
                    <a:pt x="2470270" y="145938"/>
                  </a:lnTo>
                  <a:lnTo>
                    <a:pt x="2484070" y="157369"/>
                  </a:lnTo>
                  <a:lnTo>
                    <a:pt x="2497871" y="169105"/>
                  </a:lnTo>
                  <a:lnTo>
                    <a:pt x="2511671" y="181122"/>
                  </a:lnTo>
                  <a:lnTo>
                    <a:pt x="2525472" y="193395"/>
                  </a:lnTo>
                  <a:lnTo>
                    <a:pt x="2539272" y="205901"/>
                  </a:lnTo>
                  <a:lnTo>
                    <a:pt x="2553072" y="218617"/>
                  </a:lnTo>
                  <a:lnTo>
                    <a:pt x="2566873" y="231525"/>
                  </a:lnTo>
                  <a:lnTo>
                    <a:pt x="2580673" y="244604"/>
                  </a:lnTo>
                  <a:lnTo>
                    <a:pt x="2594474" y="257836"/>
                  </a:lnTo>
                  <a:lnTo>
                    <a:pt x="2608274" y="271206"/>
                  </a:lnTo>
                  <a:lnTo>
                    <a:pt x="2622074" y="284698"/>
                  </a:lnTo>
                  <a:lnTo>
                    <a:pt x="2635875" y="298299"/>
                  </a:lnTo>
                  <a:lnTo>
                    <a:pt x="2649675" y="311997"/>
                  </a:lnTo>
                  <a:lnTo>
                    <a:pt x="2663476" y="325781"/>
                  </a:lnTo>
                  <a:lnTo>
                    <a:pt x="2677276" y="339640"/>
                  </a:lnTo>
                  <a:lnTo>
                    <a:pt x="2691076" y="353567"/>
                  </a:lnTo>
                  <a:lnTo>
                    <a:pt x="2704877" y="367553"/>
                  </a:lnTo>
                  <a:lnTo>
                    <a:pt x="2718677" y="381591"/>
                  </a:lnTo>
                  <a:lnTo>
                    <a:pt x="2732478" y="395675"/>
                  </a:lnTo>
                  <a:lnTo>
                    <a:pt x="2746278" y="409799"/>
                  </a:lnTo>
                  <a:lnTo>
                    <a:pt x="2760078" y="423958"/>
                  </a:lnTo>
                  <a:lnTo>
                    <a:pt x="2773879" y="438148"/>
                  </a:lnTo>
                  <a:lnTo>
                    <a:pt x="2787679" y="452366"/>
                  </a:lnTo>
                  <a:lnTo>
                    <a:pt x="2801480" y="466607"/>
                  </a:lnTo>
                  <a:lnTo>
                    <a:pt x="2815280" y="480869"/>
                  </a:lnTo>
                  <a:lnTo>
                    <a:pt x="2829080" y="495148"/>
                  </a:lnTo>
                  <a:lnTo>
                    <a:pt x="2842881" y="509444"/>
                  </a:lnTo>
                  <a:lnTo>
                    <a:pt x="2856681" y="523753"/>
                  </a:lnTo>
                  <a:lnTo>
                    <a:pt x="2870482" y="538074"/>
                  </a:lnTo>
                  <a:lnTo>
                    <a:pt x="2884282" y="552406"/>
                  </a:lnTo>
                  <a:lnTo>
                    <a:pt x="2898082" y="566746"/>
                  </a:lnTo>
                  <a:lnTo>
                    <a:pt x="2911883" y="581094"/>
                  </a:lnTo>
                  <a:lnTo>
                    <a:pt x="2925683" y="595449"/>
                  </a:lnTo>
                  <a:lnTo>
                    <a:pt x="2939483" y="609809"/>
                  </a:lnTo>
                  <a:lnTo>
                    <a:pt x="2953284" y="624174"/>
                  </a:lnTo>
                  <a:lnTo>
                    <a:pt x="2967084" y="638544"/>
                  </a:lnTo>
                  <a:lnTo>
                    <a:pt x="2967084" y="991204"/>
                  </a:lnTo>
                  <a:lnTo>
                    <a:pt x="2953284" y="971134"/>
                  </a:lnTo>
                  <a:lnTo>
                    <a:pt x="2939483" y="951065"/>
                  </a:lnTo>
                  <a:lnTo>
                    <a:pt x="2925683" y="930999"/>
                  </a:lnTo>
                  <a:lnTo>
                    <a:pt x="2911883" y="910934"/>
                  </a:lnTo>
                  <a:lnTo>
                    <a:pt x="2898082" y="890872"/>
                  </a:lnTo>
                  <a:lnTo>
                    <a:pt x="2884282" y="870813"/>
                  </a:lnTo>
                  <a:lnTo>
                    <a:pt x="2870482" y="850756"/>
                  </a:lnTo>
                  <a:lnTo>
                    <a:pt x="2856681" y="830703"/>
                  </a:lnTo>
                  <a:lnTo>
                    <a:pt x="2842881" y="810653"/>
                  </a:lnTo>
                  <a:lnTo>
                    <a:pt x="2829080" y="790608"/>
                  </a:lnTo>
                  <a:lnTo>
                    <a:pt x="2815280" y="770568"/>
                  </a:lnTo>
                  <a:lnTo>
                    <a:pt x="2801480" y="750533"/>
                  </a:lnTo>
                  <a:lnTo>
                    <a:pt x="2787679" y="730506"/>
                  </a:lnTo>
                  <a:lnTo>
                    <a:pt x="2773879" y="710485"/>
                  </a:lnTo>
                  <a:lnTo>
                    <a:pt x="2760078" y="690474"/>
                  </a:lnTo>
                  <a:lnTo>
                    <a:pt x="2746278" y="670473"/>
                  </a:lnTo>
                  <a:lnTo>
                    <a:pt x="2732478" y="650485"/>
                  </a:lnTo>
                  <a:lnTo>
                    <a:pt x="2718677" y="630511"/>
                  </a:lnTo>
                  <a:lnTo>
                    <a:pt x="2704877" y="610554"/>
                  </a:lnTo>
                  <a:lnTo>
                    <a:pt x="2691076" y="590616"/>
                  </a:lnTo>
                  <a:lnTo>
                    <a:pt x="2677276" y="570702"/>
                  </a:lnTo>
                  <a:lnTo>
                    <a:pt x="2663476" y="550816"/>
                  </a:lnTo>
                  <a:lnTo>
                    <a:pt x="2649675" y="530962"/>
                  </a:lnTo>
                  <a:lnTo>
                    <a:pt x="2635875" y="511146"/>
                  </a:lnTo>
                  <a:lnTo>
                    <a:pt x="2622074" y="491375"/>
                  </a:lnTo>
                  <a:lnTo>
                    <a:pt x="2608274" y="471656"/>
                  </a:lnTo>
                  <a:lnTo>
                    <a:pt x="2594474" y="452000"/>
                  </a:lnTo>
                  <a:lnTo>
                    <a:pt x="2580673" y="432417"/>
                  </a:lnTo>
                  <a:lnTo>
                    <a:pt x="2566873" y="412921"/>
                  </a:lnTo>
                  <a:lnTo>
                    <a:pt x="2553072" y="393524"/>
                  </a:lnTo>
                  <a:lnTo>
                    <a:pt x="2539272" y="374246"/>
                  </a:lnTo>
                  <a:lnTo>
                    <a:pt x="2525472" y="355106"/>
                  </a:lnTo>
                  <a:lnTo>
                    <a:pt x="2511671" y="336127"/>
                  </a:lnTo>
                  <a:lnTo>
                    <a:pt x="2497871" y="317334"/>
                  </a:lnTo>
                  <a:lnTo>
                    <a:pt x="2484070" y="298759"/>
                  </a:lnTo>
                  <a:lnTo>
                    <a:pt x="2470270" y="280434"/>
                  </a:lnTo>
                  <a:lnTo>
                    <a:pt x="2456470" y="262397"/>
                  </a:lnTo>
                  <a:lnTo>
                    <a:pt x="2442669" y="244690"/>
                  </a:lnTo>
                  <a:lnTo>
                    <a:pt x="2428869" y="227359"/>
                  </a:lnTo>
                  <a:lnTo>
                    <a:pt x="2415068" y="210454"/>
                  </a:lnTo>
                  <a:lnTo>
                    <a:pt x="2401268" y="194029"/>
                  </a:lnTo>
                  <a:lnTo>
                    <a:pt x="2387468" y="178139"/>
                  </a:lnTo>
                  <a:lnTo>
                    <a:pt x="2373667" y="162844"/>
                  </a:lnTo>
                  <a:lnTo>
                    <a:pt x="2359867" y="148201"/>
                  </a:lnTo>
                  <a:lnTo>
                    <a:pt x="2346067" y="134269"/>
                  </a:lnTo>
                  <a:lnTo>
                    <a:pt x="2332266" y="121103"/>
                  </a:lnTo>
                  <a:lnTo>
                    <a:pt x="2318466" y="108754"/>
                  </a:lnTo>
                  <a:lnTo>
                    <a:pt x="2304665" y="97266"/>
                  </a:lnTo>
                  <a:lnTo>
                    <a:pt x="2290865" y="86674"/>
                  </a:lnTo>
                  <a:lnTo>
                    <a:pt x="2277065" y="77002"/>
                  </a:lnTo>
                  <a:lnTo>
                    <a:pt x="2263264" y="68263"/>
                  </a:lnTo>
                  <a:lnTo>
                    <a:pt x="2249464" y="60454"/>
                  </a:lnTo>
                  <a:lnTo>
                    <a:pt x="2235663" y="53560"/>
                  </a:lnTo>
                  <a:lnTo>
                    <a:pt x="2221863" y="47549"/>
                  </a:lnTo>
                  <a:lnTo>
                    <a:pt x="2208063" y="42377"/>
                  </a:lnTo>
                  <a:lnTo>
                    <a:pt x="2194262" y="37993"/>
                  </a:lnTo>
                  <a:lnTo>
                    <a:pt x="2180462" y="34334"/>
                  </a:lnTo>
                  <a:lnTo>
                    <a:pt x="2166661" y="31339"/>
                  </a:lnTo>
                  <a:lnTo>
                    <a:pt x="2152861" y="28945"/>
                  </a:lnTo>
                  <a:lnTo>
                    <a:pt x="2139061" y="27092"/>
                  </a:lnTo>
                  <a:lnTo>
                    <a:pt x="2125260" y="25725"/>
                  </a:lnTo>
                  <a:lnTo>
                    <a:pt x="2111460" y="24794"/>
                  </a:lnTo>
                  <a:lnTo>
                    <a:pt x="2097659" y="24253"/>
                  </a:lnTo>
                  <a:lnTo>
                    <a:pt x="2083859" y="24063"/>
                  </a:lnTo>
                  <a:lnTo>
                    <a:pt x="2070059" y="24188"/>
                  </a:lnTo>
                  <a:lnTo>
                    <a:pt x="2056258" y="24597"/>
                  </a:lnTo>
                  <a:lnTo>
                    <a:pt x="2042458" y="25263"/>
                  </a:lnTo>
                  <a:lnTo>
                    <a:pt x="2028657" y="26161"/>
                  </a:lnTo>
                  <a:lnTo>
                    <a:pt x="2014857" y="27271"/>
                  </a:lnTo>
                  <a:lnTo>
                    <a:pt x="2001057" y="28573"/>
                  </a:lnTo>
                  <a:lnTo>
                    <a:pt x="1987256" y="30051"/>
                  </a:lnTo>
                  <a:lnTo>
                    <a:pt x="1973456" y="31690"/>
                  </a:lnTo>
                  <a:lnTo>
                    <a:pt x="1959655" y="33479"/>
                  </a:lnTo>
                  <a:lnTo>
                    <a:pt x="1945855" y="35406"/>
                  </a:lnTo>
                  <a:lnTo>
                    <a:pt x="1932055" y="37462"/>
                  </a:lnTo>
                  <a:lnTo>
                    <a:pt x="1918254" y="39638"/>
                  </a:lnTo>
                  <a:lnTo>
                    <a:pt x="1904454" y="41927"/>
                  </a:lnTo>
                  <a:lnTo>
                    <a:pt x="1890654" y="44323"/>
                  </a:lnTo>
                  <a:lnTo>
                    <a:pt x="1876853" y="46821"/>
                  </a:lnTo>
                  <a:lnTo>
                    <a:pt x="1863053" y="49416"/>
                  </a:lnTo>
                  <a:lnTo>
                    <a:pt x="1849252" y="52105"/>
                  </a:lnTo>
                  <a:lnTo>
                    <a:pt x="1835452" y="54883"/>
                  </a:lnTo>
                  <a:lnTo>
                    <a:pt x="1821652" y="57749"/>
                  </a:lnTo>
                  <a:lnTo>
                    <a:pt x="1807851" y="60700"/>
                  </a:lnTo>
                  <a:lnTo>
                    <a:pt x="1794051" y="63733"/>
                  </a:lnTo>
                  <a:lnTo>
                    <a:pt x="1780250" y="66846"/>
                  </a:lnTo>
                  <a:lnTo>
                    <a:pt x="1766450" y="70039"/>
                  </a:lnTo>
                  <a:lnTo>
                    <a:pt x="1752650" y="73308"/>
                  </a:lnTo>
                  <a:lnTo>
                    <a:pt x="1738849" y="76653"/>
                  </a:lnTo>
                  <a:lnTo>
                    <a:pt x="1725049" y="80072"/>
                  </a:lnTo>
                  <a:lnTo>
                    <a:pt x="1711248" y="83564"/>
                  </a:lnTo>
                  <a:lnTo>
                    <a:pt x="1697448" y="87126"/>
                  </a:lnTo>
                  <a:lnTo>
                    <a:pt x="1683648" y="90758"/>
                  </a:lnTo>
                  <a:lnTo>
                    <a:pt x="1669847" y="94459"/>
                  </a:lnTo>
                  <a:lnTo>
                    <a:pt x="1656047" y="98227"/>
                  </a:lnTo>
                  <a:lnTo>
                    <a:pt x="1642246" y="102060"/>
                  </a:lnTo>
                  <a:lnTo>
                    <a:pt x="1628446" y="105959"/>
                  </a:lnTo>
                  <a:lnTo>
                    <a:pt x="1614646" y="109921"/>
                  </a:lnTo>
                  <a:lnTo>
                    <a:pt x="1600845" y="113947"/>
                  </a:lnTo>
                  <a:lnTo>
                    <a:pt x="1587045" y="118035"/>
                  </a:lnTo>
                  <a:lnTo>
                    <a:pt x="1573244" y="122185"/>
                  </a:lnTo>
                  <a:lnTo>
                    <a:pt x="1559444" y="126396"/>
                  </a:lnTo>
                  <a:lnTo>
                    <a:pt x="1545644" y="130669"/>
                  </a:lnTo>
                  <a:lnTo>
                    <a:pt x="1531843" y="135002"/>
                  </a:lnTo>
                  <a:lnTo>
                    <a:pt x="1518043" y="139396"/>
                  </a:lnTo>
                  <a:lnTo>
                    <a:pt x="1504242" y="143852"/>
                  </a:lnTo>
                  <a:lnTo>
                    <a:pt x="1490442" y="148369"/>
                  </a:lnTo>
                  <a:lnTo>
                    <a:pt x="1476642" y="152948"/>
                  </a:lnTo>
                  <a:lnTo>
                    <a:pt x="1462841" y="157589"/>
                  </a:lnTo>
                  <a:lnTo>
                    <a:pt x="1449041" y="162293"/>
                  </a:lnTo>
                  <a:lnTo>
                    <a:pt x="1435241" y="167061"/>
                  </a:lnTo>
                  <a:lnTo>
                    <a:pt x="1421440" y="171894"/>
                  </a:lnTo>
                  <a:lnTo>
                    <a:pt x="1407640" y="176794"/>
                  </a:lnTo>
                  <a:lnTo>
                    <a:pt x="1393839" y="181760"/>
                  </a:lnTo>
                  <a:lnTo>
                    <a:pt x="1380039" y="186795"/>
                  </a:lnTo>
                  <a:lnTo>
                    <a:pt x="1366239" y="191901"/>
                  </a:lnTo>
                  <a:lnTo>
                    <a:pt x="1352438" y="197079"/>
                  </a:lnTo>
                  <a:lnTo>
                    <a:pt x="1338638" y="202331"/>
                  </a:lnTo>
                  <a:lnTo>
                    <a:pt x="1324837" y="207659"/>
                  </a:lnTo>
                  <a:lnTo>
                    <a:pt x="1311037" y="213065"/>
                  </a:lnTo>
                  <a:lnTo>
                    <a:pt x="1297237" y="218553"/>
                  </a:lnTo>
                  <a:lnTo>
                    <a:pt x="1283436" y="224124"/>
                  </a:lnTo>
                  <a:lnTo>
                    <a:pt x="1269636" y="229781"/>
                  </a:lnTo>
                  <a:lnTo>
                    <a:pt x="1255835" y="235526"/>
                  </a:lnTo>
                  <a:lnTo>
                    <a:pt x="1242035" y="241362"/>
                  </a:lnTo>
                  <a:lnTo>
                    <a:pt x="1228235" y="247289"/>
                  </a:lnTo>
                  <a:lnTo>
                    <a:pt x="1214434" y="253311"/>
                  </a:lnTo>
                  <a:lnTo>
                    <a:pt x="1200634" y="259428"/>
                  </a:lnTo>
                  <a:lnTo>
                    <a:pt x="1186833" y="265643"/>
                  </a:lnTo>
                  <a:lnTo>
                    <a:pt x="1173033" y="271959"/>
                  </a:lnTo>
                  <a:lnTo>
                    <a:pt x="1159233" y="278377"/>
                  </a:lnTo>
                  <a:lnTo>
                    <a:pt x="1145432" y="284898"/>
                  </a:lnTo>
                  <a:lnTo>
                    <a:pt x="1131632" y="291525"/>
                  </a:lnTo>
                  <a:lnTo>
                    <a:pt x="1117831" y="298260"/>
                  </a:lnTo>
                  <a:lnTo>
                    <a:pt x="1104031" y="305103"/>
                  </a:lnTo>
                  <a:lnTo>
                    <a:pt x="1090231" y="312055"/>
                  </a:lnTo>
                  <a:lnTo>
                    <a:pt x="1076430" y="319119"/>
                  </a:lnTo>
                  <a:lnTo>
                    <a:pt x="1062630" y="326295"/>
                  </a:lnTo>
                  <a:lnTo>
                    <a:pt x="1048829" y="333583"/>
                  </a:lnTo>
                  <a:lnTo>
                    <a:pt x="1035029" y="340985"/>
                  </a:lnTo>
                  <a:lnTo>
                    <a:pt x="1021229" y="348501"/>
                  </a:lnTo>
                  <a:lnTo>
                    <a:pt x="1007428" y="356131"/>
                  </a:lnTo>
                  <a:lnTo>
                    <a:pt x="993628" y="363876"/>
                  </a:lnTo>
                  <a:lnTo>
                    <a:pt x="979827" y="371736"/>
                  </a:lnTo>
                  <a:lnTo>
                    <a:pt x="966027" y="379711"/>
                  </a:lnTo>
                  <a:lnTo>
                    <a:pt x="952227" y="387802"/>
                  </a:lnTo>
                  <a:lnTo>
                    <a:pt x="938426" y="396009"/>
                  </a:lnTo>
                  <a:lnTo>
                    <a:pt x="924626" y="404331"/>
                  </a:lnTo>
                  <a:lnTo>
                    <a:pt x="910826" y="412770"/>
                  </a:lnTo>
                  <a:lnTo>
                    <a:pt x="897025" y="421324"/>
                  </a:lnTo>
                  <a:lnTo>
                    <a:pt x="883225" y="429995"/>
                  </a:lnTo>
                  <a:lnTo>
                    <a:pt x="869424" y="438782"/>
                  </a:lnTo>
                  <a:lnTo>
                    <a:pt x="855624" y="447686"/>
                  </a:lnTo>
                  <a:lnTo>
                    <a:pt x="841824" y="456706"/>
                  </a:lnTo>
                  <a:lnTo>
                    <a:pt x="828023" y="465843"/>
                  </a:lnTo>
                  <a:lnTo>
                    <a:pt x="814223" y="475096"/>
                  </a:lnTo>
                  <a:lnTo>
                    <a:pt x="800422" y="484465"/>
                  </a:lnTo>
                  <a:lnTo>
                    <a:pt x="786622" y="493952"/>
                  </a:lnTo>
                  <a:lnTo>
                    <a:pt x="772822" y="503554"/>
                  </a:lnTo>
                  <a:lnTo>
                    <a:pt x="759021" y="513274"/>
                  </a:lnTo>
                  <a:lnTo>
                    <a:pt x="745221" y="523110"/>
                  </a:lnTo>
                  <a:lnTo>
                    <a:pt x="731420" y="533062"/>
                  </a:lnTo>
                  <a:lnTo>
                    <a:pt x="717620" y="543130"/>
                  </a:lnTo>
                  <a:lnTo>
                    <a:pt x="703820" y="553315"/>
                  </a:lnTo>
                  <a:lnTo>
                    <a:pt x="690019" y="563616"/>
                  </a:lnTo>
                  <a:lnTo>
                    <a:pt x="676219" y="574032"/>
                  </a:lnTo>
                  <a:lnTo>
                    <a:pt x="662418" y="584564"/>
                  </a:lnTo>
                  <a:lnTo>
                    <a:pt x="648618" y="595211"/>
                  </a:lnTo>
                  <a:lnTo>
                    <a:pt x="634818" y="605973"/>
                  </a:lnTo>
                  <a:lnTo>
                    <a:pt x="621017" y="616850"/>
                  </a:lnTo>
                  <a:lnTo>
                    <a:pt x="607217" y="627842"/>
                  </a:lnTo>
                  <a:lnTo>
                    <a:pt x="593416" y="638947"/>
                  </a:lnTo>
                  <a:lnTo>
                    <a:pt x="579616" y="650166"/>
                  </a:lnTo>
                  <a:lnTo>
                    <a:pt x="565816" y="661498"/>
                  </a:lnTo>
                  <a:lnTo>
                    <a:pt x="552015" y="672943"/>
                  </a:lnTo>
                  <a:lnTo>
                    <a:pt x="538215" y="684500"/>
                  </a:lnTo>
                  <a:lnTo>
                    <a:pt x="524414" y="696168"/>
                  </a:lnTo>
                  <a:lnTo>
                    <a:pt x="510614" y="707948"/>
                  </a:lnTo>
                  <a:lnTo>
                    <a:pt x="496814" y="719838"/>
                  </a:lnTo>
                  <a:lnTo>
                    <a:pt x="483013" y="731838"/>
                  </a:lnTo>
                  <a:lnTo>
                    <a:pt x="469213" y="743947"/>
                  </a:lnTo>
                  <a:lnTo>
                    <a:pt x="455413" y="756166"/>
                  </a:lnTo>
                  <a:lnTo>
                    <a:pt x="441612" y="768492"/>
                  </a:lnTo>
                  <a:lnTo>
                    <a:pt x="427812" y="780925"/>
                  </a:lnTo>
                  <a:lnTo>
                    <a:pt x="414011" y="793465"/>
                  </a:lnTo>
                  <a:lnTo>
                    <a:pt x="400211" y="806111"/>
                  </a:lnTo>
                  <a:lnTo>
                    <a:pt x="386411" y="818862"/>
                  </a:lnTo>
                  <a:lnTo>
                    <a:pt x="372610" y="831717"/>
                  </a:lnTo>
                  <a:lnTo>
                    <a:pt x="358810" y="844676"/>
                  </a:lnTo>
                  <a:lnTo>
                    <a:pt x="345009" y="857738"/>
                  </a:lnTo>
                  <a:lnTo>
                    <a:pt x="331209" y="870903"/>
                  </a:lnTo>
                  <a:lnTo>
                    <a:pt x="317409" y="884168"/>
                  </a:lnTo>
                  <a:lnTo>
                    <a:pt x="303608" y="897534"/>
                  </a:lnTo>
                  <a:lnTo>
                    <a:pt x="289808" y="911000"/>
                  </a:lnTo>
                  <a:lnTo>
                    <a:pt x="276007" y="924565"/>
                  </a:lnTo>
                  <a:lnTo>
                    <a:pt x="262207" y="938228"/>
                  </a:lnTo>
                  <a:lnTo>
                    <a:pt x="248407" y="951988"/>
                  </a:lnTo>
                  <a:lnTo>
                    <a:pt x="234606" y="965845"/>
                  </a:lnTo>
                  <a:lnTo>
                    <a:pt x="220806" y="979798"/>
                  </a:lnTo>
                  <a:lnTo>
                    <a:pt x="207005" y="993845"/>
                  </a:lnTo>
                  <a:lnTo>
                    <a:pt x="193205" y="1007987"/>
                  </a:lnTo>
                  <a:lnTo>
                    <a:pt x="179405" y="1022222"/>
                  </a:lnTo>
                  <a:lnTo>
                    <a:pt x="165604" y="1036550"/>
                  </a:lnTo>
                  <a:lnTo>
                    <a:pt x="151804" y="1050969"/>
                  </a:lnTo>
                  <a:lnTo>
                    <a:pt x="138003" y="1065480"/>
                  </a:lnTo>
                  <a:lnTo>
                    <a:pt x="124203" y="1080080"/>
                  </a:lnTo>
                  <a:lnTo>
                    <a:pt x="110403" y="1094770"/>
                  </a:lnTo>
                  <a:lnTo>
                    <a:pt x="96602" y="1109549"/>
                  </a:lnTo>
                  <a:lnTo>
                    <a:pt x="82802" y="1124415"/>
                  </a:lnTo>
                  <a:lnTo>
                    <a:pt x="69001" y="1139369"/>
                  </a:lnTo>
                  <a:lnTo>
                    <a:pt x="55201" y="1154409"/>
                  </a:lnTo>
                  <a:lnTo>
                    <a:pt x="41401" y="1169535"/>
                  </a:lnTo>
                  <a:lnTo>
                    <a:pt x="27600" y="1184745"/>
                  </a:lnTo>
                  <a:lnTo>
                    <a:pt x="13800" y="1200040"/>
                  </a:lnTo>
                  <a:lnTo>
                    <a:pt x="0" y="1215418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48686" y="2146855"/>
              <a:ext cx="2967084" cy="1047634"/>
            </a:xfrm>
            <a:custGeom>
              <a:avLst/>
              <a:pathLst>
                <a:path w="2967084" h="1047634">
                  <a:moveTo>
                    <a:pt x="0" y="1047634"/>
                  </a:moveTo>
                  <a:lnTo>
                    <a:pt x="0" y="1047634"/>
                  </a:lnTo>
                  <a:lnTo>
                    <a:pt x="13800" y="1035236"/>
                  </a:lnTo>
                  <a:lnTo>
                    <a:pt x="27600" y="1022899"/>
                  </a:lnTo>
                  <a:lnTo>
                    <a:pt x="41401" y="1010625"/>
                  </a:lnTo>
                  <a:lnTo>
                    <a:pt x="55201" y="998413"/>
                  </a:lnTo>
                  <a:lnTo>
                    <a:pt x="69001" y="986265"/>
                  </a:lnTo>
                  <a:lnTo>
                    <a:pt x="82802" y="974180"/>
                  </a:lnTo>
                  <a:lnTo>
                    <a:pt x="96602" y="962160"/>
                  </a:lnTo>
                  <a:lnTo>
                    <a:pt x="110403" y="950205"/>
                  </a:lnTo>
                  <a:lnTo>
                    <a:pt x="124203" y="938316"/>
                  </a:lnTo>
                  <a:lnTo>
                    <a:pt x="138003" y="926492"/>
                  </a:lnTo>
                  <a:lnTo>
                    <a:pt x="151804" y="914736"/>
                  </a:lnTo>
                  <a:lnTo>
                    <a:pt x="165604" y="903047"/>
                  </a:lnTo>
                  <a:lnTo>
                    <a:pt x="179405" y="891426"/>
                  </a:lnTo>
                  <a:lnTo>
                    <a:pt x="193205" y="879874"/>
                  </a:lnTo>
                  <a:lnTo>
                    <a:pt x="207005" y="868391"/>
                  </a:lnTo>
                  <a:lnTo>
                    <a:pt x="220806" y="856978"/>
                  </a:lnTo>
                  <a:lnTo>
                    <a:pt x="234606" y="845636"/>
                  </a:lnTo>
                  <a:lnTo>
                    <a:pt x="248407" y="834364"/>
                  </a:lnTo>
                  <a:lnTo>
                    <a:pt x="262207" y="823165"/>
                  </a:lnTo>
                  <a:lnTo>
                    <a:pt x="276007" y="812038"/>
                  </a:lnTo>
                  <a:lnTo>
                    <a:pt x="289808" y="800983"/>
                  </a:lnTo>
                  <a:lnTo>
                    <a:pt x="303608" y="790003"/>
                  </a:lnTo>
                  <a:lnTo>
                    <a:pt x="317409" y="779096"/>
                  </a:lnTo>
                  <a:lnTo>
                    <a:pt x="331209" y="768264"/>
                  </a:lnTo>
                  <a:lnTo>
                    <a:pt x="345009" y="757508"/>
                  </a:lnTo>
                  <a:lnTo>
                    <a:pt x="358810" y="746827"/>
                  </a:lnTo>
                  <a:lnTo>
                    <a:pt x="372610" y="736223"/>
                  </a:lnTo>
                  <a:lnTo>
                    <a:pt x="386411" y="725697"/>
                  </a:lnTo>
                  <a:lnTo>
                    <a:pt x="400211" y="715247"/>
                  </a:lnTo>
                  <a:lnTo>
                    <a:pt x="414011" y="704876"/>
                  </a:lnTo>
                  <a:lnTo>
                    <a:pt x="427812" y="694584"/>
                  </a:lnTo>
                  <a:lnTo>
                    <a:pt x="441612" y="684371"/>
                  </a:lnTo>
                  <a:lnTo>
                    <a:pt x="455413" y="674237"/>
                  </a:lnTo>
                  <a:lnTo>
                    <a:pt x="469213" y="664184"/>
                  </a:lnTo>
                  <a:lnTo>
                    <a:pt x="483013" y="654211"/>
                  </a:lnTo>
                  <a:lnTo>
                    <a:pt x="496814" y="644319"/>
                  </a:lnTo>
                  <a:lnTo>
                    <a:pt x="510614" y="634508"/>
                  </a:lnTo>
                  <a:lnTo>
                    <a:pt x="524414" y="624779"/>
                  </a:lnTo>
                  <a:lnTo>
                    <a:pt x="538215" y="615132"/>
                  </a:lnTo>
                  <a:lnTo>
                    <a:pt x="552015" y="605568"/>
                  </a:lnTo>
                  <a:lnTo>
                    <a:pt x="565816" y="596086"/>
                  </a:lnTo>
                  <a:lnTo>
                    <a:pt x="579616" y="586687"/>
                  </a:lnTo>
                  <a:lnTo>
                    <a:pt x="593416" y="577371"/>
                  </a:lnTo>
                  <a:lnTo>
                    <a:pt x="607217" y="568138"/>
                  </a:lnTo>
                  <a:lnTo>
                    <a:pt x="621017" y="558989"/>
                  </a:lnTo>
                  <a:lnTo>
                    <a:pt x="634818" y="549923"/>
                  </a:lnTo>
                  <a:lnTo>
                    <a:pt x="648618" y="540941"/>
                  </a:lnTo>
                  <a:lnTo>
                    <a:pt x="662418" y="532042"/>
                  </a:lnTo>
                  <a:lnTo>
                    <a:pt x="676219" y="523226"/>
                  </a:lnTo>
                  <a:lnTo>
                    <a:pt x="690019" y="514494"/>
                  </a:lnTo>
                  <a:lnTo>
                    <a:pt x="703820" y="505845"/>
                  </a:lnTo>
                  <a:lnTo>
                    <a:pt x="717620" y="497280"/>
                  </a:lnTo>
                  <a:lnTo>
                    <a:pt x="731420" y="488797"/>
                  </a:lnTo>
                  <a:lnTo>
                    <a:pt x="745221" y="480397"/>
                  </a:lnTo>
                  <a:lnTo>
                    <a:pt x="759021" y="472079"/>
                  </a:lnTo>
                  <a:lnTo>
                    <a:pt x="772822" y="463843"/>
                  </a:lnTo>
                  <a:lnTo>
                    <a:pt x="786622" y="455688"/>
                  </a:lnTo>
                  <a:lnTo>
                    <a:pt x="800422" y="447614"/>
                  </a:lnTo>
                  <a:lnTo>
                    <a:pt x="814223" y="439621"/>
                  </a:lnTo>
                  <a:lnTo>
                    <a:pt x="828023" y="431708"/>
                  </a:lnTo>
                  <a:lnTo>
                    <a:pt x="841824" y="423874"/>
                  </a:lnTo>
                  <a:lnTo>
                    <a:pt x="855624" y="416119"/>
                  </a:lnTo>
                  <a:lnTo>
                    <a:pt x="869424" y="408442"/>
                  </a:lnTo>
                  <a:lnTo>
                    <a:pt x="883225" y="400842"/>
                  </a:lnTo>
                  <a:lnTo>
                    <a:pt x="897025" y="393318"/>
                  </a:lnTo>
                  <a:lnTo>
                    <a:pt x="910826" y="385870"/>
                  </a:lnTo>
                  <a:lnTo>
                    <a:pt x="924626" y="378496"/>
                  </a:lnTo>
                  <a:lnTo>
                    <a:pt x="938426" y="371196"/>
                  </a:lnTo>
                  <a:lnTo>
                    <a:pt x="952227" y="363969"/>
                  </a:lnTo>
                  <a:lnTo>
                    <a:pt x="966027" y="356814"/>
                  </a:lnTo>
                  <a:lnTo>
                    <a:pt x="979827" y="349730"/>
                  </a:lnTo>
                  <a:lnTo>
                    <a:pt x="993628" y="342715"/>
                  </a:lnTo>
                  <a:lnTo>
                    <a:pt x="1007428" y="335770"/>
                  </a:lnTo>
                  <a:lnTo>
                    <a:pt x="1021229" y="328893"/>
                  </a:lnTo>
                  <a:lnTo>
                    <a:pt x="1035029" y="322083"/>
                  </a:lnTo>
                  <a:lnTo>
                    <a:pt x="1048829" y="315340"/>
                  </a:lnTo>
                  <a:lnTo>
                    <a:pt x="1062630" y="308662"/>
                  </a:lnTo>
                  <a:lnTo>
                    <a:pt x="1076430" y="302050"/>
                  </a:lnTo>
                  <a:lnTo>
                    <a:pt x="1090231" y="295503"/>
                  </a:lnTo>
                  <a:lnTo>
                    <a:pt x="1104031" y="289021"/>
                  </a:lnTo>
                  <a:lnTo>
                    <a:pt x="1117831" y="282604"/>
                  </a:lnTo>
                  <a:lnTo>
                    <a:pt x="1131632" y="276251"/>
                  </a:lnTo>
                  <a:lnTo>
                    <a:pt x="1145432" y="269963"/>
                  </a:lnTo>
                  <a:lnTo>
                    <a:pt x="1159233" y="263741"/>
                  </a:lnTo>
                  <a:lnTo>
                    <a:pt x="1173033" y="257586"/>
                  </a:lnTo>
                  <a:lnTo>
                    <a:pt x="1186833" y="251497"/>
                  </a:lnTo>
                  <a:lnTo>
                    <a:pt x="1200634" y="245477"/>
                  </a:lnTo>
                  <a:lnTo>
                    <a:pt x="1214434" y="239526"/>
                  </a:lnTo>
                  <a:lnTo>
                    <a:pt x="1228235" y="233645"/>
                  </a:lnTo>
                  <a:lnTo>
                    <a:pt x="1242035" y="227837"/>
                  </a:lnTo>
                  <a:lnTo>
                    <a:pt x="1255835" y="222101"/>
                  </a:lnTo>
                  <a:lnTo>
                    <a:pt x="1269636" y="216440"/>
                  </a:lnTo>
                  <a:lnTo>
                    <a:pt x="1283436" y="210854"/>
                  </a:lnTo>
                  <a:lnTo>
                    <a:pt x="1297237" y="205346"/>
                  </a:lnTo>
                  <a:lnTo>
                    <a:pt x="1311037" y="199914"/>
                  </a:lnTo>
                  <a:lnTo>
                    <a:pt x="1324837" y="194559"/>
                  </a:lnTo>
                  <a:lnTo>
                    <a:pt x="1338638" y="189279"/>
                  </a:lnTo>
                  <a:lnTo>
                    <a:pt x="1352438" y="184075"/>
                  </a:lnTo>
                  <a:lnTo>
                    <a:pt x="1366239" y="178947"/>
                  </a:lnTo>
                  <a:lnTo>
                    <a:pt x="1380039" y="173892"/>
                  </a:lnTo>
                  <a:lnTo>
                    <a:pt x="1393839" y="168911"/>
                  </a:lnTo>
                  <a:lnTo>
                    <a:pt x="1407640" y="164003"/>
                  </a:lnTo>
                  <a:lnTo>
                    <a:pt x="1421440" y="159167"/>
                  </a:lnTo>
                  <a:lnTo>
                    <a:pt x="1435241" y="154402"/>
                  </a:lnTo>
                  <a:lnTo>
                    <a:pt x="1449041" y="149707"/>
                  </a:lnTo>
                  <a:lnTo>
                    <a:pt x="1462841" y="145081"/>
                  </a:lnTo>
                  <a:lnTo>
                    <a:pt x="1476642" y="140524"/>
                  </a:lnTo>
                  <a:lnTo>
                    <a:pt x="1490442" y="136033"/>
                  </a:lnTo>
                  <a:lnTo>
                    <a:pt x="1504242" y="131607"/>
                  </a:lnTo>
                  <a:lnTo>
                    <a:pt x="1518043" y="127246"/>
                  </a:lnTo>
                  <a:lnTo>
                    <a:pt x="1531843" y="122948"/>
                  </a:lnTo>
                  <a:lnTo>
                    <a:pt x="1545644" y="118712"/>
                  </a:lnTo>
                  <a:lnTo>
                    <a:pt x="1559444" y="114536"/>
                  </a:lnTo>
                  <a:lnTo>
                    <a:pt x="1573244" y="110419"/>
                  </a:lnTo>
                  <a:lnTo>
                    <a:pt x="1587045" y="106359"/>
                  </a:lnTo>
                  <a:lnTo>
                    <a:pt x="1600845" y="102355"/>
                  </a:lnTo>
                  <a:lnTo>
                    <a:pt x="1614646" y="98406"/>
                  </a:lnTo>
                  <a:lnTo>
                    <a:pt x="1628446" y="94509"/>
                  </a:lnTo>
                  <a:lnTo>
                    <a:pt x="1642246" y="90664"/>
                  </a:lnTo>
                  <a:lnTo>
                    <a:pt x="1656047" y="86868"/>
                  </a:lnTo>
                  <a:lnTo>
                    <a:pt x="1669847" y="83121"/>
                  </a:lnTo>
                  <a:lnTo>
                    <a:pt x="1683648" y="79421"/>
                  </a:lnTo>
                  <a:lnTo>
                    <a:pt x="1697448" y="75767"/>
                  </a:lnTo>
                  <a:lnTo>
                    <a:pt x="1711248" y="72157"/>
                  </a:lnTo>
                  <a:lnTo>
                    <a:pt x="1725049" y="68592"/>
                  </a:lnTo>
                  <a:lnTo>
                    <a:pt x="1738849" y="65069"/>
                  </a:lnTo>
                  <a:lnTo>
                    <a:pt x="1752650" y="61590"/>
                  </a:lnTo>
                  <a:lnTo>
                    <a:pt x="1766450" y="58154"/>
                  </a:lnTo>
                  <a:lnTo>
                    <a:pt x="1780250" y="54762"/>
                  </a:lnTo>
                  <a:lnTo>
                    <a:pt x="1794051" y="51414"/>
                  </a:lnTo>
                  <a:lnTo>
                    <a:pt x="1807851" y="48112"/>
                  </a:lnTo>
                  <a:lnTo>
                    <a:pt x="1821652" y="44859"/>
                  </a:lnTo>
                  <a:lnTo>
                    <a:pt x="1835452" y="41655"/>
                  </a:lnTo>
                  <a:lnTo>
                    <a:pt x="1849252" y="38506"/>
                  </a:lnTo>
                  <a:lnTo>
                    <a:pt x="1863053" y="35414"/>
                  </a:lnTo>
                  <a:lnTo>
                    <a:pt x="1876853" y="32384"/>
                  </a:lnTo>
                  <a:lnTo>
                    <a:pt x="1890654" y="29421"/>
                  </a:lnTo>
                  <a:lnTo>
                    <a:pt x="1904454" y="26532"/>
                  </a:lnTo>
                  <a:lnTo>
                    <a:pt x="1918254" y="23723"/>
                  </a:lnTo>
                  <a:lnTo>
                    <a:pt x="1932055" y="21003"/>
                  </a:lnTo>
                  <a:lnTo>
                    <a:pt x="1945855" y="18381"/>
                  </a:lnTo>
                  <a:lnTo>
                    <a:pt x="1959655" y="15868"/>
                  </a:lnTo>
                  <a:lnTo>
                    <a:pt x="1973456" y="13476"/>
                  </a:lnTo>
                  <a:lnTo>
                    <a:pt x="1987256" y="11218"/>
                  </a:lnTo>
                  <a:lnTo>
                    <a:pt x="2001057" y="9109"/>
                  </a:lnTo>
                  <a:lnTo>
                    <a:pt x="2014857" y="7167"/>
                  </a:lnTo>
                  <a:lnTo>
                    <a:pt x="2028657" y="5409"/>
                  </a:lnTo>
                  <a:lnTo>
                    <a:pt x="2042458" y="3857"/>
                  </a:lnTo>
                  <a:lnTo>
                    <a:pt x="2056258" y="2533"/>
                  </a:lnTo>
                  <a:lnTo>
                    <a:pt x="2070059" y="1460"/>
                  </a:lnTo>
                  <a:lnTo>
                    <a:pt x="2083859" y="663"/>
                  </a:lnTo>
                  <a:lnTo>
                    <a:pt x="2097659" y="168"/>
                  </a:lnTo>
                  <a:lnTo>
                    <a:pt x="2111460" y="0"/>
                  </a:lnTo>
                  <a:lnTo>
                    <a:pt x="2125260" y="183"/>
                  </a:lnTo>
                  <a:lnTo>
                    <a:pt x="2139061" y="741"/>
                  </a:lnTo>
                  <a:lnTo>
                    <a:pt x="2152861" y="1693"/>
                  </a:lnTo>
                  <a:lnTo>
                    <a:pt x="2166661" y="3056"/>
                  </a:lnTo>
                  <a:lnTo>
                    <a:pt x="2180462" y="4840"/>
                  </a:lnTo>
                  <a:lnTo>
                    <a:pt x="2194262" y="7054"/>
                  </a:lnTo>
                  <a:lnTo>
                    <a:pt x="2208063" y="9701"/>
                  </a:lnTo>
                  <a:lnTo>
                    <a:pt x="2221863" y="12781"/>
                  </a:lnTo>
                  <a:lnTo>
                    <a:pt x="2235663" y="16296"/>
                  </a:lnTo>
                  <a:lnTo>
                    <a:pt x="2249464" y="20247"/>
                  </a:lnTo>
                  <a:lnTo>
                    <a:pt x="2263264" y="24639"/>
                  </a:lnTo>
                  <a:lnTo>
                    <a:pt x="2277065" y="29477"/>
                  </a:lnTo>
                  <a:lnTo>
                    <a:pt x="2290865" y="34771"/>
                  </a:lnTo>
                  <a:lnTo>
                    <a:pt x="2304665" y="40529"/>
                  </a:lnTo>
                  <a:lnTo>
                    <a:pt x="2318466" y="46760"/>
                  </a:lnTo>
                  <a:lnTo>
                    <a:pt x="2332266" y="53471"/>
                  </a:lnTo>
                  <a:lnTo>
                    <a:pt x="2346067" y="60666"/>
                  </a:lnTo>
                  <a:lnTo>
                    <a:pt x="2359867" y="68346"/>
                  </a:lnTo>
                  <a:lnTo>
                    <a:pt x="2373667" y="76506"/>
                  </a:lnTo>
                  <a:lnTo>
                    <a:pt x="2387468" y="85138"/>
                  </a:lnTo>
                  <a:lnTo>
                    <a:pt x="2401268" y="94230"/>
                  </a:lnTo>
                  <a:lnTo>
                    <a:pt x="2415068" y="103766"/>
                  </a:lnTo>
                  <a:lnTo>
                    <a:pt x="2428869" y="113728"/>
                  </a:lnTo>
                  <a:lnTo>
                    <a:pt x="2442669" y="124092"/>
                  </a:lnTo>
                  <a:lnTo>
                    <a:pt x="2456470" y="134837"/>
                  </a:lnTo>
                  <a:lnTo>
                    <a:pt x="2470270" y="145938"/>
                  </a:lnTo>
                  <a:lnTo>
                    <a:pt x="2484070" y="157369"/>
                  </a:lnTo>
                  <a:lnTo>
                    <a:pt x="2497871" y="169105"/>
                  </a:lnTo>
                  <a:lnTo>
                    <a:pt x="2511671" y="181122"/>
                  </a:lnTo>
                  <a:lnTo>
                    <a:pt x="2525472" y="193395"/>
                  </a:lnTo>
                  <a:lnTo>
                    <a:pt x="2539272" y="205901"/>
                  </a:lnTo>
                  <a:lnTo>
                    <a:pt x="2553072" y="218617"/>
                  </a:lnTo>
                  <a:lnTo>
                    <a:pt x="2566873" y="231525"/>
                  </a:lnTo>
                  <a:lnTo>
                    <a:pt x="2580673" y="244604"/>
                  </a:lnTo>
                  <a:lnTo>
                    <a:pt x="2594474" y="257836"/>
                  </a:lnTo>
                  <a:lnTo>
                    <a:pt x="2608274" y="271206"/>
                  </a:lnTo>
                  <a:lnTo>
                    <a:pt x="2622074" y="284698"/>
                  </a:lnTo>
                  <a:lnTo>
                    <a:pt x="2635875" y="298299"/>
                  </a:lnTo>
                  <a:lnTo>
                    <a:pt x="2649675" y="311997"/>
                  </a:lnTo>
                  <a:lnTo>
                    <a:pt x="2663476" y="325781"/>
                  </a:lnTo>
                  <a:lnTo>
                    <a:pt x="2677276" y="339640"/>
                  </a:lnTo>
                  <a:lnTo>
                    <a:pt x="2691076" y="353567"/>
                  </a:lnTo>
                  <a:lnTo>
                    <a:pt x="2704877" y="367553"/>
                  </a:lnTo>
                  <a:lnTo>
                    <a:pt x="2718677" y="381591"/>
                  </a:lnTo>
                  <a:lnTo>
                    <a:pt x="2732478" y="395675"/>
                  </a:lnTo>
                  <a:lnTo>
                    <a:pt x="2746278" y="409799"/>
                  </a:lnTo>
                  <a:lnTo>
                    <a:pt x="2760078" y="423958"/>
                  </a:lnTo>
                  <a:lnTo>
                    <a:pt x="2773879" y="438148"/>
                  </a:lnTo>
                  <a:lnTo>
                    <a:pt x="2787679" y="452366"/>
                  </a:lnTo>
                  <a:lnTo>
                    <a:pt x="2801480" y="466607"/>
                  </a:lnTo>
                  <a:lnTo>
                    <a:pt x="2815280" y="480869"/>
                  </a:lnTo>
                  <a:lnTo>
                    <a:pt x="2829080" y="495148"/>
                  </a:lnTo>
                  <a:lnTo>
                    <a:pt x="2842881" y="509444"/>
                  </a:lnTo>
                  <a:lnTo>
                    <a:pt x="2856681" y="523753"/>
                  </a:lnTo>
                  <a:lnTo>
                    <a:pt x="2870482" y="538074"/>
                  </a:lnTo>
                  <a:lnTo>
                    <a:pt x="2884282" y="552406"/>
                  </a:lnTo>
                  <a:lnTo>
                    <a:pt x="2898082" y="566746"/>
                  </a:lnTo>
                  <a:lnTo>
                    <a:pt x="2911883" y="581094"/>
                  </a:lnTo>
                  <a:lnTo>
                    <a:pt x="2925683" y="595449"/>
                  </a:lnTo>
                  <a:lnTo>
                    <a:pt x="2939483" y="609809"/>
                  </a:lnTo>
                  <a:lnTo>
                    <a:pt x="2953284" y="624174"/>
                  </a:lnTo>
                  <a:lnTo>
                    <a:pt x="2967084" y="638544"/>
                  </a:lnTo>
                  <a:lnTo>
                    <a:pt x="2967084" y="6385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48686" y="2170919"/>
              <a:ext cx="2967084" cy="1191355"/>
            </a:xfrm>
            <a:custGeom>
              <a:avLst/>
              <a:pathLst>
                <a:path w="2967084" h="1191355">
                  <a:moveTo>
                    <a:pt x="2967084" y="967140"/>
                  </a:moveTo>
                  <a:lnTo>
                    <a:pt x="2967084" y="967140"/>
                  </a:lnTo>
                  <a:lnTo>
                    <a:pt x="2953284" y="947070"/>
                  </a:lnTo>
                  <a:lnTo>
                    <a:pt x="2939483" y="927002"/>
                  </a:lnTo>
                  <a:lnTo>
                    <a:pt x="2925683" y="906935"/>
                  </a:lnTo>
                  <a:lnTo>
                    <a:pt x="2911883" y="886871"/>
                  </a:lnTo>
                  <a:lnTo>
                    <a:pt x="2898082" y="866809"/>
                  </a:lnTo>
                  <a:lnTo>
                    <a:pt x="2884282" y="846749"/>
                  </a:lnTo>
                  <a:lnTo>
                    <a:pt x="2870482" y="826693"/>
                  </a:lnTo>
                  <a:lnTo>
                    <a:pt x="2856681" y="806639"/>
                  </a:lnTo>
                  <a:lnTo>
                    <a:pt x="2842881" y="786590"/>
                  </a:lnTo>
                  <a:lnTo>
                    <a:pt x="2829080" y="766545"/>
                  </a:lnTo>
                  <a:lnTo>
                    <a:pt x="2815280" y="746504"/>
                  </a:lnTo>
                  <a:lnTo>
                    <a:pt x="2801480" y="726470"/>
                  </a:lnTo>
                  <a:lnTo>
                    <a:pt x="2787679" y="706442"/>
                  </a:lnTo>
                  <a:lnTo>
                    <a:pt x="2773879" y="686422"/>
                  </a:lnTo>
                  <a:lnTo>
                    <a:pt x="2760078" y="666411"/>
                  </a:lnTo>
                  <a:lnTo>
                    <a:pt x="2746278" y="646410"/>
                  </a:lnTo>
                  <a:lnTo>
                    <a:pt x="2732478" y="626421"/>
                  </a:lnTo>
                  <a:lnTo>
                    <a:pt x="2718677" y="606447"/>
                  </a:lnTo>
                  <a:lnTo>
                    <a:pt x="2704877" y="586490"/>
                  </a:lnTo>
                  <a:lnTo>
                    <a:pt x="2691076" y="566553"/>
                  </a:lnTo>
                  <a:lnTo>
                    <a:pt x="2677276" y="546639"/>
                  </a:lnTo>
                  <a:lnTo>
                    <a:pt x="2663476" y="526752"/>
                  </a:lnTo>
                  <a:lnTo>
                    <a:pt x="2649675" y="506898"/>
                  </a:lnTo>
                  <a:lnTo>
                    <a:pt x="2635875" y="487082"/>
                  </a:lnTo>
                  <a:lnTo>
                    <a:pt x="2622074" y="467311"/>
                  </a:lnTo>
                  <a:lnTo>
                    <a:pt x="2608274" y="447593"/>
                  </a:lnTo>
                  <a:lnTo>
                    <a:pt x="2594474" y="427937"/>
                  </a:lnTo>
                  <a:lnTo>
                    <a:pt x="2580673" y="408354"/>
                  </a:lnTo>
                  <a:lnTo>
                    <a:pt x="2566873" y="388857"/>
                  </a:lnTo>
                  <a:lnTo>
                    <a:pt x="2553072" y="369461"/>
                  </a:lnTo>
                  <a:lnTo>
                    <a:pt x="2539272" y="350183"/>
                  </a:lnTo>
                  <a:lnTo>
                    <a:pt x="2525472" y="331042"/>
                  </a:lnTo>
                  <a:lnTo>
                    <a:pt x="2511671" y="312063"/>
                  </a:lnTo>
                  <a:lnTo>
                    <a:pt x="2497871" y="293271"/>
                  </a:lnTo>
                  <a:lnTo>
                    <a:pt x="2484070" y="274695"/>
                  </a:lnTo>
                  <a:lnTo>
                    <a:pt x="2470270" y="256370"/>
                  </a:lnTo>
                  <a:lnTo>
                    <a:pt x="2456470" y="238333"/>
                  </a:lnTo>
                  <a:lnTo>
                    <a:pt x="2442669" y="220626"/>
                  </a:lnTo>
                  <a:lnTo>
                    <a:pt x="2428869" y="203296"/>
                  </a:lnTo>
                  <a:lnTo>
                    <a:pt x="2415068" y="186391"/>
                  </a:lnTo>
                  <a:lnTo>
                    <a:pt x="2401268" y="169965"/>
                  </a:lnTo>
                  <a:lnTo>
                    <a:pt x="2387468" y="154076"/>
                  </a:lnTo>
                  <a:lnTo>
                    <a:pt x="2373667" y="138780"/>
                  </a:lnTo>
                  <a:lnTo>
                    <a:pt x="2359867" y="124138"/>
                  </a:lnTo>
                  <a:lnTo>
                    <a:pt x="2346067" y="110206"/>
                  </a:lnTo>
                  <a:lnTo>
                    <a:pt x="2332266" y="97040"/>
                  </a:lnTo>
                  <a:lnTo>
                    <a:pt x="2318466" y="84691"/>
                  </a:lnTo>
                  <a:lnTo>
                    <a:pt x="2304665" y="73203"/>
                  </a:lnTo>
                  <a:lnTo>
                    <a:pt x="2290865" y="62610"/>
                  </a:lnTo>
                  <a:lnTo>
                    <a:pt x="2277065" y="52939"/>
                  </a:lnTo>
                  <a:lnTo>
                    <a:pt x="2263264" y="44200"/>
                  </a:lnTo>
                  <a:lnTo>
                    <a:pt x="2249464" y="36391"/>
                  </a:lnTo>
                  <a:lnTo>
                    <a:pt x="2235663" y="29496"/>
                  </a:lnTo>
                  <a:lnTo>
                    <a:pt x="2221863" y="23485"/>
                  </a:lnTo>
                  <a:lnTo>
                    <a:pt x="2208063" y="18314"/>
                  </a:lnTo>
                  <a:lnTo>
                    <a:pt x="2194262" y="13929"/>
                  </a:lnTo>
                  <a:lnTo>
                    <a:pt x="2180462" y="10271"/>
                  </a:lnTo>
                  <a:lnTo>
                    <a:pt x="2166661" y="7276"/>
                  </a:lnTo>
                  <a:lnTo>
                    <a:pt x="2152861" y="4882"/>
                  </a:lnTo>
                  <a:lnTo>
                    <a:pt x="2139061" y="3029"/>
                  </a:lnTo>
                  <a:lnTo>
                    <a:pt x="2125260" y="1662"/>
                  </a:lnTo>
                  <a:lnTo>
                    <a:pt x="2111460" y="731"/>
                  </a:lnTo>
                  <a:lnTo>
                    <a:pt x="2097659" y="190"/>
                  </a:lnTo>
                  <a:lnTo>
                    <a:pt x="2083859" y="0"/>
                  </a:lnTo>
                  <a:lnTo>
                    <a:pt x="2070059" y="124"/>
                  </a:lnTo>
                  <a:lnTo>
                    <a:pt x="2056258" y="534"/>
                  </a:lnTo>
                  <a:lnTo>
                    <a:pt x="2042458" y="1199"/>
                  </a:lnTo>
                  <a:lnTo>
                    <a:pt x="2028657" y="2098"/>
                  </a:lnTo>
                  <a:lnTo>
                    <a:pt x="2014857" y="3207"/>
                  </a:lnTo>
                  <a:lnTo>
                    <a:pt x="2001057" y="4509"/>
                  </a:lnTo>
                  <a:lnTo>
                    <a:pt x="1987256" y="5987"/>
                  </a:lnTo>
                  <a:lnTo>
                    <a:pt x="1973456" y="7627"/>
                  </a:lnTo>
                  <a:lnTo>
                    <a:pt x="1959655" y="9416"/>
                  </a:lnTo>
                  <a:lnTo>
                    <a:pt x="1945855" y="11343"/>
                  </a:lnTo>
                  <a:lnTo>
                    <a:pt x="1932055" y="13398"/>
                  </a:lnTo>
                  <a:lnTo>
                    <a:pt x="1918254" y="15574"/>
                  </a:lnTo>
                  <a:lnTo>
                    <a:pt x="1904454" y="17863"/>
                  </a:lnTo>
                  <a:lnTo>
                    <a:pt x="1890654" y="20260"/>
                  </a:lnTo>
                  <a:lnTo>
                    <a:pt x="1876853" y="22757"/>
                  </a:lnTo>
                  <a:lnTo>
                    <a:pt x="1863053" y="25353"/>
                  </a:lnTo>
                  <a:lnTo>
                    <a:pt x="1849252" y="28041"/>
                  </a:lnTo>
                  <a:lnTo>
                    <a:pt x="1835452" y="30820"/>
                  </a:lnTo>
                  <a:lnTo>
                    <a:pt x="1821652" y="33686"/>
                  </a:lnTo>
                  <a:lnTo>
                    <a:pt x="1807851" y="36636"/>
                  </a:lnTo>
                  <a:lnTo>
                    <a:pt x="1794051" y="39669"/>
                  </a:lnTo>
                  <a:lnTo>
                    <a:pt x="1780250" y="42783"/>
                  </a:lnTo>
                  <a:lnTo>
                    <a:pt x="1766450" y="45975"/>
                  </a:lnTo>
                  <a:lnTo>
                    <a:pt x="1752650" y="49245"/>
                  </a:lnTo>
                  <a:lnTo>
                    <a:pt x="1738849" y="52590"/>
                  </a:lnTo>
                  <a:lnTo>
                    <a:pt x="1725049" y="56009"/>
                  </a:lnTo>
                  <a:lnTo>
                    <a:pt x="1711248" y="59500"/>
                  </a:lnTo>
                  <a:lnTo>
                    <a:pt x="1697448" y="63063"/>
                  </a:lnTo>
                  <a:lnTo>
                    <a:pt x="1683648" y="66695"/>
                  </a:lnTo>
                  <a:lnTo>
                    <a:pt x="1669847" y="70396"/>
                  </a:lnTo>
                  <a:lnTo>
                    <a:pt x="1656047" y="74163"/>
                  </a:lnTo>
                  <a:lnTo>
                    <a:pt x="1642246" y="77997"/>
                  </a:lnTo>
                  <a:lnTo>
                    <a:pt x="1628446" y="81895"/>
                  </a:lnTo>
                  <a:lnTo>
                    <a:pt x="1614646" y="85858"/>
                  </a:lnTo>
                  <a:lnTo>
                    <a:pt x="1600845" y="89883"/>
                  </a:lnTo>
                  <a:lnTo>
                    <a:pt x="1587045" y="93971"/>
                  </a:lnTo>
                  <a:lnTo>
                    <a:pt x="1573244" y="98121"/>
                  </a:lnTo>
                  <a:lnTo>
                    <a:pt x="1559444" y="102333"/>
                  </a:lnTo>
                  <a:lnTo>
                    <a:pt x="1545644" y="106605"/>
                  </a:lnTo>
                  <a:lnTo>
                    <a:pt x="1531843" y="110938"/>
                  </a:lnTo>
                  <a:lnTo>
                    <a:pt x="1518043" y="115333"/>
                  </a:lnTo>
                  <a:lnTo>
                    <a:pt x="1504242" y="119788"/>
                  </a:lnTo>
                  <a:lnTo>
                    <a:pt x="1490442" y="124305"/>
                  </a:lnTo>
                  <a:lnTo>
                    <a:pt x="1476642" y="128884"/>
                  </a:lnTo>
                  <a:lnTo>
                    <a:pt x="1462841" y="133525"/>
                  </a:lnTo>
                  <a:lnTo>
                    <a:pt x="1449041" y="138230"/>
                  </a:lnTo>
                  <a:lnTo>
                    <a:pt x="1435241" y="142998"/>
                  </a:lnTo>
                  <a:lnTo>
                    <a:pt x="1421440" y="147831"/>
                  </a:lnTo>
                  <a:lnTo>
                    <a:pt x="1407640" y="152730"/>
                  </a:lnTo>
                  <a:lnTo>
                    <a:pt x="1393839" y="157697"/>
                  </a:lnTo>
                  <a:lnTo>
                    <a:pt x="1380039" y="162732"/>
                  </a:lnTo>
                  <a:lnTo>
                    <a:pt x="1366239" y="167838"/>
                  </a:lnTo>
                  <a:lnTo>
                    <a:pt x="1352438" y="173015"/>
                  </a:lnTo>
                  <a:lnTo>
                    <a:pt x="1338638" y="178267"/>
                  </a:lnTo>
                  <a:lnTo>
                    <a:pt x="1324837" y="183595"/>
                  </a:lnTo>
                  <a:lnTo>
                    <a:pt x="1311037" y="189002"/>
                  </a:lnTo>
                  <a:lnTo>
                    <a:pt x="1297237" y="194489"/>
                  </a:lnTo>
                  <a:lnTo>
                    <a:pt x="1283436" y="200060"/>
                  </a:lnTo>
                  <a:lnTo>
                    <a:pt x="1269636" y="205717"/>
                  </a:lnTo>
                  <a:lnTo>
                    <a:pt x="1255835" y="211463"/>
                  </a:lnTo>
                  <a:lnTo>
                    <a:pt x="1242035" y="217298"/>
                  </a:lnTo>
                  <a:lnTo>
                    <a:pt x="1228235" y="223226"/>
                  </a:lnTo>
                  <a:lnTo>
                    <a:pt x="1214434" y="229247"/>
                  </a:lnTo>
                  <a:lnTo>
                    <a:pt x="1200634" y="235364"/>
                  </a:lnTo>
                  <a:lnTo>
                    <a:pt x="1186833" y="241580"/>
                  </a:lnTo>
                  <a:lnTo>
                    <a:pt x="1173033" y="247896"/>
                  </a:lnTo>
                  <a:lnTo>
                    <a:pt x="1159233" y="254313"/>
                  </a:lnTo>
                  <a:lnTo>
                    <a:pt x="1145432" y="260835"/>
                  </a:lnTo>
                  <a:lnTo>
                    <a:pt x="1131632" y="267462"/>
                  </a:lnTo>
                  <a:lnTo>
                    <a:pt x="1117831" y="274196"/>
                  </a:lnTo>
                  <a:lnTo>
                    <a:pt x="1104031" y="281039"/>
                  </a:lnTo>
                  <a:lnTo>
                    <a:pt x="1090231" y="287992"/>
                  </a:lnTo>
                  <a:lnTo>
                    <a:pt x="1076430" y="295056"/>
                  </a:lnTo>
                  <a:lnTo>
                    <a:pt x="1062630" y="302231"/>
                  </a:lnTo>
                  <a:lnTo>
                    <a:pt x="1048829" y="309520"/>
                  </a:lnTo>
                  <a:lnTo>
                    <a:pt x="1035029" y="316922"/>
                  </a:lnTo>
                  <a:lnTo>
                    <a:pt x="1021229" y="324437"/>
                  </a:lnTo>
                  <a:lnTo>
                    <a:pt x="1007428" y="332067"/>
                  </a:lnTo>
                  <a:lnTo>
                    <a:pt x="993628" y="339812"/>
                  </a:lnTo>
                  <a:lnTo>
                    <a:pt x="979827" y="347672"/>
                  </a:lnTo>
                  <a:lnTo>
                    <a:pt x="966027" y="355648"/>
                  </a:lnTo>
                  <a:lnTo>
                    <a:pt x="952227" y="363739"/>
                  </a:lnTo>
                  <a:lnTo>
                    <a:pt x="938426" y="371945"/>
                  </a:lnTo>
                  <a:lnTo>
                    <a:pt x="924626" y="380268"/>
                  </a:lnTo>
                  <a:lnTo>
                    <a:pt x="910826" y="388706"/>
                  </a:lnTo>
                  <a:lnTo>
                    <a:pt x="897025" y="397261"/>
                  </a:lnTo>
                  <a:lnTo>
                    <a:pt x="883225" y="405932"/>
                  </a:lnTo>
                  <a:lnTo>
                    <a:pt x="869424" y="414719"/>
                  </a:lnTo>
                  <a:lnTo>
                    <a:pt x="855624" y="423622"/>
                  </a:lnTo>
                  <a:lnTo>
                    <a:pt x="841824" y="432642"/>
                  </a:lnTo>
                  <a:lnTo>
                    <a:pt x="828023" y="441779"/>
                  </a:lnTo>
                  <a:lnTo>
                    <a:pt x="814223" y="451032"/>
                  </a:lnTo>
                  <a:lnTo>
                    <a:pt x="800422" y="460402"/>
                  </a:lnTo>
                  <a:lnTo>
                    <a:pt x="786622" y="469888"/>
                  </a:lnTo>
                  <a:lnTo>
                    <a:pt x="772822" y="479491"/>
                  </a:lnTo>
                  <a:lnTo>
                    <a:pt x="759021" y="489210"/>
                  </a:lnTo>
                  <a:lnTo>
                    <a:pt x="745221" y="499046"/>
                  </a:lnTo>
                  <a:lnTo>
                    <a:pt x="731420" y="508998"/>
                  </a:lnTo>
                  <a:lnTo>
                    <a:pt x="717620" y="519067"/>
                  </a:lnTo>
                  <a:lnTo>
                    <a:pt x="703820" y="529251"/>
                  </a:lnTo>
                  <a:lnTo>
                    <a:pt x="690019" y="539552"/>
                  </a:lnTo>
                  <a:lnTo>
                    <a:pt x="676219" y="549968"/>
                  </a:lnTo>
                  <a:lnTo>
                    <a:pt x="662418" y="560500"/>
                  </a:lnTo>
                  <a:lnTo>
                    <a:pt x="648618" y="571148"/>
                  </a:lnTo>
                  <a:lnTo>
                    <a:pt x="634818" y="581910"/>
                  </a:lnTo>
                  <a:lnTo>
                    <a:pt x="621017" y="592787"/>
                  </a:lnTo>
                  <a:lnTo>
                    <a:pt x="607217" y="603778"/>
                  </a:lnTo>
                  <a:lnTo>
                    <a:pt x="593416" y="614884"/>
                  </a:lnTo>
                  <a:lnTo>
                    <a:pt x="579616" y="626103"/>
                  </a:lnTo>
                  <a:lnTo>
                    <a:pt x="565816" y="637435"/>
                  </a:lnTo>
                  <a:lnTo>
                    <a:pt x="552015" y="648879"/>
                  </a:lnTo>
                  <a:lnTo>
                    <a:pt x="538215" y="660436"/>
                  </a:lnTo>
                  <a:lnTo>
                    <a:pt x="524414" y="672105"/>
                  </a:lnTo>
                  <a:lnTo>
                    <a:pt x="510614" y="683884"/>
                  </a:lnTo>
                  <a:lnTo>
                    <a:pt x="496814" y="695774"/>
                  </a:lnTo>
                  <a:lnTo>
                    <a:pt x="483013" y="707775"/>
                  </a:lnTo>
                  <a:lnTo>
                    <a:pt x="469213" y="719884"/>
                  </a:lnTo>
                  <a:lnTo>
                    <a:pt x="455413" y="732102"/>
                  </a:lnTo>
                  <a:lnTo>
                    <a:pt x="441612" y="744428"/>
                  </a:lnTo>
                  <a:lnTo>
                    <a:pt x="427812" y="756861"/>
                  </a:lnTo>
                  <a:lnTo>
                    <a:pt x="414011" y="769401"/>
                  </a:lnTo>
                  <a:lnTo>
                    <a:pt x="400211" y="782047"/>
                  </a:lnTo>
                  <a:lnTo>
                    <a:pt x="386411" y="794798"/>
                  </a:lnTo>
                  <a:lnTo>
                    <a:pt x="372610" y="807654"/>
                  </a:lnTo>
                  <a:lnTo>
                    <a:pt x="358810" y="820613"/>
                  </a:lnTo>
                  <a:lnTo>
                    <a:pt x="345009" y="833675"/>
                  </a:lnTo>
                  <a:lnTo>
                    <a:pt x="331209" y="846839"/>
                  </a:lnTo>
                  <a:lnTo>
                    <a:pt x="317409" y="860105"/>
                  </a:lnTo>
                  <a:lnTo>
                    <a:pt x="303608" y="873471"/>
                  </a:lnTo>
                  <a:lnTo>
                    <a:pt x="289808" y="886937"/>
                  </a:lnTo>
                  <a:lnTo>
                    <a:pt x="276007" y="900501"/>
                  </a:lnTo>
                  <a:lnTo>
                    <a:pt x="262207" y="914164"/>
                  </a:lnTo>
                  <a:lnTo>
                    <a:pt x="248407" y="927925"/>
                  </a:lnTo>
                  <a:lnTo>
                    <a:pt x="234606" y="941782"/>
                  </a:lnTo>
                  <a:lnTo>
                    <a:pt x="220806" y="955734"/>
                  </a:lnTo>
                  <a:lnTo>
                    <a:pt x="207005" y="969782"/>
                  </a:lnTo>
                  <a:lnTo>
                    <a:pt x="193205" y="983924"/>
                  </a:lnTo>
                  <a:lnTo>
                    <a:pt x="179405" y="998159"/>
                  </a:lnTo>
                  <a:lnTo>
                    <a:pt x="165604" y="1012486"/>
                  </a:lnTo>
                  <a:lnTo>
                    <a:pt x="151804" y="1026906"/>
                  </a:lnTo>
                  <a:lnTo>
                    <a:pt x="138003" y="1041416"/>
                  </a:lnTo>
                  <a:lnTo>
                    <a:pt x="124203" y="1056017"/>
                  </a:lnTo>
                  <a:lnTo>
                    <a:pt x="110403" y="1070707"/>
                  </a:lnTo>
                  <a:lnTo>
                    <a:pt x="96602" y="1085485"/>
                  </a:lnTo>
                  <a:lnTo>
                    <a:pt x="82802" y="1100352"/>
                  </a:lnTo>
                  <a:lnTo>
                    <a:pt x="69001" y="1115305"/>
                  </a:lnTo>
                  <a:lnTo>
                    <a:pt x="55201" y="1130346"/>
                  </a:lnTo>
                  <a:lnTo>
                    <a:pt x="41401" y="1145471"/>
                  </a:lnTo>
                  <a:lnTo>
                    <a:pt x="27600" y="1160682"/>
                  </a:lnTo>
                  <a:lnTo>
                    <a:pt x="13800" y="1175977"/>
                  </a:lnTo>
                  <a:lnTo>
                    <a:pt x="0" y="1191355"/>
                  </a:lnTo>
                  <a:lnTo>
                    <a:pt x="0" y="11913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148686" y="2024483"/>
              <a:ext cx="2967084" cy="904961"/>
            </a:xfrm>
            <a:custGeom>
              <a:avLst/>
              <a:pathLst>
                <a:path w="2967084" h="904961">
                  <a:moveTo>
                    <a:pt x="0" y="778342"/>
                  </a:moveTo>
                  <a:lnTo>
                    <a:pt x="13800" y="769738"/>
                  </a:lnTo>
                  <a:lnTo>
                    <a:pt x="27600" y="761195"/>
                  </a:lnTo>
                  <a:lnTo>
                    <a:pt x="41401" y="752713"/>
                  </a:lnTo>
                  <a:lnTo>
                    <a:pt x="55201" y="744289"/>
                  </a:lnTo>
                  <a:lnTo>
                    <a:pt x="69001" y="735924"/>
                  </a:lnTo>
                  <a:lnTo>
                    <a:pt x="82802" y="727616"/>
                  </a:lnTo>
                  <a:lnTo>
                    <a:pt x="96602" y="719363"/>
                  </a:lnTo>
                  <a:lnTo>
                    <a:pt x="110403" y="711163"/>
                  </a:lnTo>
                  <a:lnTo>
                    <a:pt x="124203" y="703016"/>
                  </a:lnTo>
                  <a:lnTo>
                    <a:pt x="138003" y="694920"/>
                  </a:lnTo>
                  <a:lnTo>
                    <a:pt x="151804" y="686872"/>
                  </a:lnTo>
                  <a:lnTo>
                    <a:pt x="165604" y="678872"/>
                  </a:lnTo>
                  <a:lnTo>
                    <a:pt x="179405" y="670917"/>
                  </a:lnTo>
                  <a:lnTo>
                    <a:pt x="193205" y="663005"/>
                  </a:lnTo>
                  <a:lnTo>
                    <a:pt x="207005" y="655135"/>
                  </a:lnTo>
                  <a:lnTo>
                    <a:pt x="220806" y="647305"/>
                  </a:lnTo>
                  <a:lnTo>
                    <a:pt x="234606" y="639512"/>
                  </a:lnTo>
                  <a:lnTo>
                    <a:pt x="248407" y="631755"/>
                  </a:lnTo>
                  <a:lnTo>
                    <a:pt x="262207" y="624032"/>
                  </a:lnTo>
                  <a:lnTo>
                    <a:pt x="276007" y="616340"/>
                  </a:lnTo>
                  <a:lnTo>
                    <a:pt x="289808" y="608678"/>
                  </a:lnTo>
                  <a:lnTo>
                    <a:pt x="303608" y="601044"/>
                  </a:lnTo>
                  <a:lnTo>
                    <a:pt x="317409" y="593436"/>
                  </a:lnTo>
                  <a:lnTo>
                    <a:pt x="331209" y="585851"/>
                  </a:lnTo>
                  <a:lnTo>
                    <a:pt x="345009" y="578288"/>
                  </a:lnTo>
                  <a:lnTo>
                    <a:pt x="358810" y="570746"/>
                  </a:lnTo>
                  <a:lnTo>
                    <a:pt x="372610" y="563221"/>
                  </a:lnTo>
                  <a:lnTo>
                    <a:pt x="386411" y="555714"/>
                  </a:lnTo>
                  <a:lnTo>
                    <a:pt x="400211" y="548221"/>
                  </a:lnTo>
                  <a:lnTo>
                    <a:pt x="414011" y="540741"/>
                  </a:lnTo>
                  <a:lnTo>
                    <a:pt x="427812" y="533272"/>
                  </a:lnTo>
                  <a:lnTo>
                    <a:pt x="441612" y="525814"/>
                  </a:lnTo>
                  <a:lnTo>
                    <a:pt x="455413" y="518365"/>
                  </a:lnTo>
                  <a:lnTo>
                    <a:pt x="469213" y="510923"/>
                  </a:lnTo>
                  <a:lnTo>
                    <a:pt x="483013" y="503487"/>
                  </a:lnTo>
                  <a:lnTo>
                    <a:pt x="496814" y="496056"/>
                  </a:lnTo>
                  <a:lnTo>
                    <a:pt x="510614" y="488628"/>
                  </a:lnTo>
                  <a:lnTo>
                    <a:pt x="524414" y="481204"/>
                  </a:lnTo>
                  <a:lnTo>
                    <a:pt x="538215" y="473782"/>
                  </a:lnTo>
                  <a:lnTo>
                    <a:pt x="552015" y="466362"/>
                  </a:lnTo>
                  <a:lnTo>
                    <a:pt x="565816" y="458942"/>
                  </a:lnTo>
                  <a:lnTo>
                    <a:pt x="579616" y="451522"/>
                  </a:lnTo>
                  <a:lnTo>
                    <a:pt x="593416" y="444103"/>
                  </a:lnTo>
                  <a:lnTo>
                    <a:pt x="607217" y="436683"/>
                  </a:lnTo>
                  <a:lnTo>
                    <a:pt x="621017" y="429262"/>
                  </a:lnTo>
                  <a:lnTo>
                    <a:pt x="634818" y="421841"/>
                  </a:lnTo>
                  <a:lnTo>
                    <a:pt x="648618" y="414419"/>
                  </a:lnTo>
                  <a:lnTo>
                    <a:pt x="662418" y="406997"/>
                  </a:lnTo>
                  <a:lnTo>
                    <a:pt x="676219" y="399575"/>
                  </a:lnTo>
                  <a:lnTo>
                    <a:pt x="690019" y="392153"/>
                  </a:lnTo>
                  <a:lnTo>
                    <a:pt x="703820" y="384732"/>
                  </a:lnTo>
                  <a:lnTo>
                    <a:pt x="717620" y="377314"/>
                  </a:lnTo>
                  <a:lnTo>
                    <a:pt x="731420" y="369898"/>
                  </a:lnTo>
                  <a:lnTo>
                    <a:pt x="745221" y="362486"/>
                  </a:lnTo>
                  <a:lnTo>
                    <a:pt x="759021" y="355079"/>
                  </a:lnTo>
                  <a:lnTo>
                    <a:pt x="772822" y="347679"/>
                  </a:lnTo>
                  <a:lnTo>
                    <a:pt x="786622" y="340287"/>
                  </a:lnTo>
                  <a:lnTo>
                    <a:pt x="800422" y="332905"/>
                  </a:lnTo>
                  <a:lnTo>
                    <a:pt x="814223" y="325535"/>
                  </a:lnTo>
                  <a:lnTo>
                    <a:pt x="828023" y="318179"/>
                  </a:lnTo>
                  <a:lnTo>
                    <a:pt x="841824" y="310841"/>
                  </a:lnTo>
                  <a:lnTo>
                    <a:pt x="855624" y="303522"/>
                  </a:lnTo>
                  <a:lnTo>
                    <a:pt x="869424" y="296226"/>
                  </a:lnTo>
                  <a:lnTo>
                    <a:pt x="883225" y="288955"/>
                  </a:lnTo>
                  <a:lnTo>
                    <a:pt x="897025" y="281714"/>
                  </a:lnTo>
                  <a:lnTo>
                    <a:pt x="910826" y="274506"/>
                  </a:lnTo>
                  <a:lnTo>
                    <a:pt x="924626" y="267335"/>
                  </a:lnTo>
                  <a:lnTo>
                    <a:pt x="938426" y="260205"/>
                  </a:lnTo>
                  <a:lnTo>
                    <a:pt x="952227" y="253121"/>
                  </a:lnTo>
                  <a:lnTo>
                    <a:pt x="966027" y="246086"/>
                  </a:lnTo>
                  <a:lnTo>
                    <a:pt x="979827" y="239105"/>
                  </a:lnTo>
                  <a:lnTo>
                    <a:pt x="993628" y="232183"/>
                  </a:lnTo>
                  <a:lnTo>
                    <a:pt x="1007428" y="225325"/>
                  </a:lnTo>
                  <a:lnTo>
                    <a:pt x="1021229" y="218535"/>
                  </a:lnTo>
                  <a:lnTo>
                    <a:pt x="1035029" y="211818"/>
                  </a:lnTo>
                  <a:lnTo>
                    <a:pt x="1048829" y="205179"/>
                  </a:lnTo>
                  <a:lnTo>
                    <a:pt x="1062630" y="198621"/>
                  </a:lnTo>
                  <a:lnTo>
                    <a:pt x="1076430" y="192150"/>
                  </a:lnTo>
                  <a:lnTo>
                    <a:pt x="1090231" y="185770"/>
                  </a:lnTo>
                  <a:lnTo>
                    <a:pt x="1104031" y="179484"/>
                  </a:lnTo>
                  <a:lnTo>
                    <a:pt x="1117831" y="173298"/>
                  </a:lnTo>
                  <a:lnTo>
                    <a:pt x="1131632" y="167214"/>
                  </a:lnTo>
                  <a:lnTo>
                    <a:pt x="1145432" y="161236"/>
                  </a:lnTo>
                  <a:lnTo>
                    <a:pt x="1159233" y="155367"/>
                  </a:lnTo>
                  <a:lnTo>
                    <a:pt x="1173033" y="149612"/>
                  </a:lnTo>
                  <a:lnTo>
                    <a:pt x="1186833" y="143972"/>
                  </a:lnTo>
                  <a:lnTo>
                    <a:pt x="1200634" y="138450"/>
                  </a:lnTo>
                  <a:lnTo>
                    <a:pt x="1214434" y="133048"/>
                  </a:lnTo>
                  <a:lnTo>
                    <a:pt x="1228235" y="127769"/>
                  </a:lnTo>
                  <a:lnTo>
                    <a:pt x="1242035" y="122615"/>
                  </a:lnTo>
                  <a:lnTo>
                    <a:pt x="1255835" y="117586"/>
                  </a:lnTo>
                  <a:lnTo>
                    <a:pt x="1269636" y="112685"/>
                  </a:lnTo>
                  <a:lnTo>
                    <a:pt x="1283436" y="107912"/>
                  </a:lnTo>
                  <a:lnTo>
                    <a:pt x="1297237" y="103268"/>
                  </a:lnTo>
                  <a:lnTo>
                    <a:pt x="1311037" y="98753"/>
                  </a:lnTo>
                  <a:lnTo>
                    <a:pt x="1324837" y="94364"/>
                  </a:lnTo>
                  <a:lnTo>
                    <a:pt x="1338638" y="90101"/>
                  </a:lnTo>
                  <a:lnTo>
                    <a:pt x="1352438" y="85961"/>
                  </a:lnTo>
                  <a:lnTo>
                    <a:pt x="1366239" y="81943"/>
                  </a:lnTo>
                  <a:lnTo>
                    <a:pt x="1380039" y="78045"/>
                  </a:lnTo>
                  <a:lnTo>
                    <a:pt x="1393839" y="74263"/>
                  </a:lnTo>
                  <a:lnTo>
                    <a:pt x="1407640" y="70596"/>
                  </a:lnTo>
                  <a:lnTo>
                    <a:pt x="1421440" y="67041"/>
                  </a:lnTo>
                  <a:lnTo>
                    <a:pt x="1435241" y="63595"/>
                  </a:lnTo>
                  <a:lnTo>
                    <a:pt x="1449041" y="60255"/>
                  </a:lnTo>
                  <a:lnTo>
                    <a:pt x="1462841" y="57018"/>
                  </a:lnTo>
                  <a:lnTo>
                    <a:pt x="1476642" y="53883"/>
                  </a:lnTo>
                  <a:lnTo>
                    <a:pt x="1490442" y="50845"/>
                  </a:lnTo>
                  <a:lnTo>
                    <a:pt x="1504242" y="47903"/>
                  </a:lnTo>
                  <a:lnTo>
                    <a:pt x="1518043" y="45054"/>
                  </a:lnTo>
                  <a:lnTo>
                    <a:pt x="1531843" y="42296"/>
                  </a:lnTo>
                  <a:lnTo>
                    <a:pt x="1545644" y="39627"/>
                  </a:lnTo>
                  <a:lnTo>
                    <a:pt x="1559444" y="37045"/>
                  </a:lnTo>
                  <a:lnTo>
                    <a:pt x="1573244" y="34548"/>
                  </a:lnTo>
                  <a:lnTo>
                    <a:pt x="1587045" y="32134"/>
                  </a:lnTo>
                  <a:lnTo>
                    <a:pt x="1600845" y="29803"/>
                  </a:lnTo>
                  <a:lnTo>
                    <a:pt x="1614646" y="27554"/>
                  </a:lnTo>
                  <a:lnTo>
                    <a:pt x="1628446" y="25386"/>
                  </a:lnTo>
                  <a:lnTo>
                    <a:pt x="1642246" y="23299"/>
                  </a:lnTo>
                  <a:lnTo>
                    <a:pt x="1656047" y="21293"/>
                  </a:lnTo>
                  <a:lnTo>
                    <a:pt x="1669847" y="19367"/>
                  </a:lnTo>
                  <a:lnTo>
                    <a:pt x="1683648" y="17523"/>
                  </a:lnTo>
                  <a:lnTo>
                    <a:pt x="1697448" y="15761"/>
                  </a:lnTo>
                  <a:lnTo>
                    <a:pt x="1711248" y="14082"/>
                  </a:lnTo>
                  <a:lnTo>
                    <a:pt x="1725049" y="12487"/>
                  </a:lnTo>
                  <a:lnTo>
                    <a:pt x="1738849" y="10977"/>
                  </a:lnTo>
                  <a:lnTo>
                    <a:pt x="1752650" y="9556"/>
                  </a:lnTo>
                  <a:lnTo>
                    <a:pt x="1766450" y="8223"/>
                  </a:lnTo>
                  <a:lnTo>
                    <a:pt x="1780250" y="6982"/>
                  </a:lnTo>
                  <a:lnTo>
                    <a:pt x="1794051" y="5834"/>
                  </a:lnTo>
                  <a:lnTo>
                    <a:pt x="1807851" y="4782"/>
                  </a:lnTo>
                  <a:lnTo>
                    <a:pt x="1821652" y="3828"/>
                  </a:lnTo>
                  <a:lnTo>
                    <a:pt x="1835452" y="2975"/>
                  </a:lnTo>
                  <a:lnTo>
                    <a:pt x="1849252" y="2225"/>
                  </a:lnTo>
                  <a:lnTo>
                    <a:pt x="1863053" y="1580"/>
                  </a:lnTo>
                  <a:lnTo>
                    <a:pt x="1876853" y="1043"/>
                  </a:lnTo>
                  <a:lnTo>
                    <a:pt x="1890654" y="615"/>
                  </a:lnTo>
                  <a:lnTo>
                    <a:pt x="1904454" y="297"/>
                  </a:lnTo>
                  <a:lnTo>
                    <a:pt x="1918254" y="92"/>
                  </a:lnTo>
                  <a:lnTo>
                    <a:pt x="1932055" y="0"/>
                  </a:lnTo>
                  <a:lnTo>
                    <a:pt x="1945855" y="19"/>
                  </a:lnTo>
                  <a:lnTo>
                    <a:pt x="1959655" y="150"/>
                  </a:lnTo>
                  <a:lnTo>
                    <a:pt x="1973456" y="391"/>
                  </a:lnTo>
                  <a:lnTo>
                    <a:pt x="1987256" y="739"/>
                  </a:lnTo>
                  <a:lnTo>
                    <a:pt x="2001057" y="1189"/>
                  </a:lnTo>
                  <a:lnTo>
                    <a:pt x="2014857" y="1737"/>
                  </a:lnTo>
                  <a:lnTo>
                    <a:pt x="2028657" y="2376"/>
                  </a:lnTo>
                  <a:lnTo>
                    <a:pt x="2042458" y="3098"/>
                  </a:lnTo>
                  <a:lnTo>
                    <a:pt x="2056258" y="3894"/>
                  </a:lnTo>
                  <a:lnTo>
                    <a:pt x="2070059" y="4753"/>
                  </a:lnTo>
                  <a:lnTo>
                    <a:pt x="2083859" y="5664"/>
                  </a:lnTo>
                  <a:lnTo>
                    <a:pt x="2097659" y="6615"/>
                  </a:lnTo>
                  <a:lnTo>
                    <a:pt x="2111460" y="7593"/>
                  </a:lnTo>
                  <a:lnTo>
                    <a:pt x="2125260" y="8584"/>
                  </a:lnTo>
                  <a:lnTo>
                    <a:pt x="2139061" y="9575"/>
                  </a:lnTo>
                  <a:lnTo>
                    <a:pt x="2152861" y="10555"/>
                  </a:lnTo>
                  <a:lnTo>
                    <a:pt x="2166661" y="11511"/>
                  </a:lnTo>
                  <a:lnTo>
                    <a:pt x="2180462" y="12433"/>
                  </a:lnTo>
                  <a:lnTo>
                    <a:pt x="2194262" y="13311"/>
                  </a:lnTo>
                  <a:lnTo>
                    <a:pt x="2208063" y="14139"/>
                  </a:lnTo>
                  <a:lnTo>
                    <a:pt x="2221863" y="14911"/>
                  </a:lnTo>
                  <a:lnTo>
                    <a:pt x="2235663" y="15621"/>
                  </a:lnTo>
                  <a:lnTo>
                    <a:pt x="2249464" y="16268"/>
                  </a:lnTo>
                  <a:lnTo>
                    <a:pt x="2263264" y="16851"/>
                  </a:lnTo>
                  <a:lnTo>
                    <a:pt x="2277065" y="17369"/>
                  </a:lnTo>
                  <a:lnTo>
                    <a:pt x="2290865" y="17825"/>
                  </a:lnTo>
                  <a:lnTo>
                    <a:pt x="2304665" y="18221"/>
                  </a:lnTo>
                  <a:lnTo>
                    <a:pt x="2318466" y="18561"/>
                  </a:lnTo>
                  <a:lnTo>
                    <a:pt x="2332266" y="18851"/>
                  </a:lnTo>
                  <a:lnTo>
                    <a:pt x="2346067" y="19096"/>
                  </a:lnTo>
                  <a:lnTo>
                    <a:pt x="2359867" y="19301"/>
                  </a:lnTo>
                  <a:lnTo>
                    <a:pt x="2373667" y="19473"/>
                  </a:lnTo>
                  <a:lnTo>
                    <a:pt x="2387468" y="19617"/>
                  </a:lnTo>
                  <a:lnTo>
                    <a:pt x="2401268" y="19742"/>
                  </a:lnTo>
                  <a:lnTo>
                    <a:pt x="2415068" y="19854"/>
                  </a:lnTo>
                  <a:lnTo>
                    <a:pt x="2428869" y="19959"/>
                  </a:lnTo>
                  <a:lnTo>
                    <a:pt x="2442669" y="20066"/>
                  </a:lnTo>
                  <a:lnTo>
                    <a:pt x="2456470" y="20182"/>
                  </a:lnTo>
                  <a:lnTo>
                    <a:pt x="2470270" y="20313"/>
                  </a:lnTo>
                  <a:lnTo>
                    <a:pt x="2484070" y="20468"/>
                  </a:lnTo>
                  <a:lnTo>
                    <a:pt x="2497871" y="20652"/>
                  </a:lnTo>
                  <a:lnTo>
                    <a:pt x="2511671" y="20873"/>
                  </a:lnTo>
                  <a:lnTo>
                    <a:pt x="2525472" y="21136"/>
                  </a:lnTo>
                  <a:lnTo>
                    <a:pt x="2539272" y="21448"/>
                  </a:lnTo>
                  <a:lnTo>
                    <a:pt x="2553072" y="21814"/>
                  </a:lnTo>
                  <a:lnTo>
                    <a:pt x="2566873" y="22240"/>
                  </a:lnTo>
                  <a:lnTo>
                    <a:pt x="2580673" y="22730"/>
                  </a:lnTo>
                  <a:lnTo>
                    <a:pt x="2594474" y="23288"/>
                  </a:lnTo>
                  <a:lnTo>
                    <a:pt x="2608274" y="23919"/>
                  </a:lnTo>
                  <a:lnTo>
                    <a:pt x="2622074" y="24626"/>
                  </a:lnTo>
                  <a:lnTo>
                    <a:pt x="2635875" y="25411"/>
                  </a:lnTo>
                  <a:lnTo>
                    <a:pt x="2649675" y="26277"/>
                  </a:lnTo>
                  <a:lnTo>
                    <a:pt x="2663476" y="27227"/>
                  </a:lnTo>
                  <a:lnTo>
                    <a:pt x="2677276" y="28261"/>
                  </a:lnTo>
                  <a:lnTo>
                    <a:pt x="2691076" y="29381"/>
                  </a:lnTo>
                  <a:lnTo>
                    <a:pt x="2704877" y="30587"/>
                  </a:lnTo>
                  <a:lnTo>
                    <a:pt x="2718677" y="31881"/>
                  </a:lnTo>
                  <a:lnTo>
                    <a:pt x="2732478" y="33262"/>
                  </a:lnTo>
                  <a:lnTo>
                    <a:pt x="2746278" y="34729"/>
                  </a:lnTo>
                  <a:lnTo>
                    <a:pt x="2760078" y="36283"/>
                  </a:lnTo>
                  <a:lnTo>
                    <a:pt x="2773879" y="37923"/>
                  </a:lnTo>
                  <a:lnTo>
                    <a:pt x="2787679" y="39647"/>
                  </a:lnTo>
                  <a:lnTo>
                    <a:pt x="2801480" y="41454"/>
                  </a:lnTo>
                  <a:lnTo>
                    <a:pt x="2815280" y="43343"/>
                  </a:lnTo>
                  <a:lnTo>
                    <a:pt x="2829080" y="45312"/>
                  </a:lnTo>
                  <a:lnTo>
                    <a:pt x="2842881" y="47360"/>
                  </a:lnTo>
                  <a:lnTo>
                    <a:pt x="2856681" y="49484"/>
                  </a:lnTo>
                  <a:lnTo>
                    <a:pt x="2870482" y="51683"/>
                  </a:lnTo>
                  <a:lnTo>
                    <a:pt x="2884282" y="53954"/>
                  </a:lnTo>
                  <a:lnTo>
                    <a:pt x="2898082" y="56295"/>
                  </a:lnTo>
                  <a:lnTo>
                    <a:pt x="2911883" y="58705"/>
                  </a:lnTo>
                  <a:lnTo>
                    <a:pt x="2925683" y="61180"/>
                  </a:lnTo>
                  <a:lnTo>
                    <a:pt x="2939483" y="63720"/>
                  </a:lnTo>
                  <a:lnTo>
                    <a:pt x="2953284" y="66321"/>
                  </a:lnTo>
                  <a:lnTo>
                    <a:pt x="2967084" y="68981"/>
                  </a:lnTo>
                  <a:lnTo>
                    <a:pt x="2967084" y="757230"/>
                  </a:lnTo>
                  <a:lnTo>
                    <a:pt x="2953284" y="742757"/>
                  </a:lnTo>
                  <a:lnTo>
                    <a:pt x="2939483" y="728281"/>
                  </a:lnTo>
                  <a:lnTo>
                    <a:pt x="2925683" y="713804"/>
                  </a:lnTo>
                  <a:lnTo>
                    <a:pt x="2911883" y="699327"/>
                  </a:lnTo>
                  <a:lnTo>
                    <a:pt x="2898082" y="684853"/>
                  </a:lnTo>
                  <a:lnTo>
                    <a:pt x="2884282" y="670382"/>
                  </a:lnTo>
                  <a:lnTo>
                    <a:pt x="2870482" y="655918"/>
                  </a:lnTo>
                  <a:lnTo>
                    <a:pt x="2856681" y="641462"/>
                  </a:lnTo>
                  <a:lnTo>
                    <a:pt x="2842881" y="627017"/>
                  </a:lnTo>
                  <a:lnTo>
                    <a:pt x="2829080" y="612586"/>
                  </a:lnTo>
                  <a:lnTo>
                    <a:pt x="2815280" y="598172"/>
                  </a:lnTo>
                  <a:lnTo>
                    <a:pt x="2801480" y="583779"/>
                  </a:lnTo>
                  <a:lnTo>
                    <a:pt x="2787679" y="569411"/>
                  </a:lnTo>
                  <a:lnTo>
                    <a:pt x="2773879" y="555073"/>
                  </a:lnTo>
                  <a:lnTo>
                    <a:pt x="2760078" y="540768"/>
                  </a:lnTo>
                  <a:lnTo>
                    <a:pt x="2746278" y="526503"/>
                  </a:lnTo>
                  <a:lnTo>
                    <a:pt x="2732478" y="512282"/>
                  </a:lnTo>
                  <a:lnTo>
                    <a:pt x="2718677" y="498113"/>
                  </a:lnTo>
                  <a:lnTo>
                    <a:pt x="2704877" y="484002"/>
                  </a:lnTo>
                  <a:lnTo>
                    <a:pt x="2691076" y="469955"/>
                  </a:lnTo>
                  <a:lnTo>
                    <a:pt x="2677276" y="455981"/>
                  </a:lnTo>
                  <a:lnTo>
                    <a:pt x="2663476" y="442087"/>
                  </a:lnTo>
                  <a:lnTo>
                    <a:pt x="2649675" y="428283"/>
                  </a:lnTo>
                  <a:lnTo>
                    <a:pt x="2635875" y="414578"/>
                  </a:lnTo>
                  <a:lnTo>
                    <a:pt x="2622074" y="400981"/>
                  </a:lnTo>
                  <a:lnTo>
                    <a:pt x="2608274" y="387503"/>
                  </a:lnTo>
                  <a:lnTo>
                    <a:pt x="2594474" y="374154"/>
                  </a:lnTo>
                  <a:lnTo>
                    <a:pt x="2580673" y="360946"/>
                  </a:lnTo>
                  <a:lnTo>
                    <a:pt x="2566873" y="347891"/>
                  </a:lnTo>
                  <a:lnTo>
                    <a:pt x="2553072" y="334999"/>
                  </a:lnTo>
                  <a:lnTo>
                    <a:pt x="2539272" y="322285"/>
                  </a:lnTo>
                  <a:lnTo>
                    <a:pt x="2525472" y="309759"/>
                  </a:lnTo>
                  <a:lnTo>
                    <a:pt x="2511671" y="297435"/>
                  </a:lnTo>
                  <a:lnTo>
                    <a:pt x="2497871" y="285327"/>
                  </a:lnTo>
                  <a:lnTo>
                    <a:pt x="2484070" y="273446"/>
                  </a:lnTo>
                  <a:lnTo>
                    <a:pt x="2470270" y="261807"/>
                  </a:lnTo>
                  <a:lnTo>
                    <a:pt x="2456470" y="250421"/>
                  </a:lnTo>
                  <a:lnTo>
                    <a:pt x="2442669" y="239301"/>
                  </a:lnTo>
                  <a:lnTo>
                    <a:pt x="2428869" y="228460"/>
                  </a:lnTo>
                  <a:lnTo>
                    <a:pt x="2415068" y="217909"/>
                  </a:lnTo>
                  <a:lnTo>
                    <a:pt x="2401268" y="207660"/>
                  </a:lnTo>
                  <a:lnTo>
                    <a:pt x="2387468" y="197722"/>
                  </a:lnTo>
                  <a:lnTo>
                    <a:pt x="2373667" y="188107"/>
                  </a:lnTo>
                  <a:lnTo>
                    <a:pt x="2359867" y="178822"/>
                  </a:lnTo>
                  <a:lnTo>
                    <a:pt x="2346067" y="169877"/>
                  </a:lnTo>
                  <a:lnTo>
                    <a:pt x="2332266" y="161277"/>
                  </a:lnTo>
                  <a:lnTo>
                    <a:pt x="2318466" y="153027"/>
                  </a:lnTo>
                  <a:lnTo>
                    <a:pt x="2304665" y="145131"/>
                  </a:lnTo>
                  <a:lnTo>
                    <a:pt x="2290865" y="137588"/>
                  </a:lnTo>
                  <a:lnTo>
                    <a:pt x="2277065" y="130398"/>
                  </a:lnTo>
                  <a:lnTo>
                    <a:pt x="2263264" y="123561"/>
                  </a:lnTo>
                  <a:lnTo>
                    <a:pt x="2249464" y="117076"/>
                  </a:lnTo>
                  <a:lnTo>
                    <a:pt x="2235663" y="110939"/>
                  </a:lnTo>
                  <a:lnTo>
                    <a:pt x="2221863" y="105146"/>
                  </a:lnTo>
                  <a:lnTo>
                    <a:pt x="2208063" y="99691"/>
                  </a:lnTo>
                  <a:lnTo>
                    <a:pt x="2194262" y="94569"/>
                  </a:lnTo>
                  <a:lnTo>
                    <a:pt x="2180462" y="89770"/>
                  </a:lnTo>
                  <a:lnTo>
                    <a:pt x="2166661" y="85284"/>
                  </a:lnTo>
                  <a:lnTo>
                    <a:pt x="2152861" y="81102"/>
                  </a:lnTo>
                  <a:lnTo>
                    <a:pt x="2139061" y="77209"/>
                  </a:lnTo>
                  <a:lnTo>
                    <a:pt x="2125260" y="73592"/>
                  </a:lnTo>
                  <a:lnTo>
                    <a:pt x="2111460" y="70237"/>
                  </a:lnTo>
                  <a:lnTo>
                    <a:pt x="2097659" y="67129"/>
                  </a:lnTo>
                  <a:lnTo>
                    <a:pt x="2083859" y="64252"/>
                  </a:lnTo>
                  <a:lnTo>
                    <a:pt x="2070059" y="61593"/>
                  </a:lnTo>
                  <a:lnTo>
                    <a:pt x="2056258" y="59137"/>
                  </a:lnTo>
                  <a:lnTo>
                    <a:pt x="2042458" y="56870"/>
                  </a:lnTo>
                  <a:lnTo>
                    <a:pt x="2028657" y="54781"/>
                  </a:lnTo>
                  <a:lnTo>
                    <a:pt x="2014857" y="52857"/>
                  </a:lnTo>
                  <a:lnTo>
                    <a:pt x="2001057" y="51090"/>
                  </a:lnTo>
                  <a:lnTo>
                    <a:pt x="1987256" y="49470"/>
                  </a:lnTo>
                  <a:lnTo>
                    <a:pt x="1973456" y="47990"/>
                  </a:lnTo>
                  <a:lnTo>
                    <a:pt x="1959655" y="46644"/>
                  </a:lnTo>
                  <a:lnTo>
                    <a:pt x="1945855" y="45426"/>
                  </a:lnTo>
                  <a:lnTo>
                    <a:pt x="1932055" y="44333"/>
                  </a:lnTo>
                  <a:lnTo>
                    <a:pt x="1918254" y="43362"/>
                  </a:lnTo>
                  <a:lnTo>
                    <a:pt x="1904454" y="42508"/>
                  </a:lnTo>
                  <a:lnTo>
                    <a:pt x="1890654" y="41772"/>
                  </a:lnTo>
                  <a:lnTo>
                    <a:pt x="1876853" y="41151"/>
                  </a:lnTo>
                  <a:lnTo>
                    <a:pt x="1863053" y="40644"/>
                  </a:lnTo>
                  <a:lnTo>
                    <a:pt x="1849252" y="40252"/>
                  </a:lnTo>
                  <a:lnTo>
                    <a:pt x="1835452" y="39973"/>
                  </a:lnTo>
                  <a:lnTo>
                    <a:pt x="1821652" y="39807"/>
                  </a:lnTo>
                  <a:lnTo>
                    <a:pt x="1807851" y="39755"/>
                  </a:lnTo>
                  <a:lnTo>
                    <a:pt x="1794051" y="39818"/>
                  </a:lnTo>
                  <a:lnTo>
                    <a:pt x="1780250" y="39994"/>
                  </a:lnTo>
                  <a:lnTo>
                    <a:pt x="1766450" y="40285"/>
                  </a:lnTo>
                  <a:lnTo>
                    <a:pt x="1752650" y="40691"/>
                  </a:lnTo>
                  <a:lnTo>
                    <a:pt x="1738849" y="41213"/>
                  </a:lnTo>
                  <a:lnTo>
                    <a:pt x="1725049" y="41851"/>
                  </a:lnTo>
                  <a:lnTo>
                    <a:pt x="1711248" y="42605"/>
                  </a:lnTo>
                  <a:lnTo>
                    <a:pt x="1697448" y="43477"/>
                  </a:lnTo>
                  <a:lnTo>
                    <a:pt x="1683648" y="44466"/>
                  </a:lnTo>
                  <a:lnTo>
                    <a:pt x="1669847" y="45573"/>
                  </a:lnTo>
                  <a:lnTo>
                    <a:pt x="1656047" y="46800"/>
                  </a:lnTo>
                  <a:lnTo>
                    <a:pt x="1642246" y="48146"/>
                  </a:lnTo>
                  <a:lnTo>
                    <a:pt x="1628446" y="49612"/>
                  </a:lnTo>
                  <a:lnTo>
                    <a:pt x="1614646" y="51198"/>
                  </a:lnTo>
                  <a:lnTo>
                    <a:pt x="1600845" y="52906"/>
                  </a:lnTo>
                  <a:lnTo>
                    <a:pt x="1587045" y="54737"/>
                  </a:lnTo>
                  <a:lnTo>
                    <a:pt x="1573244" y="56689"/>
                  </a:lnTo>
                  <a:lnTo>
                    <a:pt x="1559444" y="58765"/>
                  </a:lnTo>
                  <a:lnTo>
                    <a:pt x="1545644" y="60965"/>
                  </a:lnTo>
                  <a:lnTo>
                    <a:pt x="1531843" y="63290"/>
                  </a:lnTo>
                  <a:lnTo>
                    <a:pt x="1518043" y="65739"/>
                  </a:lnTo>
                  <a:lnTo>
                    <a:pt x="1504242" y="68314"/>
                  </a:lnTo>
                  <a:lnTo>
                    <a:pt x="1490442" y="71016"/>
                  </a:lnTo>
                  <a:lnTo>
                    <a:pt x="1476642" y="73844"/>
                  </a:lnTo>
                  <a:lnTo>
                    <a:pt x="1462841" y="76800"/>
                  </a:lnTo>
                  <a:lnTo>
                    <a:pt x="1449041" y="79884"/>
                  </a:lnTo>
                  <a:lnTo>
                    <a:pt x="1435241" y="83095"/>
                  </a:lnTo>
                  <a:lnTo>
                    <a:pt x="1421440" y="86435"/>
                  </a:lnTo>
                  <a:lnTo>
                    <a:pt x="1407640" y="89905"/>
                  </a:lnTo>
                  <a:lnTo>
                    <a:pt x="1393839" y="93503"/>
                  </a:lnTo>
                  <a:lnTo>
                    <a:pt x="1380039" y="97231"/>
                  </a:lnTo>
                  <a:lnTo>
                    <a:pt x="1366239" y="101089"/>
                  </a:lnTo>
                  <a:lnTo>
                    <a:pt x="1352438" y="105077"/>
                  </a:lnTo>
                  <a:lnTo>
                    <a:pt x="1338638" y="109195"/>
                  </a:lnTo>
                  <a:lnTo>
                    <a:pt x="1324837" y="113442"/>
                  </a:lnTo>
                  <a:lnTo>
                    <a:pt x="1311037" y="117820"/>
                  </a:lnTo>
                  <a:lnTo>
                    <a:pt x="1297237" y="122326"/>
                  </a:lnTo>
                  <a:lnTo>
                    <a:pt x="1283436" y="126962"/>
                  </a:lnTo>
                  <a:lnTo>
                    <a:pt x="1269636" y="131727"/>
                  </a:lnTo>
                  <a:lnTo>
                    <a:pt x="1255835" y="136618"/>
                  </a:lnTo>
                  <a:lnTo>
                    <a:pt x="1242035" y="141635"/>
                  </a:lnTo>
                  <a:lnTo>
                    <a:pt x="1228235" y="146775"/>
                  </a:lnTo>
                  <a:lnTo>
                    <a:pt x="1214434" y="152036"/>
                  </a:lnTo>
                  <a:lnTo>
                    <a:pt x="1200634" y="157418"/>
                  </a:lnTo>
                  <a:lnTo>
                    <a:pt x="1186833" y="162916"/>
                  </a:lnTo>
                  <a:lnTo>
                    <a:pt x="1173033" y="168531"/>
                  </a:lnTo>
                  <a:lnTo>
                    <a:pt x="1159233" y="174260"/>
                  </a:lnTo>
                  <a:lnTo>
                    <a:pt x="1145432" y="180100"/>
                  </a:lnTo>
                  <a:lnTo>
                    <a:pt x="1131632" y="186049"/>
                  </a:lnTo>
                  <a:lnTo>
                    <a:pt x="1117831" y="192106"/>
                  </a:lnTo>
                  <a:lnTo>
                    <a:pt x="1104031" y="198269"/>
                  </a:lnTo>
                  <a:lnTo>
                    <a:pt x="1090231" y="204535"/>
                  </a:lnTo>
                  <a:lnTo>
                    <a:pt x="1076430" y="210902"/>
                  </a:lnTo>
                  <a:lnTo>
                    <a:pt x="1062630" y="217368"/>
                  </a:lnTo>
                  <a:lnTo>
                    <a:pt x="1048829" y="223932"/>
                  </a:lnTo>
                  <a:lnTo>
                    <a:pt x="1035029" y="230590"/>
                  </a:lnTo>
                  <a:lnTo>
                    <a:pt x="1021229" y="237342"/>
                  </a:lnTo>
                  <a:lnTo>
                    <a:pt x="1007428" y="244185"/>
                  </a:lnTo>
                  <a:lnTo>
                    <a:pt x="993628" y="251117"/>
                  </a:lnTo>
                  <a:lnTo>
                    <a:pt x="979827" y="258137"/>
                  </a:lnTo>
                  <a:lnTo>
                    <a:pt x="966027" y="265242"/>
                  </a:lnTo>
                  <a:lnTo>
                    <a:pt x="952227" y="272430"/>
                  </a:lnTo>
                  <a:lnTo>
                    <a:pt x="938426" y="279700"/>
                  </a:lnTo>
                  <a:lnTo>
                    <a:pt x="924626" y="287051"/>
                  </a:lnTo>
                  <a:lnTo>
                    <a:pt x="910826" y="294479"/>
                  </a:lnTo>
                  <a:lnTo>
                    <a:pt x="897025" y="301983"/>
                  </a:lnTo>
                  <a:lnTo>
                    <a:pt x="883225" y="309561"/>
                  </a:lnTo>
                  <a:lnTo>
                    <a:pt x="869424" y="317211"/>
                  </a:lnTo>
                  <a:lnTo>
                    <a:pt x="855624" y="324932"/>
                  </a:lnTo>
                  <a:lnTo>
                    <a:pt x="841824" y="332720"/>
                  </a:lnTo>
                  <a:lnTo>
                    <a:pt x="828023" y="340574"/>
                  </a:lnTo>
                  <a:lnTo>
                    <a:pt x="814223" y="348492"/>
                  </a:lnTo>
                  <a:lnTo>
                    <a:pt x="800422" y="356472"/>
                  </a:lnTo>
                  <a:lnTo>
                    <a:pt x="786622" y="364511"/>
                  </a:lnTo>
                  <a:lnTo>
                    <a:pt x="772822" y="372608"/>
                  </a:lnTo>
                  <a:lnTo>
                    <a:pt x="759021" y="380761"/>
                  </a:lnTo>
                  <a:lnTo>
                    <a:pt x="745221" y="388968"/>
                  </a:lnTo>
                  <a:lnTo>
                    <a:pt x="731420" y="397227"/>
                  </a:lnTo>
                  <a:lnTo>
                    <a:pt x="717620" y="405536"/>
                  </a:lnTo>
                  <a:lnTo>
                    <a:pt x="703820" y="413894"/>
                  </a:lnTo>
                  <a:lnTo>
                    <a:pt x="690019" y="422300"/>
                  </a:lnTo>
                  <a:lnTo>
                    <a:pt x="676219" y="430751"/>
                  </a:lnTo>
                  <a:lnTo>
                    <a:pt x="662418" y="439247"/>
                  </a:lnTo>
                  <a:lnTo>
                    <a:pt x="648618" y="447786"/>
                  </a:lnTo>
                  <a:lnTo>
                    <a:pt x="634818" y="456369"/>
                  </a:lnTo>
                  <a:lnTo>
                    <a:pt x="621017" y="464993"/>
                  </a:lnTo>
                  <a:lnTo>
                    <a:pt x="607217" y="473658"/>
                  </a:lnTo>
                  <a:lnTo>
                    <a:pt x="593416" y="482364"/>
                  </a:lnTo>
                  <a:lnTo>
                    <a:pt x="579616" y="491111"/>
                  </a:lnTo>
                  <a:lnTo>
                    <a:pt x="565816" y="499898"/>
                  </a:lnTo>
                  <a:lnTo>
                    <a:pt x="552015" y="508725"/>
                  </a:lnTo>
                  <a:lnTo>
                    <a:pt x="538215" y="517592"/>
                  </a:lnTo>
                  <a:lnTo>
                    <a:pt x="524414" y="526499"/>
                  </a:lnTo>
                  <a:lnTo>
                    <a:pt x="510614" y="535447"/>
                  </a:lnTo>
                  <a:lnTo>
                    <a:pt x="496814" y="544435"/>
                  </a:lnTo>
                  <a:lnTo>
                    <a:pt x="483013" y="553466"/>
                  </a:lnTo>
                  <a:lnTo>
                    <a:pt x="469213" y="562538"/>
                  </a:lnTo>
                  <a:lnTo>
                    <a:pt x="455413" y="571654"/>
                  </a:lnTo>
                  <a:lnTo>
                    <a:pt x="441612" y="580813"/>
                  </a:lnTo>
                  <a:lnTo>
                    <a:pt x="427812" y="590017"/>
                  </a:lnTo>
                  <a:lnTo>
                    <a:pt x="414011" y="599266"/>
                  </a:lnTo>
                  <a:lnTo>
                    <a:pt x="400211" y="608563"/>
                  </a:lnTo>
                  <a:lnTo>
                    <a:pt x="386411" y="617907"/>
                  </a:lnTo>
                  <a:lnTo>
                    <a:pt x="372610" y="627301"/>
                  </a:lnTo>
                  <a:lnTo>
                    <a:pt x="358810" y="636745"/>
                  </a:lnTo>
                  <a:lnTo>
                    <a:pt x="345009" y="646242"/>
                  </a:lnTo>
                  <a:lnTo>
                    <a:pt x="331209" y="655792"/>
                  </a:lnTo>
                  <a:lnTo>
                    <a:pt x="317409" y="665396"/>
                  </a:lnTo>
                  <a:lnTo>
                    <a:pt x="303608" y="675057"/>
                  </a:lnTo>
                  <a:lnTo>
                    <a:pt x="289808" y="684777"/>
                  </a:lnTo>
                  <a:lnTo>
                    <a:pt x="276007" y="694555"/>
                  </a:lnTo>
                  <a:lnTo>
                    <a:pt x="262207" y="704395"/>
                  </a:lnTo>
                  <a:lnTo>
                    <a:pt x="248407" y="714298"/>
                  </a:lnTo>
                  <a:lnTo>
                    <a:pt x="234606" y="724264"/>
                  </a:lnTo>
                  <a:lnTo>
                    <a:pt x="220806" y="734297"/>
                  </a:lnTo>
                  <a:lnTo>
                    <a:pt x="207005" y="744397"/>
                  </a:lnTo>
                  <a:lnTo>
                    <a:pt x="193205" y="754566"/>
                  </a:lnTo>
                  <a:lnTo>
                    <a:pt x="179405" y="764806"/>
                  </a:lnTo>
                  <a:lnTo>
                    <a:pt x="165604" y="775118"/>
                  </a:lnTo>
                  <a:lnTo>
                    <a:pt x="151804" y="785503"/>
                  </a:lnTo>
                  <a:lnTo>
                    <a:pt x="138003" y="795964"/>
                  </a:lnTo>
                  <a:lnTo>
                    <a:pt x="124203" y="806501"/>
                  </a:lnTo>
                  <a:lnTo>
                    <a:pt x="110403" y="817115"/>
                  </a:lnTo>
                  <a:lnTo>
                    <a:pt x="96602" y="827808"/>
                  </a:lnTo>
                  <a:lnTo>
                    <a:pt x="82802" y="838582"/>
                  </a:lnTo>
                  <a:lnTo>
                    <a:pt x="69001" y="849436"/>
                  </a:lnTo>
                  <a:lnTo>
                    <a:pt x="55201" y="860373"/>
                  </a:lnTo>
                  <a:lnTo>
                    <a:pt x="41401" y="871393"/>
                  </a:lnTo>
                  <a:lnTo>
                    <a:pt x="27600" y="882498"/>
                  </a:lnTo>
                  <a:lnTo>
                    <a:pt x="13800" y="893687"/>
                  </a:lnTo>
                  <a:lnTo>
                    <a:pt x="0" y="904961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48686" y="2024483"/>
              <a:ext cx="2967084" cy="778342"/>
            </a:xfrm>
            <a:custGeom>
              <a:avLst/>
              <a:pathLst>
                <a:path w="2967084" h="778342">
                  <a:moveTo>
                    <a:pt x="0" y="778342"/>
                  </a:moveTo>
                  <a:lnTo>
                    <a:pt x="0" y="778342"/>
                  </a:lnTo>
                  <a:lnTo>
                    <a:pt x="13800" y="769738"/>
                  </a:lnTo>
                  <a:lnTo>
                    <a:pt x="27600" y="761195"/>
                  </a:lnTo>
                  <a:lnTo>
                    <a:pt x="41401" y="752713"/>
                  </a:lnTo>
                  <a:lnTo>
                    <a:pt x="55201" y="744289"/>
                  </a:lnTo>
                  <a:lnTo>
                    <a:pt x="69001" y="735924"/>
                  </a:lnTo>
                  <a:lnTo>
                    <a:pt x="82802" y="727616"/>
                  </a:lnTo>
                  <a:lnTo>
                    <a:pt x="96602" y="719363"/>
                  </a:lnTo>
                  <a:lnTo>
                    <a:pt x="110403" y="711163"/>
                  </a:lnTo>
                  <a:lnTo>
                    <a:pt x="124203" y="703016"/>
                  </a:lnTo>
                  <a:lnTo>
                    <a:pt x="138003" y="694920"/>
                  </a:lnTo>
                  <a:lnTo>
                    <a:pt x="151804" y="686872"/>
                  </a:lnTo>
                  <a:lnTo>
                    <a:pt x="165604" y="678872"/>
                  </a:lnTo>
                  <a:lnTo>
                    <a:pt x="179405" y="670917"/>
                  </a:lnTo>
                  <a:lnTo>
                    <a:pt x="193205" y="663005"/>
                  </a:lnTo>
                  <a:lnTo>
                    <a:pt x="207005" y="655135"/>
                  </a:lnTo>
                  <a:lnTo>
                    <a:pt x="220806" y="647305"/>
                  </a:lnTo>
                  <a:lnTo>
                    <a:pt x="234606" y="639512"/>
                  </a:lnTo>
                  <a:lnTo>
                    <a:pt x="248407" y="631755"/>
                  </a:lnTo>
                  <a:lnTo>
                    <a:pt x="262207" y="624032"/>
                  </a:lnTo>
                  <a:lnTo>
                    <a:pt x="276007" y="616340"/>
                  </a:lnTo>
                  <a:lnTo>
                    <a:pt x="289808" y="608678"/>
                  </a:lnTo>
                  <a:lnTo>
                    <a:pt x="303608" y="601044"/>
                  </a:lnTo>
                  <a:lnTo>
                    <a:pt x="317409" y="593436"/>
                  </a:lnTo>
                  <a:lnTo>
                    <a:pt x="331209" y="585851"/>
                  </a:lnTo>
                  <a:lnTo>
                    <a:pt x="345009" y="578288"/>
                  </a:lnTo>
                  <a:lnTo>
                    <a:pt x="358810" y="570746"/>
                  </a:lnTo>
                  <a:lnTo>
                    <a:pt x="372610" y="563221"/>
                  </a:lnTo>
                  <a:lnTo>
                    <a:pt x="386411" y="555714"/>
                  </a:lnTo>
                  <a:lnTo>
                    <a:pt x="400211" y="548221"/>
                  </a:lnTo>
                  <a:lnTo>
                    <a:pt x="414011" y="540741"/>
                  </a:lnTo>
                  <a:lnTo>
                    <a:pt x="427812" y="533272"/>
                  </a:lnTo>
                  <a:lnTo>
                    <a:pt x="441612" y="525814"/>
                  </a:lnTo>
                  <a:lnTo>
                    <a:pt x="455413" y="518365"/>
                  </a:lnTo>
                  <a:lnTo>
                    <a:pt x="469213" y="510923"/>
                  </a:lnTo>
                  <a:lnTo>
                    <a:pt x="483013" y="503487"/>
                  </a:lnTo>
                  <a:lnTo>
                    <a:pt x="496814" y="496056"/>
                  </a:lnTo>
                  <a:lnTo>
                    <a:pt x="510614" y="488628"/>
                  </a:lnTo>
                  <a:lnTo>
                    <a:pt x="524414" y="481204"/>
                  </a:lnTo>
                  <a:lnTo>
                    <a:pt x="538215" y="473782"/>
                  </a:lnTo>
                  <a:lnTo>
                    <a:pt x="552015" y="466362"/>
                  </a:lnTo>
                  <a:lnTo>
                    <a:pt x="565816" y="458942"/>
                  </a:lnTo>
                  <a:lnTo>
                    <a:pt x="579616" y="451522"/>
                  </a:lnTo>
                  <a:lnTo>
                    <a:pt x="593416" y="444103"/>
                  </a:lnTo>
                  <a:lnTo>
                    <a:pt x="607217" y="436683"/>
                  </a:lnTo>
                  <a:lnTo>
                    <a:pt x="621017" y="429262"/>
                  </a:lnTo>
                  <a:lnTo>
                    <a:pt x="634818" y="421841"/>
                  </a:lnTo>
                  <a:lnTo>
                    <a:pt x="648618" y="414419"/>
                  </a:lnTo>
                  <a:lnTo>
                    <a:pt x="662418" y="406997"/>
                  </a:lnTo>
                  <a:lnTo>
                    <a:pt x="676219" y="399575"/>
                  </a:lnTo>
                  <a:lnTo>
                    <a:pt x="690019" y="392153"/>
                  </a:lnTo>
                  <a:lnTo>
                    <a:pt x="703820" y="384732"/>
                  </a:lnTo>
                  <a:lnTo>
                    <a:pt x="717620" y="377314"/>
                  </a:lnTo>
                  <a:lnTo>
                    <a:pt x="731420" y="369898"/>
                  </a:lnTo>
                  <a:lnTo>
                    <a:pt x="745221" y="362486"/>
                  </a:lnTo>
                  <a:lnTo>
                    <a:pt x="759021" y="355079"/>
                  </a:lnTo>
                  <a:lnTo>
                    <a:pt x="772822" y="347679"/>
                  </a:lnTo>
                  <a:lnTo>
                    <a:pt x="786622" y="340287"/>
                  </a:lnTo>
                  <a:lnTo>
                    <a:pt x="800422" y="332905"/>
                  </a:lnTo>
                  <a:lnTo>
                    <a:pt x="814223" y="325535"/>
                  </a:lnTo>
                  <a:lnTo>
                    <a:pt x="828023" y="318179"/>
                  </a:lnTo>
                  <a:lnTo>
                    <a:pt x="841824" y="310841"/>
                  </a:lnTo>
                  <a:lnTo>
                    <a:pt x="855624" y="303522"/>
                  </a:lnTo>
                  <a:lnTo>
                    <a:pt x="869424" y="296226"/>
                  </a:lnTo>
                  <a:lnTo>
                    <a:pt x="883225" y="288955"/>
                  </a:lnTo>
                  <a:lnTo>
                    <a:pt x="897025" y="281714"/>
                  </a:lnTo>
                  <a:lnTo>
                    <a:pt x="910826" y="274506"/>
                  </a:lnTo>
                  <a:lnTo>
                    <a:pt x="924626" y="267335"/>
                  </a:lnTo>
                  <a:lnTo>
                    <a:pt x="938426" y="260205"/>
                  </a:lnTo>
                  <a:lnTo>
                    <a:pt x="952227" y="253121"/>
                  </a:lnTo>
                  <a:lnTo>
                    <a:pt x="966027" y="246086"/>
                  </a:lnTo>
                  <a:lnTo>
                    <a:pt x="979827" y="239105"/>
                  </a:lnTo>
                  <a:lnTo>
                    <a:pt x="993628" y="232183"/>
                  </a:lnTo>
                  <a:lnTo>
                    <a:pt x="1007428" y="225325"/>
                  </a:lnTo>
                  <a:lnTo>
                    <a:pt x="1021229" y="218535"/>
                  </a:lnTo>
                  <a:lnTo>
                    <a:pt x="1035029" y="211818"/>
                  </a:lnTo>
                  <a:lnTo>
                    <a:pt x="1048829" y="205179"/>
                  </a:lnTo>
                  <a:lnTo>
                    <a:pt x="1062630" y="198621"/>
                  </a:lnTo>
                  <a:lnTo>
                    <a:pt x="1076430" y="192150"/>
                  </a:lnTo>
                  <a:lnTo>
                    <a:pt x="1090231" y="185770"/>
                  </a:lnTo>
                  <a:lnTo>
                    <a:pt x="1104031" y="179484"/>
                  </a:lnTo>
                  <a:lnTo>
                    <a:pt x="1117831" y="173298"/>
                  </a:lnTo>
                  <a:lnTo>
                    <a:pt x="1131632" y="167214"/>
                  </a:lnTo>
                  <a:lnTo>
                    <a:pt x="1145432" y="161236"/>
                  </a:lnTo>
                  <a:lnTo>
                    <a:pt x="1159233" y="155367"/>
                  </a:lnTo>
                  <a:lnTo>
                    <a:pt x="1173033" y="149612"/>
                  </a:lnTo>
                  <a:lnTo>
                    <a:pt x="1186833" y="143972"/>
                  </a:lnTo>
                  <a:lnTo>
                    <a:pt x="1200634" y="138450"/>
                  </a:lnTo>
                  <a:lnTo>
                    <a:pt x="1214434" y="133048"/>
                  </a:lnTo>
                  <a:lnTo>
                    <a:pt x="1228235" y="127769"/>
                  </a:lnTo>
                  <a:lnTo>
                    <a:pt x="1242035" y="122615"/>
                  </a:lnTo>
                  <a:lnTo>
                    <a:pt x="1255835" y="117586"/>
                  </a:lnTo>
                  <a:lnTo>
                    <a:pt x="1269636" y="112685"/>
                  </a:lnTo>
                  <a:lnTo>
                    <a:pt x="1283436" y="107912"/>
                  </a:lnTo>
                  <a:lnTo>
                    <a:pt x="1297237" y="103268"/>
                  </a:lnTo>
                  <a:lnTo>
                    <a:pt x="1311037" y="98753"/>
                  </a:lnTo>
                  <a:lnTo>
                    <a:pt x="1324837" y="94364"/>
                  </a:lnTo>
                  <a:lnTo>
                    <a:pt x="1338638" y="90101"/>
                  </a:lnTo>
                  <a:lnTo>
                    <a:pt x="1352438" y="85961"/>
                  </a:lnTo>
                  <a:lnTo>
                    <a:pt x="1366239" y="81943"/>
                  </a:lnTo>
                  <a:lnTo>
                    <a:pt x="1380039" y="78045"/>
                  </a:lnTo>
                  <a:lnTo>
                    <a:pt x="1393839" y="74263"/>
                  </a:lnTo>
                  <a:lnTo>
                    <a:pt x="1407640" y="70596"/>
                  </a:lnTo>
                  <a:lnTo>
                    <a:pt x="1421440" y="67041"/>
                  </a:lnTo>
                  <a:lnTo>
                    <a:pt x="1435241" y="63595"/>
                  </a:lnTo>
                  <a:lnTo>
                    <a:pt x="1449041" y="60255"/>
                  </a:lnTo>
                  <a:lnTo>
                    <a:pt x="1462841" y="57018"/>
                  </a:lnTo>
                  <a:lnTo>
                    <a:pt x="1476642" y="53883"/>
                  </a:lnTo>
                  <a:lnTo>
                    <a:pt x="1490442" y="50845"/>
                  </a:lnTo>
                  <a:lnTo>
                    <a:pt x="1504242" y="47903"/>
                  </a:lnTo>
                  <a:lnTo>
                    <a:pt x="1518043" y="45054"/>
                  </a:lnTo>
                  <a:lnTo>
                    <a:pt x="1531843" y="42296"/>
                  </a:lnTo>
                  <a:lnTo>
                    <a:pt x="1545644" y="39627"/>
                  </a:lnTo>
                  <a:lnTo>
                    <a:pt x="1559444" y="37045"/>
                  </a:lnTo>
                  <a:lnTo>
                    <a:pt x="1573244" y="34548"/>
                  </a:lnTo>
                  <a:lnTo>
                    <a:pt x="1587045" y="32134"/>
                  </a:lnTo>
                  <a:lnTo>
                    <a:pt x="1600845" y="29803"/>
                  </a:lnTo>
                  <a:lnTo>
                    <a:pt x="1614646" y="27554"/>
                  </a:lnTo>
                  <a:lnTo>
                    <a:pt x="1628446" y="25386"/>
                  </a:lnTo>
                  <a:lnTo>
                    <a:pt x="1642246" y="23299"/>
                  </a:lnTo>
                  <a:lnTo>
                    <a:pt x="1656047" y="21293"/>
                  </a:lnTo>
                  <a:lnTo>
                    <a:pt x="1669847" y="19367"/>
                  </a:lnTo>
                  <a:lnTo>
                    <a:pt x="1683648" y="17523"/>
                  </a:lnTo>
                  <a:lnTo>
                    <a:pt x="1697448" y="15761"/>
                  </a:lnTo>
                  <a:lnTo>
                    <a:pt x="1711248" y="14082"/>
                  </a:lnTo>
                  <a:lnTo>
                    <a:pt x="1725049" y="12487"/>
                  </a:lnTo>
                  <a:lnTo>
                    <a:pt x="1738849" y="10977"/>
                  </a:lnTo>
                  <a:lnTo>
                    <a:pt x="1752650" y="9556"/>
                  </a:lnTo>
                  <a:lnTo>
                    <a:pt x="1766450" y="8223"/>
                  </a:lnTo>
                  <a:lnTo>
                    <a:pt x="1780250" y="6982"/>
                  </a:lnTo>
                  <a:lnTo>
                    <a:pt x="1794051" y="5834"/>
                  </a:lnTo>
                  <a:lnTo>
                    <a:pt x="1807851" y="4782"/>
                  </a:lnTo>
                  <a:lnTo>
                    <a:pt x="1821652" y="3828"/>
                  </a:lnTo>
                  <a:lnTo>
                    <a:pt x="1835452" y="2975"/>
                  </a:lnTo>
                  <a:lnTo>
                    <a:pt x="1849252" y="2225"/>
                  </a:lnTo>
                  <a:lnTo>
                    <a:pt x="1863053" y="1580"/>
                  </a:lnTo>
                  <a:lnTo>
                    <a:pt x="1876853" y="1043"/>
                  </a:lnTo>
                  <a:lnTo>
                    <a:pt x="1890654" y="615"/>
                  </a:lnTo>
                  <a:lnTo>
                    <a:pt x="1904454" y="297"/>
                  </a:lnTo>
                  <a:lnTo>
                    <a:pt x="1918254" y="92"/>
                  </a:lnTo>
                  <a:lnTo>
                    <a:pt x="1932055" y="0"/>
                  </a:lnTo>
                  <a:lnTo>
                    <a:pt x="1945855" y="19"/>
                  </a:lnTo>
                  <a:lnTo>
                    <a:pt x="1959655" y="150"/>
                  </a:lnTo>
                  <a:lnTo>
                    <a:pt x="1973456" y="391"/>
                  </a:lnTo>
                  <a:lnTo>
                    <a:pt x="1987256" y="739"/>
                  </a:lnTo>
                  <a:lnTo>
                    <a:pt x="2001057" y="1189"/>
                  </a:lnTo>
                  <a:lnTo>
                    <a:pt x="2014857" y="1737"/>
                  </a:lnTo>
                  <a:lnTo>
                    <a:pt x="2028657" y="2376"/>
                  </a:lnTo>
                  <a:lnTo>
                    <a:pt x="2042458" y="3098"/>
                  </a:lnTo>
                  <a:lnTo>
                    <a:pt x="2056258" y="3894"/>
                  </a:lnTo>
                  <a:lnTo>
                    <a:pt x="2070059" y="4753"/>
                  </a:lnTo>
                  <a:lnTo>
                    <a:pt x="2083859" y="5664"/>
                  </a:lnTo>
                  <a:lnTo>
                    <a:pt x="2097659" y="6615"/>
                  </a:lnTo>
                  <a:lnTo>
                    <a:pt x="2111460" y="7593"/>
                  </a:lnTo>
                  <a:lnTo>
                    <a:pt x="2125260" y="8584"/>
                  </a:lnTo>
                  <a:lnTo>
                    <a:pt x="2139061" y="9575"/>
                  </a:lnTo>
                  <a:lnTo>
                    <a:pt x="2152861" y="10555"/>
                  </a:lnTo>
                  <a:lnTo>
                    <a:pt x="2166661" y="11511"/>
                  </a:lnTo>
                  <a:lnTo>
                    <a:pt x="2180462" y="12433"/>
                  </a:lnTo>
                  <a:lnTo>
                    <a:pt x="2194262" y="13311"/>
                  </a:lnTo>
                  <a:lnTo>
                    <a:pt x="2208063" y="14139"/>
                  </a:lnTo>
                  <a:lnTo>
                    <a:pt x="2221863" y="14911"/>
                  </a:lnTo>
                  <a:lnTo>
                    <a:pt x="2235663" y="15621"/>
                  </a:lnTo>
                  <a:lnTo>
                    <a:pt x="2249464" y="16268"/>
                  </a:lnTo>
                  <a:lnTo>
                    <a:pt x="2263264" y="16851"/>
                  </a:lnTo>
                  <a:lnTo>
                    <a:pt x="2277065" y="17369"/>
                  </a:lnTo>
                  <a:lnTo>
                    <a:pt x="2290865" y="17825"/>
                  </a:lnTo>
                  <a:lnTo>
                    <a:pt x="2304665" y="18221"/>
                  </a:lnTo>
                  <a:lnTo>
                    <a:pt x="2318466" y="18561"/>
                  </a:lnTo>
                  <a:lnTo>
                    <a:pt x="2332266" y="18851"/>
                  </a:lnTo>
                  <a:lnTo>
                    <a:pt x="2346067" y="19096"/>
                  </a:lnTo>
                  <a:lnTo>
                    <a:pt x="2359867" y="19301"/>
                  </a:lnTo>
                  <a:lnTo>
                    <a:pt x="2373667" y="19473"/>
                  </a:lnTo>
                  <a:lnTo>
                    <a:pt x="2387468" y="19617"/>
                  </a:lnTo>
                  <a:lnTo>
                    <a:pt x="2401268" y="19742"/>
                  </a:lnTo>
                  <a:lnTo>
                    <a:pt x="2415068" y="19854"/>
                  </a:lnTo>
                  <a:lnTo>
                    <a:pt x="2428869" y="19959"/>
                  </a:lnTo>
                  <a:lnTo>
                    <a:pt x="2442669" y="20066"/>
                  </a:lnTo>
                  <a:lnTo>
                    <a:pt x="2456470" y="20182"/>
                  </a:lnTo>
                  <a:lnTo>
                    <a:pt x="2470270" y="20313"/>
                  </a:lnTo>
                  <a:lnTo>
                    <a:pt x="2484070" y="20468"/>
                  </a:lnTo>
                  <a:lnTo>
                    <a:pt x="2497871" y="20652"/>
                  </a:lnTo>
                  <a:lnTo>
                    <a:pt x="2511671" y="20873"/>
                  </a:lnTo>
                  <a:lnTo>
                    <a:pt x="2525472" y="21136"/>
                  </a:lnTo>
                  <a:lnTo>
                    <a:pt x="2539272" y="21448"/>
                  </a:lnTo>
                  <a:lnTo>
                    <a:pt x="2553072" y="21814"/>
                  </a:lnTo>
                  <a:lnTo>
                    <a:pt x="2566873" y="22240"/>
                  </a:lnTo>
                  <a:lnTo>
                    <a:pt x="2580673" y="22730"/>
                  </a:lnTo>
                  <a:lnTo>
                    <a:pt x="2594474" y="23288"/>
                  </a:lnTo>
                  <a:lnTo>
                    <a:pt x="2608274" y="23919"/>
                  </a:lnTo>
                  <a:lnTo>
                    <a:pt x="2622074" y="24626"/>
                  </a:lnTo>
                  <a:lnTo>
                    <a:pt x="2635875" y="25411"/>
                  </a:lnTo>
                  <a:lnTo>
                    <a:pt x="2649675" y="26277"/>
                  </a:lnTo>
                  <a:lnTo>
                    <a:pt x="2663476" y="27227"/>
                  </a:lnTo>
                  <a:lnTo>
                    <a:pt x="2677276" y="28261"/>
                  </a:lnTo>
                  <a:lnTo>
                    <a:pt x="2691076" y="29381"/>
                  </a:lnTo>
                  <a:lnTo>
                    <a:pt x="2704877" y="30587"/>
                  </a:lnTo>
                  <a:lnTo>
                    <a:pt x="2718677" y="31881"/>
                  </a:lnTo>
                  <a:lnTo>
                    <a:pt x="2732478" y="33262"/>
                  </a:lnTo>
                  <a:lnTo>
                    <a:pt x="2746278" y="34729"/>
                  </a:lnTo>
                  <a:lnTo>
                    <a:pt x="2760078" y="36283"/>
                  </a:lnTo>
                  <a:lnTo>
                    <a:pt x="2773879" y="37923"/>
                  </a:lnTo>
                  <a:lnTo>
                    <a:pt x="2787679" y="39647"/>
                  </a:lnTo>
                  <a:lnTo>
                    <a:pt x="2801480" y="41454"/>
                  </a:lnTo>
                  <a:lnTo>
                    <a:pt x="2815280" y="43343"/>
                  </a:lnTo>
                  <a:lnTo>
                    <a:pt x="2829080" y="45312"/>
                  </a:lnTo>
                  <a:lnTo>
                    <a:pt x="2842881" y="47360"/>
                  </a:lnTo>
                  <a:lnTo>
                    <a:pt x="2856681" y="49484"/>
                  </a:lnTo>
                  <a:lnTo>
                    <a:pt x="2870482" y="51683"/>
                  </a:lnTo>
                  <a:lnTo>
                    <a:pt x="2884282" y="53954"/>
                  </a:lnTo>
                  <a:lnTo>
                    <a:pt x="2898082" y="56295"/>
                  </a:lnTo>
                  <a:lnTo>
                    <a:pt x="2911883" y="58705"/>
                  </a:lnTo>
                  <a:lnTo>
                    <a:pt x="2925683" y="61180"/>
                  </a:lnTo>
                  <a:lnTo>
                    <a:pt x="2939483" y="63720"/>
                  </a:lnTo>
                  <a:lnTo>
                    <a:pt x="2953284" y="66321"/>
                  </a:lnTo>
                  <a:lnTo>
                    <a:pt x="2967084" y="68981"/>
                  </a:lnTo>
                  <a:lnTo>
                    <a:pt x="2967084" y="689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48686" y="2064239"/>
              <a:ext cx="2967084" cy="865205"/>
            </a:xfrm>
            <a:custGeom>
              <a:avLst/>
              <a:pathLst>
                <a:path w="2967084" h="865205">
                  <a:moveTo>
                    <a:pt x="2967084" y="717474"/>
                  </a:moveTo>
                  <a:lnTo>
                    <a:pt x="2967084" y="717474"/>
                  </a:lnTo>
                  <a:lnTo>
                    <a:pt x="2953284" y="703001"/>
                  </a:lnTo>
                  <a:lnTo>
                    <a:pt x="2939483" y="688525"/>
                  </a:lnTo>
                  <a:lnTo>
                    <a:pt x="2925683" y="674048"/>
                  </a:lnTo>
                  <a:lnTo>
                    <a:pt x="2911883" y="659571"/>
                  </a:lnTo>
                  <a:lnTo>
                    <a:pt x="2898082" y="645097"/>
                  </a:lnTo>
                  <a:lnTo>
                    <a:pt x="2884282" y="630626"/>
                  </a:lnTo>
                  <a:lnTo>
                    <a:pt x="2870482" y="616162"/>
                  </a:lnTo>
                  <a:lnTo>
                    <a:pt x="2856681" y="601706"/>
                  </a:lnTo>
                  <a:lnTo>
                    <a:pt x="2842881" y="587261"/>
                  </a:lnTo>
                  <a:lnTo>
                    <a:pt x="2829080" y="572830"/>
                  </a:lnTo>
                  <a:lnTo>
                    <a:pt x="2815280" y="558416"/>
                  </a:lnTo>
                  <a:lnTo>
                    <a:pt x="2801480" y="544023"/>
                  </a:lnTo>
                  <a:lnTo>
                    <a:pt x="2787679" y="529655"/>
                  </a:lnTo>
                  <a:lnTo>
                    <a:pt x="2773879" y="515317"/>
                  </a:lnTo>
                  <a:lnTo>
                    <a:pt x="2760078" y="501012"/>
                  </a:lnTo>
                  <a:lnTo>
                    <a:pt x="2746278" y="486747"/>
                  </a:lnTo>
                  <a:lnTo>
                    <a:pt x="2732478" y="472526"/>
                  </a:lnTo>
                  <a:lnTo>
                    <a:pt x="2718677" y="458357"/>
                  </a:lnTo>
                  <a:lnTo>
                    <a:pt x="2704877" y="444246"/>
                  </a:lnTo>
                  <a:lnTo>
                    <a:pt x="2691076" y="430199"/>
                  </a:lnTo>
                  <a:lnTo>
                    <a:pt x="2677276" y="416225"/>
                  </a:lnTo>
                  <a:lnTo>
                    <a:pt x="2663476" y="402331"/>
                  </a:lnTo>
                  <a:lnTo>
                    <a:pt x="2649675" y="388527"/>
                  </a:lnTo>
                  <a:lnTo>
                    <a:pt x="2635875" y="374822"/>
                  </a:lnTo>
                  <a:lnTo>
                    <a:pt x="2622074" y="361225"/>
                  </a:lnTo>
                  <a:lnTo>
                    <a:pt x="2608274" y="347747"/>
                  </a:lnTo>
                  <a:lnTo>
                    <a:pt x="2594474" y="334399"/>
                  </a:lnTo>
                  <a:lnTo>
                    <a:pt x="2580673" y="321191"/>
                  </a:lnTo>
                  <a:lnTo>
                    <a:pt x="2566873" y="308135"/>
                  </a:lnTo>
                  <a:lnTo>
                    <a:pt x="2553072" y="295243"/>
                  </a:lnTo>
                  <a:lnTo>
                    <a:pt x="2539272" y="282529"/>
                  </a:lnTo>
                  <a:lnTo>
                    <a:pt x="2525472" y="270003"/>
                  </a:lnTo>
                  <a:lnTo>
                    <a:pt x="2511671" y="257680"/>
                  </a:lnTo>
                  <a:lnTo>
                    <a:pt x="2497871" y="245571"/>
                  </a:lnTo>
                  <a:lnTo>
                    <a:pt x="2484070" y="233690"/>
                  </a:lnTo>
                  <a:lnTo>
                    <a:pt x="2470270" y="222051"/>
                  </a:lnTo>
                  <a:lnTo>
                    <a:pt x="2456470" y="210665"/>
                  </a:lnTo>
                  <a:lnTo>
                    <a:pt x="2442669" y="199545"/>
                  </a:lnTo>
                  <a:lnTo>
                    <a:pt x="2428869" y="188704"/>
                  </a:lnTo>
                  <a:lnTo>
                    <a:pt x="2415068" y="178153"/>
                  </a:lnTo>
                  <a:lnTo>
                    <a:pt x="2401268" y="167904"/>
                  </a:lnTo>
                  <a:lnTo>
                    <a:pt x="2387468" y="157966"/>
                  </a:lnTo>
                  <a:lnTo>
                    <a:pt x="2373667" y="148351"/>
                  </a:lnTo>
                  <a:lnTo>
                    <a:pt x="2359867" y="139067"/>
                  </a:lnTo>
                  <a:lnTo>
                    <a:pt x="2346067" y="130121"/>
                  </a:lnTo>
                  <a:lnTo>
                    <a:pt x="2332266" y="121521"/>
                  </a:lnTo>
                  <a:lnTo>
                    <a:pt x="2318466" y="113271"/>
                  </a:lnTo>
                  <a:lnTo>
                    <a:pt x="2304665" y="105375"/>
                  </a:lnTo>
                  <a:lnTo>
                    <a:pt x="2290865" y="97832"/>
                  </a:lnTo>
                  <a:lnTo>
                    <a:pt x="2277065" y="90642"/>
                  </a:lnTo>
                  <a:lnTo>
                    <a:pt x="2263264" y="83806"/>
                  </a:lnTo>
                  <a:lnTo>
                    <a:pt x="2249464" y="77320"/>
                  </a:lnTo>
                  <a:lnTo>
                    <a:pt x="2235663" y="71183"/>
                  </a:lnTo>
                  <a:lnTo>
                    <a:pt x="2221863" y="65390"/>
                  </a:lnTo>
                  <a:lnTo>
                    <a:pt x="2208063" y="59935"/>
                  </a:lnTo>
                  <a:lnTo>
                    <a:pt x="2194262" y="54813"/>
                  </a:lnTo>
                  <a:lnTo>
                    <a:pt x="2180462" y="50014"/>
                  </a:lnTo>
                  <a:lnTo>
                    <a:pt x="2166661" y="45529"/>
                  </a:lnTo>
                  <a:lnTo>
                    <a:pt x="2152861" y="41346"/>
                  </a:lnTo>
                  <a:lnTo>
                    <a:pt x="2139061" y="37453"/>
                  </a:lnTo>
                  <a:lnTo>
                    <a:pt x="2125260" y="33836"/>
                  </a:lnTo>
                  <a:lnTo>
                    <a:pt x="2111460" y="30481"/>
                  </a:lnTo>
                  <a:lnTo>
                    <a:pt x="2097659" y="27373"/>
                  </a:lnTo>
                  <a:lnTo>
                    <a:pt x="2083859" y="24496"/>
                  </a:lnTo>
                  <a:lnTo>
                    <a:pt x="2070059" y="21837"/>
                  </a:lnTo>
                  <a:lnTo>
                    <a:pt x="2056258" y="19381"/>
                  </a:lnTo>
                  <a:lnTo>
                    <a:pt x="2042458" y="17114"/>
                  </a:lnTo>
                  <a:lnTo>
                    <a:pt x="2028657" y="15025"/>
                  </a:lnTo>
                  <a:lnTo>
                    <a:pt x="2014857" y="13101"/>
                  </a:lnTo>
                  <a:lnTo>
                    <a:pt x="2001057" y="11334"/>
                  </a:lnTo>
                  <a:lnTo>
                    <a:pt x="1987256" y="9714"/>
                  </a:lnTo>
                  <a:lnTo>
                    <a:pt x="1973456" y="8234"/>
                  </a:lnTo>
                  <a:lnTo>
                    <a:pt x="1959655" y="6888"/>
                  </a:lnTo>
                  <a:lnTo>
                    <a:pt x="1945855" y="5670"/>
                  </a:lnTo>
                  <a:lnTo>
                    <a:pt x="1932055" y="4577"/>
                  </a:lnTo>
                  <a:lnTo>
                    <a:pt x="1918254" y="3606"/>
                  </a:lnTo>
                  <a:lnTo>
                    <a:pt x="1904454" y="2752"/>
                  </a:lnTo>
                  <a:lnTo>
                    <a:pt x="1890654" y="2016"/>
                  </a:lnTo>
                  <a:lnTo>
                    <a:pt x="1876853" y="1395"/>
                  </a:lnTo>
                  <a:lnTo>
                    <a:pt x="1863053" y="888"/>
                  </a:lnTo>
                  <a:lnTo>
                    <a:pt x="1849252" y="496"/>
                  </a:lnTo>
                  <a:lnTo>
                    <a:pt x="1835452" y="217"/>
                  </a:lnTo>
                  <a:lnTo>
                    <a:pt x="1821652" y="51"/>
                  </a:lnTo>
                  <a:lnTo>
                    <a:pt x="1807851" y="0"/>
                  </a:lnTo>
                  <a:lnTo>
                    <a:pt x="1794051" y="62"/>
                  </a:lnTo>
                  <a:lnTo>
                    <a:pt x="1780250" y="238"/>
                  </a:lnTo>
                  <a:lnTo>
                    <a:pt x="1766450" y="529"/>
                  </a:lnTo>
                  <a:lnTo>
                    <a:pt x="1752650" y="935"/>
                  </a:lnTo>
                  <a:lnTo>
                    <a:pt x="1738849" y="1457"/>
                  </a:lnTo>
                  <a:lnTo>
                    <a:pt x="1725049" y="2095"/>
                  </a:lnTo>
                  <a:lnTo>
                    <a:pt x="1711248" y="2849"/>
                  </a:lnTo>
                  <a:lnTo>
                    <a:pt x="1697448" y="3721"/>
                  </a:lnTo>
                  <a:lnTo>
                    <a:pt x="1683648" y="4710"/>
                  </a:lnTo>
                  <a:lnTo>
                    <a:pt x="1669847" y="5818"/>
                  </a:lnTo>
                  <a:lnTo>
                    <a:pt x="1656047" y="7044"/>
                  </a:lnTo>
                  <a:lnTo>
                    <a:pt x="1642246" y="8390"/>
                  </a:lnTo>
                  <a:lnTo>
                    <a:pt x="1628446" y="9856"/>
                  </a:lnTo>
                  <a:lnTo>
                    <a:pt x="1614646" y="11443"/>
                  </a:lnTo>
                  <a:lnTo>
                    <a:pt x="1600845" y="13151"/>
                  </a:lnTo>
                  <a:lnTo>
                    <a:pt x="1587045" y="14981"/>
                  </a:lnTo>
                  <a:lnTo>
                    <a:pt x="1573244" y="16933"/>
                  </a:lnTo>
                  <a:lnTo>
                    <a:pt x="1559444" y="19009"/>
                  </a:lnTo>
                  <a:lnTo>
                    <a:pt x="1545644" y="21209"/>
                  </a:lnTo>
                  <a:lnTo>
                    <a:pt x="1531843" y="23534"/>
                  </a:lnTo>
                  <a:lnTo>
                    <a:pt x="1518043" y="25983"/>
                  </a:lnTo>
                  <a:lnTo>
                    <a:pt x="1504242" y="28559"/>
                  </a:lnTo>
                  <a:lnTo>
                    <a:pt x="1490442" y="31260"/>
                  </a:lnTo>
                  <a:lnTo>
                    <a:pt x="1476642" y="34088"/>
                  </a:lnTo>
                  <a:lnTo>
                    <a:pt x="1462841" y="37044"/>
                  </a:lnTo>
                  <a:lnTo>
                    <a:pt x="1449041" y="40128"/>
                  </a:lnTo>
                  <a:lnTo>
                    <a:pt x="1435241" y="43339"/>
                  </a:lnTo>
                  <a:lnTo>
                    <a:pt x="1421440" y="46680"/>
                  </a:lnTo>
                  <a:lnTo>
                    <a:pt x="1407640" y="50149"/>
                  </a:lnTo>
                  <a:lnTo>
                    <a:pt x="1393839" y="53747"/>
                  </a:lnTo>
                  <a:lnTo>
                    <a:pt x="1380039" y="57475"/>
                  </a:lnTo>
                  <a:lnTo>
                    <a:pt x="1366239" y="61333"/>
                  </a:lnTo>
                  <a:lnTo>
                    <a:pt x="1352438" y="65321"/>
                  </a:lnTo>
                  <a:lnTo>
                    <a:pt x="1338638" y="69439"/>
                  </a:lnTo>
                  <a:lnTo>
                    <a:pt x="1324837" y="73686"/>
                  </a:lnTo>
                  <a:lnTo>
                    <a:pt x="1311037" y="78064"/>
                  </a:lnTo>
                  <a:lnTo>
                    <a:pt x="1297237" y="82571"/>
                  </a:lnTo>
                  <a:lnTo>
                    <a:pt x="1283436" y="87206"/>
                  </a:lnTo>
                  <a:lnTo>
                    <a:pt x="1269636" y="91971"/>
                  </a:lnTo>
                  <a:lnTo>
                    <a:pt x="1255835" y="96862"/>
                  </a:lnTo>
                  <a:lnTo>
                    <a:pt x="1242035" y="101879"/>
                  </a:lnTo>
                  <a:lnTo>
                    <a:pt x="1228235" y="107019"/>
                  </a:lnTo>
                  <a:lnTo>
                    <a:pt x="1214434" y="112280"/>
                  </a:lnTo>
                  <a:lnTo>
                    <a:pt x="1200634" y="117662"/>
                  </a:lnTo>
                  <a:lnTo>
                    <a:pt x="1186833" y="123161"/>
                  </a:lnTo>
                  <a:lnTo>
                    <a:pt x="1173033" y="128775"/>
                  </a:lnTo>
                  <a:lnTo>
                    <a:pt x="1159233" y="134504"/>
                  </a:lnTo>
                  <a:lnTo>
                    <a:pt x="1145432" y="140344"/>
                  </a:lnTo>
                  <a:lnTo>
                    <a:pt x="1131632" y="146293"/>
                  </a:lnTo>
                  <a:lnTo>
                    <a:pt x="1117831" y="152351"/>
                  </a:lnTo>
                  <a:lnTo>
                    <a:pt x="1104031" y="158513"/>
                  </a:lnTo>
                  <a:lnTo>
                    <a:pt x="1090231" y="164779"/>
                  </a:lnTo>
                  <a:lnTo>
                    <a:pt x="1076430" y="171146"/>
                  </a:lnTo>
                  <a:lnTo>
                    <a:pt x="1062630" y="177612"/>
                  </a:lnTo>
                  <a:lnTo>
                    <a:pt x="1048829" y="184176"/>
                  </a:lnTo>
                  <a:lnTo>
                    <a:pt x="1035029" y="190834"/>
                  </a:lnTo>
                  <a:lnTo>
                    <a:pt x="1021229" y="197586"/>
                  </a:lnTo>
                  <a:lnTo>
                    <a:pt x="1007428" y="204429"/>
                  </a:lnTo>
                  <a:lnTo>
                    <a:pt x="993628" y="211361"/>
                  </a:lnTo>
                  <a:lnTo>
                    <a:pt x="979827" y="218381"/>
                  </a:lnTo>
                  <a:lnTo>
                    <a:pt x="966027" y="225486"/>
                  </a:lnTo>
                  <a:lnTo>
                    <a:pt x="952227" y="232674"/>
                  </a:lnTo>
                  <a:lnTo>
                    <a:pt x="938426" y="239945"/>
                  </a:lnTo>
                  <a:lnTo>
                    <a:pt x="924626" y="247295"/>
                  </a:lnTo>
                  <a:lnTo>
                    <a:pt x="910826" y="254723"/>
                  </a:lnTo>
                  <a:lnTo>
                    <a:pt x="897025" y="262227"/>
                  </a:lnTo>
                  <a:lnTo>
                    <a:pt x="883225" y="269805"/>
                  </a:lnTo>
                  <a:lnTo>
                    <a:pt x="869424" y="277455"/>
                  </a:lnTo>
                  <a:lnTo>
                    <a:pt x="855624" y="285176"/>
                  </a:lnTo>
                  <a:lnTo>
                    <a:pt x="841824" y="292964"/>
                  </a:lnTo>
                  <a:lnTo>
                    <a:pt x="828023" y="300818"/>
                  </a:lnTo>
                  <a:lnTo>
                    <a:pt x="814223" y="308736"/>
                  </a:lnTo>
                  <a:lnTo>
                    <a:pt x="800422" y="316716"/>
                  </a:lnTo>
                  <a:lnTo>
                    <a:pt x="786622" y="324755"/>
                  </a:lnTo>
                  <a:lnTo>
                    <a:pt x="772822" y="332853"/>
                  </a:lnTo>
                  <a:lnTo>
                    <a:pt x="759021" y="341005"/>
                  </a:lnTo>
                  <a:lnTo>
                    <a:pt x="745221" y="349212"/>
                  </a:lnTo>
                  <a:lnTo>
                    <a:pt x="731420" y="357471"/>
                  </a:lnTo>
                  <a:lnTo>
                    <a:pt x="717620" y="365780"/>
                  </a:lnTo>
                  <a:lnTo>
                    <a:pt x="703820" y="374138"/>
                  </a:lnTo>
                  <a:lnTo>
                    <a:pt x="690019" y="382544"/>
                  </a:lnTo>
                  <a:lnTo>
                    <a:pt x="676219" y="390995"/>
                  </a:lnTo>
                  <a:lnTo>
                    <a:pt x="662418" y="399491"/>
                  </a:lnTo>
                  <a:lnTo>
                    <a:pt x="648618" y="408030"/>
                  </a:lnTo>
                  <a:lnTo>
                    <a:pt x="634818" y="416613"/>
                  </a:lnTo>
                  <a:lnTo>
                    <a:pt x="621017" y="425237"/>
                  </a:lnTo>
                  <a:lnTo>
                    <a:pt x="607217" y="433902"/>
                  </a:lnTo>
                  <a:lnTo>
                    <a:pt x="593416" y="442608"/>
                  </a:lnTo>
                  <a:lnTo>
                    <a:pt x="579616" y="451355"/>
                  </a:lnTo>
                  <a:lnTo>
                    <a:pt x="565816" y="460142"/>
                  </a:lnTo>
                  <a:lnTo>
                    <a:pt x="552015" y="468969"/>
                  </a:lnTo>
                  <a:lnTo>
                    <a:pt x="538215" y="477836"/>
                  </a:lnTo>
                  <a:lnTo>
                    <a:pt x="524414" y="486743"/>
                  </a:lnTo>
                  <a:lnTo>
                    <a:pt x="510614" y="495691"/>
                  </a:lnTo>
                  <a:lnTo>
                    <a:pt x="496814" y="504679"/>
                  </a:lnTo>
                  <a:lnTo>
                    <a:pt x="483013" y="513710"/>
                  </a:lnTo>
                  <a:lnTo>
                    <a:pt x="469213" y="522782"/>
                  </a:lnTo>
                  <a:lnTo>
                    <a:pt x="455413" y="531898"/>
                  </a:lnTo>
                  <a:lnTo>
                    <a:pt x="441612" y="541057"/>
                  </a:lnTo>
                  <a:lnTo>
                    <a:pt x="427812" y="550261"/>
                  </a:lnTo>
                  <a:lnTo>
                    <a:pt x="414011" y="559510"/>
                  </a:lnTo>
                  <a:lnTo>
                    <a:pt x="400211" y="568807"/>
                  </a:lnTo>
                  <a:lnTo>
                    <a:pt x="386411" y="578151"/>
                  </a:lnTo>
                  <a:lnTo>
                    <a:pt x="372610" y="587545"/>
                  </a:lnTo>
                  <a:lnTo>
                    <a:pt x="358810" y="596989"/>
                  </a:lnTo>
                  <a:lnTo>
                    <a:pt x="345009" y="606486"/>
                  </a:lnTo>
                  <a:lnTo>
                    <a:pt x="331209" y="616036"/>
                  </a:lnTo>
                  <a:lnTo>
                    <a:pt x="317409" y="625640"/>
                  </a:lnTo>
                  <a:lnTo>
                    <a:pt x="303608" y="635302"/>
                  </a:lnTo>
                  <a:lnTo>
                    <a:pt x="289808" y="645021"/>
                  </a:lnTo>
                  <a:lnTo>
                    <a:pt x="276007" y="654799"/>
                  </a:lnTo>
                  <a:lnTo>
                    <a:pt x="262207" y="664639"/>
                  </a:lnTo>
                  <a:lnTo>
                    <a:pt x="248407" y="674542"/>
                  </a:lnTo>
                  <a:lnTo>
                    <a:pt x="234606" y="684508"/>
                  </a:lnTo>
                  <a:lnTo>
                    <a:pt x="220806" y="694541"/>
                  </a:lnTo>
                  <a:lnTo>
                    <a:pt x="207005" y="704641"/>
                  </a:lnTo>
                  <a:lnTo>
                    <a:pt x="193205" y="714810"/>
                  </a:lnTo>
                  <a:lnTo>
                    <a:pt x="179405" y="725050"/>
                  </a:lnTo>
                  <a:lnTo>
                    <a:pt x="165604" y="735362"/>
                  </a:lnTo>
                  <a:lnTo>
                    <a:pt x="151804" y="745748"/>
                  </a:lnTo>
                  <a:lnTo>
                    <a:pt x="138003" y="756208"/>
                  </a:lnTo>
                  <a:lnTo>
                    <a:pt x="124203" y="766745"/>
                  </a:lnTo>
                  <a:lnTo>
                    <a:pt x="110403" y="777359"/>
                  </a:lnTo>
                  <a:lnTo>
                    <a:pt x="96602" y="788052"/>
                  </a:lnTo>
                  <a:lnTo>
                    <a:pt x="82802" y="798826"/>
                  </a:lnTo>
                  <a:lnTo>
                    <a:pt x="69001" y="809680"/>
                  </a:lnTo>
                  <a:lnTo>
                    <a:pt x="55201" y="820617"/>
                  </a:lnTo>
                  <a:lnTo>
                    <a:pt x="41401" y="831637"/>
                  </a:lnTo>
                  <a:lnTo>
                    <a:pt x="27600" y="842742"/>
                  </a:lnTo>
                  <a:lnTo>
                    <a:pt x="13800" y="853931"/>
                  </a:lnTo>
                  <a:lnTo>
                    <a:pt x="0" y="865205"/>
                  </a:lnTo>
                  <a:lnTo>
                    <a:pt x="0" y="8652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48686" y="2065532"/>
              <a:ext cx="2967084" cy="1162034"/>
            </a:xfrm>
            <a:custGeom>
              <a:avLst/>
              <a:pathLst>
                <a:path w="2967084" h="1162034">
                  <a:moveTo>
                    <a:pt x="0" y="1018056"/>
                  </a:moveTo>
                  <a:lnTo>
                    <a:pt x="13800" y="1005249"/>
                  </a:lnTo>
                  <a:lnTo>
                    <a:pt x="27600" y="992504"/>
                  </a:lnTo>
                  <a:lnTo>
                    <a:pt x="41401" y="979820"/>
                  </a:lnTo>
                  <a:lnTo>
                    <a:pt x="55201" y="967198"/>
                  </a:lnTo>
                  <a:lnTo>
                    <a:pt x="69001" y="954639"/>
                  </a:lnTo>
                  <a:lnTo>
                    <a:pt x="82802" y="942142"/>
                  </a:lnTo>
                  <a:lnTo>
                    <a:pt x="96602" y="929709"/>
                  </a:lnTo>
                  <a:lnTo>
                    <a:pt x="110403" y="917340"/>
                  </a:lnTo>
                  <a:lnTo>
                    <a:pt x="124203" y="905035"/>
                  </a:lnTo>
                  <a:lnTo>
                    <a:pt x="138003" y="892796"/>
                  </a:lnTo>
                  <a:lnTo>
                    <a:pt x="151804" y="880622"/>
                  </a:lnTo>
                  <a:lnTo>
                    <a:pt x="165604" y="868514"/>
                  </a:lnTo>
                  <a:lnTo>
                    <a:pt x="179405" y="856473"/>
                  </a:lnTo>
                  <a:lnTo>
                    <a:pt x="193205" y="844499"/>
                  </a:lnTo>
                  <a:lnTo>
                    <a:pt x="207005" y="832593"/>
                  </a:lnTo>
                  <a:lnTo>
                    <a:pt x="220806" y="820755"/>
                  </a:lnTo>
                  <a:lnTo>
                    <a:pt x="234606" y="808985"/>
                  </a:lnTo>
                  <a:lnTo>
                    <a:pt x="248407" y="797285"/>
                  </a:lnTo>
                  <a:lnTo>
                    <a:pt x="262207" y="785655"/>
                  </a:lnTo>
                  <a:lnTo>
                    <a:pt x="276007" y="774094"/>
                  </a:lnTo>
                  <a:lnTo>
                    <a:pt x="289808" y="762605"/>
                  </a:lnTo>
                  <a:lnTo>
                    <a:pt x="303608" y="751187"/>
                  </a:lnTo>
                  <a:lnTo>
                    <a:pt x="317409" y="739840"/>
                  </a:lnTo>
                  <a:lnTo>
                    <a:pt x="331209" y="728566"/>
                  </a:lnTo>
                  <a:lnTo>
                    <a:pt x="345009" y="717365"/>
                  </a:lnTo>
                  <a:lnTo>
                    <a:pt x="358810" y="706237"/>
                  </a:lnTo>
                  <a:lnTo>
                    <a:pt x="372610" y="695183"/>
                  </a:lnTo>
                  <a:lnTo>
                    <a:pt x="386411" y="684203"/>
                  </a:lnTo>
                  <a:lnTo>
                    <a:pt x="400211" y="673298"/>
                  </a:lnTo>
                  <a:lnTo>
                    <a:pt x="414011" y="662468"/>
                  </a:lnTo>
                  <a:lnTo>
                    <a:pt x="427812" y="651714"/>
                  </a:lnTo>
                  <a:lnTo>
                    <a:pt x="441612" y="641037"/>
                  </a:lnTo>
                  <a:lnTo>
                    <a:pt x="455413" y="630436"/>
                  </a:lnTo>
                  <a:lnTo>
                    <a:pt x="469213" y="619913"/>
                  </a:lnTo>
                  <a:lnTo>
                    <a:pt x="483013" y="609467"/>
                  </a:lnTo>
                  <a:lnTo>
                    <a:pt x="496814" y="599100"/>
                  </a:lnTo>
                  <a:lnTo>
                    <a:pt x="510614" y="588812"/>
                  </a:lnTo>
                  <a:lnTo>
                    <a:pt x="524414" y="578603"/>
                  </a:lnTo>
                  <a:lnTo>
                    <a:pt x="538215" y="568473"/>
                  </a:lnTo>
                  <a:lnTo>
                    <a:pt x="552015" y="558424"/>
                  </a:lnTo>
                  <a:lnTo>
                    <a:pt x="565816" y="548456"/>
                  </a:lnTo>
                  <a:lnTo>
                    <a:pt x="579616" y="538569"/>
                  </a:lnTo>
                  <a:lnTo>
                    <a:pt x="593416" y="528764"/>
                  </a:lnTo>
                  <a:lnTo>
                    <a:pt x="607217" y="519041"/>
                  </a:lnTo>
                  <a:lnTo>
                    <a:pt x="621017" y="509401"/>
                  </a:lnTo>
                  <a:lnTo>
                    <a:pt x="634818" y="499843"/>
                  </a:lnTo>
                  <a:lnTo>
                    <a:pt x="648618" y="490369"/>
                  </a:lnTo>
                  <a:lnTo>
                    <a:pt x="662418" y="480980"/>
                  </a:lnTo>
                  <a:lnTo>
                    <a:pt x="676219" y="471674"/>
                  </a:lnTo>
                  <a:lnTo>
                    <a:pt x="690019" y="462453"/>
                  </a:lnTo>
                  <a:lnTo>
                    <a:pt x="703820" y="453318"/>
                  </a:lnTo>
                  <a:lnTo>
                    <a:pt x="717620" y="444268"/>
                  </a:lnTo>
                  <a:lnTo>
                    <a:pt x="731420" y="435304"/>
                  </a:lnTo>
                  <a:lnTo>
                    <a:pt x="745221" y="426426"/>
                  </a:lnTo>
                  <a:lnTo>
                    <a:pt x="759021" y="417635"/>
                  </a:lnTo>
                  <a:lnTo>
                    <a:pt x="772822" y="408930"/>
                  </a:lnTo>
                  <a:lnTo>
                    <a:pt x="786622" y="400313"/>
                  </a:lnTo>
                  <a:lnTo>
                    <a:pt x="800422" y="391784"/>
                  </a:lnTo>
                  <a:lnTo>
                    <a:pt x="814223" y="383342"/>
                  </a:lnTo>
                  <a:lnTo>
                    <a:pt x="828023" y="374988"/>
                  </a:lnTo>
                  <a:lnTo>
                    <a:pt x="841824" y="366722"/>
                  </a:lnTo>
                  <a:lnTo>
                    <a:pt x="855624" y="358545"/>
                  </a:lnTo>
                  <a:lnTo>
                    <a:pt x="869424" y="350457"/>
                  </a:lnTo>
                  <a:lnTo>
                    <a:pt x="883225" y="342457"/>
                  </a:lnTo>
                  <a:lnTo>
                    <a:pt x="897025" y="334547"/>
                  </a:lnTo>
                  <a:lnTo>
                    <a:pt x="910826" y="326726"/>
                  </a:lnTo>
                  <a:lnTo>
                    <a:pt x="924626" y="318994"/>
                  </a:lnTo>
                  <a:lnTo>
                    <a:pt x="938426" y="311352"/>
                  </a:lnTo>
                  <a:lnTo>
                    <a:pt x="952227" y="303800"/>
                  </a:lnTo>
                  <a:lnTo>
                    <a:pt x="966027" y="296339"/>
                  </a:lnTo>
                  <a:lnTo>
                    <a:pt x="979827" y="288969"/>
                  </a:lnTo>
                  <a:lnTo>
                    <a:pt x="993628" y="281690"/>
                  </a:lnTo>
                  <a:lnTo>
                    <a:pt x="1007428" y="274502"/>
                  </a:lnTo>
                  <a:lnTo>
                    <a:pt x="1021229" y="267407"/>
                  </a:lnTo>
                  <a:lnTo>
                    <a:pt x="1035029" y="260406"/>
                  </a:lnTo>
                  <a:lnTo>
                    <a:pt x="1048829" y="253498"/>
                  </a:lnTo>
                  <a:lnTo>
                    <a:pt x="1062630" y="246685"/>
                  </a:lnTo>
                  <a:lnTo>
                    <a:pt x="1076430" y="239968"/>
                  </a:lnTo>
                  <a:lnTo>
                    <a:pt x="1090231" y="233347"/>
                  </a:lnTo>
                  <a:lnTo>
                    <a:pt x="1104031" y="226825"/>
                  </a:lnTo>
                  <a:lnTo>
                    <a:pt x="1117831" y="220403"/>
                  </a:lnTo>
                  <a:lnTo>
                    <a:pt x="1131632" y="214081"/>
                  </a:lnTo>
                  <a:lnTo>
                    <a:pt x="1145432" y="207861"/>
                  </a:lnTo>
                  <a:lnTo>
                    <a:pt x="1159233" y="201744"/>
                  </a:lnTo>
                  <a:lnTo>
                    <a:pt x="1173033" y="195732"/>
                  </a:lnTo>
                  <a:lnTo>
                    <a:pt x="1186833" y="189827"/>
                  </a:lnTo>
                  <a:lnTo>
                    <a:pt x="1200634" y="184028"/>
                  </a:lnTo>
                  <a:lnTo>
                    <a:pt x="1214434" y="178339"/>
                  </a:lnTo>
                  <a:lnTo>
                    <a:pt x="1228235" y="172759"/>
                  </a:lnTo>
                  <a:lnTo>
                    <a:pt x="1242035" y="167290"/>
                  </a:lnTo>
                  <a:lnTo>
                    <a:pt x="1255835" y="161933"/>
                  </a:lnTo>
                  <a:lnTo>
                    <a:pt x="1269636" y="156689"/>
                  </a:lnTo>
                  <a:lnTo>
                    <a:pt x="1283436" y="151558"/>
                  </a:lnTo>
                  <a:lnTo>
                    <a:pt x="1297237" y="146542"/>
                  </a:lnTo>
                  <a:lnTo>
                    <a:pt x="1311037" y="141639"/>
                  </a:lnTo>
                  <a:lnTo>
                    <a:pt x="1324837" y="136847"/>
                  </a:lnTo>
                  <a:lnTo>
                    <a:pt x="1338638" y="132167"/>
                  </a:lnTo>
                  <a:lnTo>
                    <a:pt x="1352438" y="127595"/>
                  </a:lnTo>
                  <a:lnTo>
                    <a:pt x="1366239" y="123130"/>
                  </a:lnTo>
                  <a:lnTo>
                    <a:pt x="1380039" y="118771"/>
                  </a:lnTo>
                  <a:lnTo>
                    <a:pt x="1393839" y="114516"/>
                  </a:lnTo>
                  <a:lnTo>
                    <a:pt x="1407640" y="110364"/>
                  </a:lnTo>
                  <a:lnTo>
                    <a:pt x="1421440" y="106311"/>
                  </a:lnTo>
                  <a:lnTo>
                    <a:pt x="1435241" y="102357"/>
                  </a:lnTo>
                  <a:lnTo>
                    <a:pt x="1449041" y="98499"/>
                  </a:lnTo>
                  <a:lnTo>
                    <a:pt x="1462841" y="94735"/>
                  </a:lnTo>
                  <a:lnTo>
                    <a:pt x="1476642" y="91063"/>
                  </a:lnTo>
                  <a:lnTo>
                    <a:pt x="1490442" y="87481"/>
                  </a:lnTo>
                  <a:lnTo>
                    <a:pt x="1504242" y="83987"/>
                  </a:lnTo>
                  <a:lnTo>
                    <a:pt x="1518043" y="80578"/>
                  </a:lnTo>
                  <a:lnTo>
                    <a:pt x="1531843" y="77253"/>
                  </a:lnTo>
                  <a:lnTo>
                    <a:pt x="1545644" y="74008"/>
                  </a:lnTo>
                  <a:lnTo>
                    <a:pt x="1559444" y="70842"/>
                  </a:lnTo>
                  <a:lnTo>
                    <a:pt x="1573244" y="67752"/>
                  </a:lnTo>
                  <a:lnTo>
                    <a:pt x="1587045" y="64735"/>
                  </a:lnTo>
                  <a:lnTo>
                    <a:pt x="1600845" y="61790"/>
                  </a:lnTo>
                  <a:lnTo>
                    <a:pt x="1614646" y="58913"/>
                  </a:lnTo>
                  <a:lnTo>
                    <a:pt x="1628446" y="56103"/>
                  </a:lnTo>
                  <a:lnTo>
                    <a:pt x="1642246" y="53358"/>
                  </a:lnTo>
                  <a:lnTo>
                    <a:pt x="1656047" y="50674"/>
                  </a:lnTo>
                  <a:lnTo>
                    <a:pt x="1669847" y="48050"/>
                  </a:lnTo>
                  <a:lnTo>
                    <a:pt x="1683648" y="45485"/>
                  </a:lnTo>
                  <a:lnTo>
                    <a:pt x="1697448" y="42976"/>
                  </a:lnTo>
                  <a:lnTo>
                    <a:pt x="1711248" y="40521"/>
                  </a:lnTo>
                  <a:lnTo>
                    <a:pt x="1725049" y="38120"/>
                  </a:lnTo>
                  <a:lnTo>
                    <a:pt x="1738849" y="35771"/>
                  </a:lnTo>
                  <a:lnTo>
                    <a:pt x="1752650" y="33474"/>
                  </a:lnTo>
                  <a:lnTo>
                    <a:pt x="1766450" y="31227"/>
                  </a:lnTo>
                  <a:lnTo>
                    <a:pt x="1780250" y="29032"/>
                  </a:lnTo>
                  <a:lnTo>
                    <a:pt x="1794051" y="26888"/>
                  </a:lnTo>
                  <a:lnTo>
                    <a:pt x="1807851" y="24795"/>
                  </a:lnTo>
                  <a:lnTo>
                    <a:pt x="1821652" y="22755"/>
                  </a:lnTo>
                  <a:lnTo>
                    <a:pt x="1835452" y="20769"/>
                  </a:lnTo>
                  <a:lnTo>
                    <a:pt x="1849252" y="18839"/>
                  </a:lnTo>
                  <a:lnTo>
                    <a:pt x="1863053" y="16968"/>
                  </a:lnTo>
                  <a:lnTo>
                    <a:pt x="1876853" y="15158"/>
                  </a:lnTo>
                  <a:lnTo>
                    <a:pt x="1890654" y="13414"/>
                  </a:lnTo>
                  <a:lnTo>
                    <a:pt x="1904454" y="11739"/>
                  </a:lnTo>
                  <a:lnTo>
                    <a:pt x="1918254" y="10140"/>
                  </a:lnTo>
                  <a:lnTo>
                    <a:pt x="1932055" y="8621"/>
                  </a:lnTo>
                  <a:lnTo>
                    <a:pt x="1945855" y="7189"/>
                  </a:lnTo>
                  <a:lnTo>
                    <a:pt x="1959655" y="5854"/>
                  </a:lnTo>
                  <a:lnTo>
                    <a:pt x="1973456" y="4623"/>
                  </a:lnTo>
                  <a:lnTo>
                    <a:pt x="1987256" y="3508"/>
                  </a:lnTo>
                  <a:lnTo>
                    <a:pt x="2001057" y="2519"/>
                  </a:lnTo>
                  <a:lnTo>
                    <a:pt x="2014857" y="1671"/>
                  </a:lnTo>
                  <a:lnTo>
                    <a:pt x="2028657" y="979"/>
                  </a:lnTo>
                  <a:lnTo>
                    <a:pt x="2042458" y="457"/>
                  </a:lnTo>
                  <a:lnTo>
                    <a:pt x="2056258" y="124"/>
                  </a:lnTo>
                  <a:lnTo>
                    <a:pt x="2070059" y="0"/>
                  </a:lnTo>
                  <a:lnTo>
                    <a:pt x="2083859" y="103"/>
                  </a:lnTo>
                  <a:lnTo>
                    <a:pt x="2097659" y="455"/>
                  </a:lnTo>
                  <a:lnTo>
                    <a:pt x="2111460" y="1077"/>
                  </a:lnTo>
                  <a:lnTo>
                    <a:pt x="2125260" y="1987"/>
                  </a:lnTo>
                  <a:lnTo>
                    <a:pt x="2139061" y="3205"/>
                  </a:lnTo>
                  <a:lnTo>
                    <a:pt x="2152861" y="4745"/>
                  </a:lnTo>
                  <a:lnTo>
                    <a:pt x="2166661" y="6616"/>
                  </a:lnTo>
                  <a:lnTo>
                    <a:pt x="2180462" y="8825"/>
                  </a:lnTo>
                  <a:lnTo>
                    <a:pt x="2194262" y="11371"/>
                  </a:lnTo>
                  <a:lnTo>
                    <a:pt x="2208063" y="14248"/>
                  </a:lnTo>
                  <a:lnTo>
                    <a:pt x="2221863" y="17446"/>
                  </a:lnTo>
                  <a:lnTo>
                    <a:pt x="2235663" y="20955"/>
                  </a:lnTo>
                  <a:lnTo>
                    <a:pt x="2249464" y="24765"/>
                  </a:lnTo>
                  <a:lnTo>
                    <a:pt x="2263264" y="28871"/>
                  </a:lnTo>
                  <a:lnTo>
                    <a:pt x="2277065" y="33274"/>
                  </a:lnTo>
                  <a:lnTo>
                    <a:pt x="2290865" y="37981"/>
                  </a:lnTo>
                  <a:lnTo>
                    <a:pt x="2304665" y="43003"/>
                  </a:lnTo>
                  <a:lnTo>
                    <a:pt x="2318466" y="48357"/>
                  </a:lnTo>
                  <a:lnTo>
                    <a:pt x="2332266" y="54059"/>
                  </a:lnTo>
                  <a:lnTo>
                    <a:pt x="2346067" y="60127"/>
                  </a:lnTo>
                  <a:lnTo>
                    <a:pt x="2359867" y="66579"/>
                  </a:lnTo>
                  <a:lnTo>
                    <a:pt x="2373667" y="73428"/>
                  </a:lnTo>
                  <a:lnTo>
                    <a:pt x="2387468" y="80684"/>
                  </a:lnTo>
                  <a:lnTo>
                    <a:pt x="2401268" y="88354"/>
                  </a:lnTo>
                  <a:lnTo>
                    <a:pt x="2415068" y="96441"/>
                  </a:lnTo>
                  <a:lnTo>
                    <a:pt x="2428869" y="104940"/>
                  </a:lnTo>
                  <a:lnTo>
                    <a:pt x="2442669" y="113847"/>
                  </a:lnTo>
                  <a:lnTo>
                    <a:pt x="2456470" y="123150"/>
                  </a:lnTo>
                  <a:lnTo>
                    <a:pt x="2470270" y="132836"/>
                  </a:lnTo>
                  <a:lnTo>
                    <a:pt x="2484070" y="142888"/>
                  </a:lnTo>
                  <a:lnTo>
                    <a:pt x="2497871" y="153289"/>
                  </a:lnTo>
                  <a:lnTo>
                    <a:pt x="2511671" y="164018"/>
                  </a:lnTo>
                  <a:lnTo>
                    <a:pt x="2525472" y="175055"/>
                  </a:lnTo>
                  <a:lnTo>
                    <a:pt x="2539272" y="186377"/>
                  </a:lnTo>
                  <a:lnTo>
                    <a:pt x="2553072" y="197965"/>
                  </a:lnTo>
                  <a:lnTo>
                    <a:pt x="2566873" y="209796"/>
                  </a:lnTo>
                  <a:lnTo>
                    <a:pt x="2580673" y="221851"/>
                  </a:lnTo>
                  <a:lnTo>
                    <a:pt x="2594474" y="234109"/>
                  </a:lnTo>
                  <a:lnTo>
                    <a:pt x="2608274" y="246553"/>
                  </a:lnTo>
                  <a:lnTo>
                    <a:pt x="2622074" y="259164"/>
                  </a:lnTo>
                  <a:lnTo>
                    <a:pt x="2635875" y="271927"/>
                  </a:lnTo>
                  <a:lnTo>
                    <a:pt x="2649675" y="284827"/>
                  </a:lnTo>
                  <a:lnTo>
                    <a:pt x="2663476" y="297849"/>
                  </a:lnTo>
                  <a:lnTo>
                    <a:pt x="2677276" y="310981"/>
                  </a:lnTo>
                  <a:lnTo>
                    <a:pt x="2691076" y="324212"/>
                  </a:lnTo>
                  <a:lnTo>
                    <a:pt x="2704877" y="337530"/>
                  </a:lnTo>
                  <a:lnTo>
                    <a:pt x="2718677" y="350926"/>
                  </a:lnTo>
                  <a:lnTo>
                    <a:pt x="2732478" y="364392"/>
                  </a:lnTo>
                  <a:lnTo>
                    <a:pt x="2746278" y="377919"/>
                  </a:lnTo>
                  <a:lnTo>
                    <a:pt x="2760078" y="391501"/>
                  </a:lnTo>
                  <a:lnTo>
                    <a:pt x="2773879" y="405132"/>
                  </a:lnTo>
                  <a:lnTo>
                    <a:pt x="2787679" y="418806"/>
                  </a:lnTo>
                  <a:lnTo>
                    <a:pt x="2801480" y="432518"/>
                  </a:lnTo>
                  <a:lnTo>
                    <a:pt x="2815280" y="446263"/>
                  </a:lnTo>
                  <a:lnTo>
                    <a:pt x="2829080" y="460038"/>
                  </a:lnTo>
                  <a:lnTo>
                    <a:pt x="2842881" y="473838"/>
                  </a:lnTo>
                  <a:lnTo>
                    <a:pt x="2856681" y="487662"/>
                  </a:lnTo>
                  <a:lnTo>
                    <a:pt x="2870482" y="501506"/>
                  </a:lnTo>
                  <a:lnTo>
                    <a:pt x="2884282" y="515367"/>
                  </a:lnTo>
                  <a:lnTo>
                    <a:pt x="2898082" y="529244"/>
                  </a:lnTo>
                  <a:lnTo>
                    <a:pt x="2911883" y="543134"/>
                  </a:lnTo>
                  <a:lnTo>
                    <a:pt x="2925683" y="557037"/>
                  </a:lnTo>
                  <a:lnTo>
                    <a:pt x="2939483" y="570949"/>
                  </a:lnTo>
                  <a:lnTo>
                    <a:pt x="2953284" y="584871"/>
                  </a:lnTo>
                  <a:lnTo>
                    <a:pt x="2967084" y="598800"/>
                  </a:lnTo>
                  <a:lnTo>
                    <a:pt x="2967084" y="1074737"/>
                  </a:lnTo>
                  <a:lnTo>
                    <a:pt x="2953284" y="1052915"/>
                  </a:lnTo>
                  <a:lnTo>
                    <a:pt x="2939483" y="1031093"/>
                  </a:lnTo>
                  <a:lnTo>
                    <a:pt x="2925683" y="1009273"/>
                  </a:lnTo>
                  <a:lnTo>
                    <a:pt x="2911883" y="987453"/>
                  </a:lnTo>
                  <a:lnTo>
                    <a:pt x="2898082" y="965635"/>
                  </a:lnTo>
                  <a:lnTo>
                    <a:pt x="2884282" y="943818"/>
                  </a:lnTo>
                  <a:lnTo>
                    <a:pt x="2870482" y="922002"/>
                  </a:lnTo>
                  <a:lnTo>
                    <a:pt x="2856681" y="900189"/>
                  </a:lnTo>
                  <a:lnTo>
                    <a:pt x="2842881" y="878377"/>
                  </a:lnTo>
                  <a:lnTo>
                    <a:pt x="2829080" y="856568"/>
                  </a:lnTo>
                  <a:lnTo>
                    <a:pt x="2815280" y="834762"/>
                  </a:lnTo>
                  <a:lnTo>
                    <a:pt x="2801480" y="812961"/>
                  </a:lnTo>
                  <a:lnTo>
                    <a:pt x="2787679" y="791163"/>
                  </a:lnTo>
                  <a:lnTo>
                    <a:pt x="2773879" y="769372"/>
                  </a:lnTo>
                  <a:lnTo>
                    <a:pt x="2760078" y="747587"/>
                  </a:lnTo>
                  <a:lnTo>
                    <a:pt x="2746278" y="725811"/>
                  </a:lnTo>
                  <a:lnTo>
                    <a:pt x="2732478" y="704045"/>
                  </a:lnTo>
                  <a:lnTo>
                    <a:pt x="2718677" y="682292"/>
                  </a:lnTo>
                  <a:lnTo>
                    <a:pt x="2704877" y="660554"/>
                  </a:lnTo>
                  <a:lnTo>
                    <a:pt x="2691076" y="638835"/>
                  </a:lnTo>
                  <a:lnTo>
                    <a:pt x="2677276" y="617139"/>
                  </a:lnTo>
                  <a:lnTo>
                    <a:pt x="2663476" y="595470"/>
                  </a:lnTo>
                  <a:lnTo>
                    <a:pt x="2649675" y="573835"/>
                  </a:lnTo>
                  <a:lnTo>
                    <a:pt x="2635875" y="552240"/>
                  </a:lnTo>
                  <a:lnTo>
                    <a:pt x="2622074" y="530693"/>
                  </a:lnTo>
                  <a:lnTo>
                    <a:pt x="2608274" y="509205"/>
                  </a:lnTo>
                  <a:lnTo>
                    <a:pt x="2594474" y="487787"/>
                  </a:lnTo>
                  <a:lnTo>
                    <a:pt x="2580673" y="466453"/>
                  </a:lnTo>
                  <a:lnTo>
                    <a:pt x="2566873" y="445219"/>
                  </a:lnTo>
                  <a:lnTo>
                    <a:pt x="2553072" y="424103"/>
                  </a:lnTo>
                  <a:lnTo>
                    <a:pt x="2539272" y="403128"/>
                  </a:lnTo>
                  <a:lnTo>
                    <a:pt x="2525472" y="382319"/>
                  </a:lnTo>
                  <a:lnTo>
                    <a:pt x="2511671" y="361705"/>
                  </a:lnTo>
                  <a:lnTo>
                    <a:pt x="2497871" y="341319"/>
                  </a:lnTo>
                  <a:lnTo>
                    <a:pt x="2484070" y="321198"/>
                  </a:lnTo>
                  <a:lnTo>
                    <a:pt x="2470270" y="301385"/>
                  </a:lnTo>
                  <a:lnTo>
                    <a:pt x="2456470" y="281925"/>
                  </a:lnTo>
                  <a:lnTo>
                    <a:pt x="2442669" y="262870"/>
                  </a:lnTo>
                  <a:lnTo>
                    <a:pt x="2428869" y="244274"/>
                  </a:lnTo>
                  <a:lnTo>
                    <a:pt x="2415068" y="226196"/>
                  </a:lnTo>
                  <a:lnTo>
                    <a:pt x="2401268" y="208697"/>
                  </a:lnTo>
                  <a:lnTo>
                    <a:pt x="2387468" y="191838"/>
                  </a:lnTo>
                  <a:lnTo>
                    <a:pt x="2373667" y="175684"/>
                  </a:lnTo>
                  <a:lnTo>
                    <a:pt x="2359867" y="160293"/>
                  </a:lnTo>
                  <a:lnTo>
                    <a:pt x="2346067" y="145724"/>
                  </a:lnTo>
                  <a:lnTo>
                    <a:pt x="2332266" y="132027"/>
                  </a:lnTo>
                  <a:lnTo>
                    <a:pt x="2318466" y="119248"/>
                  </a:lnTo>
                  <a:lnTo>
                    <a:pt x="2304665" y="107419"/>
                  </a:lnTo>
                  <a:lnTo>
                    <a:pt x="2290865" y="96566"/>
                  </a:lnTo>
                  <a:lnTo>
                    <a:pt x="2277065" y="86695"/>
                  </a:lnTo>
                  <a:lnTo>
                    <a:pt x="2263264" y="77802"/>
                  </a:lnTo>
                  <a:lnTo>
                    <a:pt x="2249464" y="69863"/>
                  </a:lnTo>
                  <a:lnTo>
                    <a:pt x="2235663" y="62839"/>
                  </a:lnTo>
                  <a:lnTo>
                    <a:pt x="2221863" y="56677"/>
                  </a:lnTo>
                  <a:lnTo>
                    <a:pt x="2208063" y="51314"/>
                  </a:lnTo>
                  <a:lnTo>
                    <a:pt x="2194262" y="46678"/>
                  </a:lnTo>
                  <a:lnTo>
                    <a:pt x="2180462" y="42697"/>
                  </a:lnTo>
                  <a:lnTo>
                    <a:pt x="2166661" y="39299"/>
                  </a:lnTo>
                  <a:lnTo>
                    <a:pt x="2152861" y="36418"/>
                  </a:lnTo>
                  <a:lnTo>
                    <a:pt x="2139061" y="33993"/>
                  </a:lnTo>
                  <a:lnTo>
                    <a:pt x="2125260" y="31972"/>
                  </a:lnTo>
                  <a:lnTo>
                    <a:pt x="2111460" y="30309"/>
                  </a:lnTo>
                  <a:lnTo>
                    <a:pt x="2097659" y="28963"/>
                  </a:lnTo>
                  <a:lnTo>
                    <a:pt x="2083859" y="27902"/>
                  </a:lnTo>
                  <a:lnTo>
                    <a:pt x="2070059" y="27096"/>
                  </a:lnTo>
                  <a:lnTo>
                    <a:pt x="2056258" y="26519"/>
                  </a:lnTo>
                  <a:lnTo>
                    <a:pt x="2042458" y="26151"/>
                  </a:lnTo>
                  <a:lnTo>
                    <a:pt x="2028657" y="25972"/>
                  </a:lnTo>
                  <a:lnTo>
                    <a:pt x="2014857" y="25967"/>
                  </a:lnTo>
                  <a:lnTo>
                    <a:pt x="2001057" y="26121"/>
                  </a:lnTo>
                  <a:lnTo>
                    <a:pt x="1987256" y="26421"/>
                  </a:lnTo>
                  <a:lnTo>
                    <a:pt x="1973456" y="26859"/>
                  </a:lnTo>
                  <a:lnTo>
                    <a:pt x="1959655" y="27424"/>
                  </a:lnTo>
                  <a:lnTo>
                    <a:pt x="1945855" y="28108"/>
                  </a:lnTo>
                  <a:lnTo>
                    <a:pt x="1932055" y="28905"/>
                  </a:lnTo>
                  <a:lnTo>
                    <a:pt x="1918254" y="29810"/>
                  </a:lnTo>
                  <a:lnTo>
                    <a:pt x="1904454" y="30816"/>
                  </a:lnTo>
                  <a:lnTo>
                    <a:pt x="1890654" y="31921"/>
                  </a:lnTo>
                  <a:lnTo>
                    <a:pt x="1876853" y="33120"/>
                  </a:lnTo>
                  <a:lnTo>
                    <a:pt x="1863053" y="34411"/>
                  </a:lnTo>
                  <a:lnTo>
                    <a:pt x="1849252" y="35792"/>
                  </a:lnTo>
                  <a:lnTo>
                    <a:pt x="1835452" y="37261"/>
                  </a:lnTo>
                  <a:lnTo>
                    <a:pt x="1821652" y="38816"/>
                  </a:lnTo>
                  <a:lnTo>
                    <a:pt x="1807851" y="40456"/>
                  </a:lnTo>
                  <a:lnTo>
                    <a:pt x="1794051" y="42181"/>
                  </a:lnTo>
                  <a:lnTo>
                    <a:pt x="1780250" y="43990"/>
                  </a:lnTo>
                  <a:lnTo>
                    <a:pt x="1766450" y="45882"/>
                  </a:lnTo>
                  <a:lnTo>
                    <a:pt x="1752650" y="47857"/>
                  </a:lnTo>
                  <a:lnTo>
                    <a:pt x="1738849" y="49915"/>
                  </a:lnTo>
                  <a:lnTo>
                    <a:pt x="1725049" y="52056"/>
                  </a:lnTo>
                  <a:lnTo>
                    <a:pt x="1711248" y="54279"/>
                  </a:lnTo>
                  <a:lnTo>
                    <a:pt x="1697448" y="56584"/>
                  </a:lnTo>
                  <a:lnTo>
                    <a:pt x="1683648" y="58972"/>
                  </a:lnTo>
                  <a:lnTo>
                    <a:pt x="1669847" y="61443"/>
                  </a:lnTo>
                  <a:lnTo>
                    <a:pt x="1656047" y="63996"/>
                  </a:lnTo>
                  <a:lnTo>
                    <a:pt x="1642246" y="66631"/>
                  </a:lnTo>
                  <a:lnTo>
                    <a:pt x="1628446" y="69349"/>
                  </a:lnTo>
                  <a:lnTo>
                    <a:pt x="1614646" y="72149"/>
                  </a:lnTo>
                  <a:lnTo>
                    <a:pt x="1600845" y="75032"/>
                  </a:lnTo>
                  <a:lnTo>
                    <a:pt x="1587045" y="77998"/>
                  </a:lnTo>
                  <a:lnTo>
                    <a:pt x="1573244" y="81047"/>
                  </a:lnTo>
                  <a:lnTo>
                    <a:pt x="1559444" y="84180"/>
                  </a:lnTo>
                  <a:lnTo>
                    <a:pt x="1545644" y="87397"/>
                  </a:lnTo>
                  <a:lnTo>
                    <a:pt x="1531843" y="90699"/>
                  </a:lnTo>
                  <a:lnTo>
                    <a:pt x="1518043" y="94086"/>
                  </a:lnTo>
                  <a:lnTo>
                    <a:pt x="1504242" y="97560"/>
                  </a:lnTo>
                  <a:lnTo>
                    <a:pt x="1490442" y="101121"/>
                  </a:lnTo>
                  <a:lnTo>
                    <a:pt x="1476642" y="104770"/>
                  </a:lnTo>
                  <a:lnTo>
                    <a:pt x="1462841" y="108508"/>
                  </a:lnTo>
                  <a:lnTo>
                    <a:pt x="1449041" y="112337"/>
                  </a:lnTo>
                  <a:lnTo>
                    <a:pt x="1435241" y="116257"/>
                  </a:lnTo>
                  <a:lnTo>
                    <a:pt x="1421440" y="120271"/>
                  </a:lnTo>
                  <a:lnTo>
                    <a:pt x="1407640" y="124380"/>
                  </a:lnTo>
                  <a:lnTo>
                    <a:pt x="1393839" y="128585"/>
                  </a:lnTo>
                  <a:lnTo>
                    <a:pt x="1380039" y="132888"/>
                  </a:lnTo>
                  <a:lnTo>
                    <a:pt x="1366239" y="137290"/>
                  </a:lnTo>
                  <a:lnTo>
                    <a:pt x="1352438" y="141795"/>
                  </a:lnTo>
                  <a:lnTo>
                    <a:pt x="1338638" y="146403"/>
                  </a:lnTo>
                  <a:lnTo>
                    <a:pt x="1324837" y="151117"/>
                  </a:lnTo>
                  <a:lnTo>
                    <a:pt x="1311037" y="155939"/>
                  </a:lnTo>
                  <a:lnTo>
                    <a:pt x="1297237" y="160871"/>
                  </a:lnTo>
                  <a:lnTo>
                    <a:pt x="1283436" y="165916"/>
                  </a:lnTo>
                  <a:lnTo>
                    <a:pt x="1269636" y="171076"/>
                  </a:lnTo>
                  <a:lnTo>
                    <a:pt x="1255835" y="176351"/>
                  </a:lnTo>
                  <a:lnTo>
                    <a:pt x="1242035" y="181744"/>
                  </a:lnTo>
                  <a:lnTo>
                    <a:pt x="1228235" y="187256"/>
                  </a:lnTo>
                  <a:lnTo>
                    <a:pt x="1214434" y="192886"/>
                  </a:lnTo>
                  <a:lnTo>
                    <a:pt x="1200634" y="198638"/>
                  </a:lnTo>
                  <a:lnTo>
                    <a:pt x="1186833" y="204511"/>
                  </a:lnTo>
                  <a:lnTo>
                    <a:pt x="1173033" y="210508"/>
                  </a:lnTo>
                  <a:lnTo>
                    <a:pt x="1159233" y="216629"/>
                  </a:lnTo>
                  <a:lnTo>
                    <a:pt x="1145432" y="222876"/>
                  </a:lnTo>
                  <a:lnTo>
                    <a:pt x="1131632" y="229250"/>
                  </a:lnTo>
                  <a:lnTo>
                    <a:pt x="1117831" y="235752"/>
                  </a:lnTo>
                  <a:lnTo>
                    <a:pt x="1104031" y="242384"/>
                  </a:lnTo>
                  <a:lnTo>
                    <a:pt x="1090231" y="249146"/>
                  </a:lnTo>
                  <a:lnTo>
                    <a:pt x="1076430" y="256040"/>
                  </a:lnTo>
                  <a:lnTo>
                    <a:pt x="1062630" y="263066"/>
                  </a:lnTo>
                  <a:lnTo>
                    <a:pt x="1048829" y="270225"/>
                  </a:lnTo>
                  <a:lnTo>
                    <a:pt x="1035029" y="277518"/>
                  </a:lnTo>
                  <a:lnTo>
                    <a:pt x="1021229" y="284945"/>
                  </a:lnTo>
                  <a:lnTo>
                    <a:pt x="1007428" y="292506"/>
                  </a:lnTo>
                  <a:lnTo>
                    <a:pt x="993628" y="300201"/>
                  </a:lnTo>
                  <a:lnTo>
                    <a:pt x="979827" y="308031"/>
                  </a:lnTo>
                  <a:lnTo>
                    <a:pt x="966027" y="315995"/>
                  </a:lnTo>
                  <a:lnTo>
                    <a:pt x="952227" y="324093"/>
                  </a:lnTo>
                  <a:lnTo>
                    <a:pt x="938426" y="332325"/>
                  </a:lnTo>
                  <a:lnTo>
                    <a:pt x="924626" y="340689"/>
                  </a:lnTo>
                  <a:lnTo>
                    <a:pt x="910826" y="349187"/>
                  </a:lnTo>
                  <a:lnTo>
                    <a:pt x="897025" y="357816"/>
                  </a:lnTo>
                  <a:lnTo>
                    <a:pt x="883225" y="366577"/>
                  </a:lnTo>
                  <a:lnTo>
                    <a:pt x="869424" y="375468"/>
                  </a:lnTo>
                  <a:lnTo>
                    <a:pt x="855624" y="384489"/>
                  </a:lnTo>
                  <a:lnTo>
                    <a:pt x="841824" y="393639"/>
                  </a:lnTo>
                  <a:lnTo>
                    <a:pt x="828023" y="402916"/>
                  </a:lnTo>
                  <a:lnTo>
                    <a:pt x="814223" y="412321"/>
                  </a:lnTo>
                  <a:lnTo>
                    <a:pt x="800422" y="421853"/>
                  </a:lnTo>
                  <a:lnTo>
                    <a:pt x="786622" y="431509"/>
                  </a:lnTo>
                  <a:lnTo>
                    <a:pt x="772822" y="441291"/>
                  </a:lnTo>
                  <a:lnTo>
                    <a:pt x="759021" y="451196"/>
                  </a:lnTo>
                  <a:lnTo>
                    <a:pt x="745221" y="461223"/>
                  </a:lnTo>
                  <a:lnTo>
                    <a:pt x="731420" y="471373"/>
                  </a:lnTo>
                  <a:lnTo>
                    <a:pt x="717620" y="481643"/>
                  </a:lnTo>
                  <a:lnTo>
                    <a:pt x="703820" y="492034"/>
                  </a:lnTo>
                  <a:lnTo>
                    <a:pt x="690019" y="502543"/>
                  </a:lnTo>
                  <a:lnTo>
                    <a:pt x="676219" y="513171"/>
                  </a:lnTo>
                  <a:lnTo>
                    <a:pt x="662418" y="523917"/>
                  </a:lnTo>
                  <a:lnTo>
                    <a:pt x="648618" y="534778"/>
                  </a:lnTo>
                  <a:lnTo>
                    <a:pt x="634818" y="545756"/>
                  </a:lnTo>
                  <a:lnTo>
                    <a:pt x="621017" y="556848"/>
                  </a:lnTo>
                  <a:lnTo>
                    <a:pt x="607217" y="568054"/>
                  </a:lnTo>
                  <a:lnTo>
                    <a:pt x="593416" y="579373"/>
                  </a:lnTo>
                  <a:lnTo>
                    <a:pt x="579616" y="590804"/>
                  </a:lnTo>
                  <a:lnTo>
                    <a:pt x="565816" y="602347"/>
                  </a:lnTo>
                  <a:lnTo>
                    <a:pt x="552015" y="614000"/>
                  </a:lnTo>
                  <a:lnTo>
                    <a:pt x="538215" y="625763"/>
                  </a:lnTo>
                  <a:lnTo>
                    <a:pt x="524414" y="637635"/>
                  </a:lnTo>
                  <a:lnTo>
                    <a:pt x="510614" y="649615"/>
                  </a:lnTo>
                  <a:lnTo>
                    <a:pt x="496814" y="661703"/>
                  </a:lnTo>
                  <a:lnTo>
                    <a:pt x="483013" y="673896"/>
                  </a:lnTo>
                  <a:lnTo>
                    <a:pt x="469213" y="686196"/>
                  </a:lnTo>
                  <a:lnTo>
                    <a:pt x="455413" y="698601"/>
                  </a:lnTo>
                  <a:lnTo>
                    <a:pt x="441612" y="711109"/>
                  </a:lnTo>
                  <a:lnTo>
                    <a:pt x="427812" y="723721"/>
                  </a:lnTo>
                  <a:lnTo>
                    <a:pt x="414011" y="736436"/>
                  </a:lnTo>
                  <a:lnTo>
                    <a:pt x="400211" y="749253"/>
                  </a:lnTo>
                  <a:lnTo>
                    <a:pt x="386411" y="762171"/>
                  </a:lnTo>
                  <a:lnTo>
                    <a:pt x="372610" y="775189"/>
                  </a:lnTo>
                  <a:lnTo>
                    <a:pt x="358810" y="788307"/>
                  </a:lnTo>
                  <a:lnTo>
                    <a:pt x="345009" y="801524"/>
                  </a:lnTo>
                  <a:lnTo>
                    <a:pt x="331209" y="814839"/>
                  </a:lnTo>
                  <a:lnTo>
                    <a:pt x="317409" y="828251"/>
                  </a:lnTo>
                  <a:lnTo>
                    <a:pt x="303608" y="841760"/>
                  </a:lnTo>
                  <a:lnTo>
                    <a:pt x="289808" y="855366"/>
                  </a:lnTo>
                  <a:lnTo>
                    <a:pt x="276007" y="869067"/>
                  </a:lnTo>
                  <a:lnTo>
                    <a:pt x="262207" y="882862"/>
                  </a:lnTo>
                  <a:lnTo>
                    <a:pt x="248407" y="896751"/>
                  </a:lnTo>
                  <a:lnTo>
                    <a:pt x="234606" y="910734"/>
                  </a:lnTo>
                  <a:lnTo>
                    <a:pt x="220806" y="924809"/>
                  </a:lnTo>
                  <a:lnTo>
                    <a:pt x="207005" y="938976"/>
                  </a:lnTo>
                  <a:lnTo>
                    <a:pt x="193205" y="953234"/>
                  </a:lnTo>
                  <a:lnTo>
                    <a:pt x="179405" y="967583"/>
                  </a:lnTo>
                  <a:lnTo>
                    <a:pt x="165604" y="982021"/>
                  </a:lnTo>
                  <a:lnTo>
                    <a:pt x="151804" y="996549"/>
                  </a:lnTo>
                  <a:lnTo>
                    <a:pt x="138003" y="1011165"/>
                  </a:lnTo>
                  <a:lnTo>
                    <a:pt x="124203" y="1025868"/>
                  </a:lnTo>
                  <a:lnTo>
                    <a:pt x="110403" y="1040659"/>
                  </a:lnTo>
                  <a:lnTo>
                    <a:pt x="96602" y="1055536"/>
                  </a:lnTo>
                  <a:lnTo>
                    <a:pt x="82802" y="1070498"/>
                  </a:lnTo>
                  <a:lnTo>
                    <a:pt x="69001" y="1085546"/>
                  </a:lnTo>
                  <a:lnTo>
                    <a:pt x="55201" y="1100678"/>
                  </a:lnTo>
                  <a:lnTo>
                    <a:pt x="41401" y="1115893"/>
                  </a:lnTo>
                  <a:lnTo>
                    <a:pt x="27600" y="1131192"/>
                  </a:lnTo>
                  <a:lnTo>
                    <a:pt x="13800" y="1146572"/>
                  </a:lnTo>
                  <a:lnTo>
                    <a:pt x="0" y="1162034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48686" y="2065532"/>
              <a:ext cx="2967084" cy="1018056"/>
            </a:xfrm>
            <a:custGeom>
              <a:avLst/>
              <a:pathLst>
                <a:path w="2967084" h="1018056">
                  <a:moveTo>
                    <a:pt x="0" y="1018056"/>
                  </a:moveTo>
                  <a:lnTo>
                    <a:pt x="0" y="1018056"/>
                  </a:lnTo>
                  <a:lnTo>
                    <a:pt x="13800" y="1005249"/>
                  </a:lnTo>
                  <a:lnTo>
                    <a:pt x="27600" y="992504"/>
                  </a:lnTo>
                  <a:lnTo>
                    <a:pt x="41401" y="979820"/>
                  </a:lnTo>
                  <a:lnTo>
                    <a:pt x="55201" y="967198"/>
                  </a:lnTo>
                  <a:lnTo>
                    <a:pt x="69001" y="954639"/>
                  </a:lnTo>
                  <a:lnTo>
                    <a:pt x="82802" y="942142"/>
                  </a:lnTo>
                  <a:lnTo>
                    <a:pt x="96602" y="929709"/>
                  </a:lnTo>
                  <a:lnTo>
                    <a:pt x="110403" y="917340"/>
                  </a:lnTo>
                  <a:lnTo>
                    <a:pt x="124203" y="905035"/>
                  </a:lnTo>
                  <a:lnTo>
                    <a:pt x="138003" y="892796"/>
                  </a:lnTo>
                  <a:lnTo>
                    <a:pt x="151804" y="880622"/>
                  </a:lnTo>
                  <a:lnTo>
                    <a:pt x="165604" y="868514"/>
                  </a:lnTo>
                  <a:lnTo>
                    <a:pt x="179405" y="856473"/>
                  </a:lnTo>
                  <a:lnTo>
                    <a:pt x="193205" y="844499"/>
                  </a:lnTo>
                  <a:lnTo>
                    <a:pt x="207005" y="832593"/>
                  </a:lnTo>
                  <a:lnTo>
                    <a:pt x="220806" y="820755"/>
                  </a:lnTo>
                  <a:lnTo>
                    <a:pt x="234606" y="808985"/>
                  </a:lnTo>
                  <a:lnTo>
                    <a:pt x="248407" y="797285"/>
                  </a:lnTo>
                  <a:lnTo>
                    <a:pt x="262207" y="785655"/>
                  </a:lnTo>
                  <a:lnTo>
                    <a:pt x="276007" y="774094"/>
                  </a:lnTo>
                  <a:lnTo>
                    <a:pt x="289808" y="762605"/>
                  </a:lnTo>
                  <a:lnTo>
                    <a:pt x="303608" y="751187"/>
                  </a:lnTo>
                  <a:lnTo>
                    <a:pt x="317409" y="739840"/>
                  </a:lnTo>
                  <a:lnTo>
                    <a:pt x="331209" y="728566"/>
                  </a:lnTo>
                  <a:lnTo>
                    <a:pt x="345009" y="717365"/>
                  </a:lnTo>
                  <a:lnTo>
                    <a:pt x="358810" y="706237"/>
                  </a:lnTo>
                  <a:lnTo>
                    <a:pt x="372610" y="695183"/>
                  </a:lnTo>
                  <a:lnTo>
                    <a:pt x="386411" y="684203"/>
                  </a:lnTo>
                  <a:lnTo>
                    <a:pt x="400211" y="673298"/>
                  </a:lnTo>
                  <a:lnTo>
                    <a:pt x="414011" y="662468"/>
                  </a:lnTo>
                  <a:lnTo>
                    <a:pt x="427812" y="651714"/>
                  </a:lnTo>
                  <a:lnTo>
                    <a:pt x="441612" y="641037"/>
                  </a:lnTo>
                  <a:lnTo>
                    <a:pt x="455413" y="630436"/>
                  </a:lnTo>
                  <a:lnTo>
                    <a:pt x="469213" y="619913"/>
                  </a:lnTo>
                  <a:lnTo>
                    <a:pt x="483013" y="609467"/>
                  </a:lnTo>
                  <a:lnTo>
                    <a:pt x="496814" y="599100"/>
                  </a:lnTo>
                  <a:lnTo>
                    <a:pt x="510614" y="588812"/>
                  </a:lnTo>
                  <a:lnTo>
                    <a:pt x="524414" y="578603"/>
                  </a:lnTo>
                  <a:lnTo>
                    <a:pt x="538215" y="568473"/>
                  </a:lnTo>
                  <a:lnTo>
                    <a:pt x="552015" y="558424"/>
                  </a:lnTo>
                  <a:lnTo>
                    <a:pt x="565816" y="548456"/>
                  </a:lnTo>
                  <a:lnTo>
                    <a:pt x="579616" y="538569"/>
                  </a:lnTo>
                  <a:lnTo>
                    <a:pt x="593416" y="528764"/>
                  </a:lnTo>
                  <a:lnTo>
                    <a:pt x="607217" y="519041"/>
                  </a:lnTo>
                  <a:lnTo>
                    <a:pt x="621017" y="509401"/>
                  </a:lnTo>
                  <a:lnTo>
                    <a:pt x="634818" y="499843"/>
                  </a:lnTo>
                  <a:lnTo>
                    <a:pt x="648618" y="490369"/>
                  </a:lnTo>
                  <a:lnTo>
                    <a:pt x="662418" y="480980"/>
                  </a:lnTo>
                  <a:lnTo>
                    <a:pt x="676219" y="471674"/>
                  </a:lnTo>
                  <a:lnTo>
                    <a:pt x="690019" y="462453"/>
                  </a:lnTo>
                  <a:lnTo>
                    <a:pt x="703820" y="453318"/>
                  </a:lnTo>
                  <a:lnTo>
                    <a:pt x="717620" y="444268"/>
                  </a:lnTo>
                  <a:lnTo>
                    <a:pt x="731420" y="435304"/>
                  </a:lnTo>
                  <a:lnTo>
                    <a:pt x="745221" y="426426"/>
                  </a:lnTo>
                  <a:lnTo>
                    <a:pt x="759021" y="417635"/>
                  </a:lnTo>
                  <a:lnTo>
                    <a:pt x="772822" y="408930"/>
                  </a:lnTo>
                  <a:lnTo>
                    <a:pt x="786622" y="400313"/>
                  </a:lnTo>
                  <a:lnTo>
                    <a:pt x="800422" y="391784"/>
                  </a:lnTo>
                  <a:lnTo>
                    <a:pt x="814223" y="383342"/>
                  </a:lnTo>
                  <a:lnTo>
                    <a:pt x="828023" y="374988"/>
                  </a:lnTo>
                  <a:lnTo>
                    <a:pt x="841824" y="366722"/>
                  </a:lnTo>
                  <a:lnTo>
                    <a:pt x="855624" y="358545"/>
                  </a:lnTo>
                  <a:lnTo>
                    <a:pt x="869424" y="350457"/>
                  </a:lnTo>
                  <a:lnTo>
                    <a:pt x="883225" y="342457"/>
                  </a:lnTo>
                  <a:lnTo>
                    <a:pt x="897025" y="334547"/>
                  </a:lnTo>
                  <a:lnTo>
                    <a:pt x="910826" y="326726"/>
                  </a:lnTo>
                  <a:lnTo>
                    <a:pt x="924626" y="318994"/>
                  </a:lnTo>
                  <a:lnTo>
                    <a:pt x="938426" y="311352"/>
                  </a:lnTo>
                  <a:lnTo>
                    <a:pt x="952227" y="303800"/>
                  </a:lnTo>
                  <a:lnTo>
                    <a:pt x="966027" y="296339"/>
                  </a:lnTo>
                  <a:lnTo>
                    <a:pt x="979827" y="288969"/>
                  </a:lnTo>
                  <a:lnTo>
                    <a:pt x="993628" y="281690"/>
                  </a:lnTo>
                  <a:lnTo>
                    <a:pt x="1007428" y="274502"/>
                  </a:lnTo>
                  <a:lnTo>
                    <a:pt x="1021229" y="267407"/>
                  </a:lnTo>
                  <a:lnTo>
                    <a:pt x="1035029" y="260406"/>
                  </a:lnTo>
                  <a:lnTo>
                    <a:pt x="1048829" y="253498"/>
                  </a:lnTo>
                  <a:lnTo>
                    <a:pt x="1062630" y="246685"/>
                  </a:lnTo>
                  <a:lnTo>
                    <a:pt x="1076430" y="239968"/>
                  </a:lnTo>
                  <a:lnTo>
                    <a:pt x="1090231" y="233347"/>
                  </a:lnTo>
                  <a:lnTo>
                    <a:pt x="1104031" y="226825"/>
                  </a:lnTo>
                  <a:lnTo>
                    <a:pt x="1117831" y="220403"/>
                  </a:lnTo>
                  <a:lnTo>
                    <a:pt x="1131632" y="214081"/>
                  </a:lnTo>
                  <a:lnTo>
                    <a:pt x="1145432" y="207861"/>
                  </a:lnTo>
                  <a:lnTo>
                    <a:pt x="1159233" y="201744"/>
                  </a:lnTo>
                  <a:lnTo>
                    <a:pt x="1173033" y="195732"/>
                  </a:lnTo>
                  <a:lnTo>
                    <a:pt x="1186833" y="189827"/>
                  </a:lnTo>
                  <a:lnTo>
                    <a:pt x="1200634" y="184028"/>
                  </a:lnTo>
                  <a:lnTo>
                    <a:pt x="1214434" y="178339"/>
                  </a:lnTo>
                  <a:lnTo>
                    <a:pt x="1228235" y="172759"/>
                  </a:lnTo>
                  <a:lnTo>
                    <a:pt x="1242035" y="167290"/>
                  </a:lnTo>
                  <a:lnTo>
                    <a:pt x="1255835" y="161933"/>
                  </a:lnTo>
                  <a:lnTo>
                    <a:pt x="1269636" y="156689"/>
                  </a:lnTo>
                  <a:lnTo>
                    <a:pt x="1283436" y="151558"/>
                  </a:lnTo>
                  <a:lnTo>
                    <a:pt x="1297237" y="146542"/>
                  </a:lnTo>
                  <a:lnTo>
                    <a:pt x="1311037" y="141639"/>
                  </a:lnTo>
                  <a:lnTo>
                    <a:pt x="1324837" y="136847"/>
                  </a:lnTo>
                  <a:lnTo>
                    <a:pt x="1338638" y="132167"/>
                  </a:lnTo>
                  <a:lnTo>
                    <a:pt x="1352438" y="127595"/>
                  </a:lnTo>
                  <a:lnTo>
                    <a:pt x="1366239" y="123130"/>
                  </a:lnTo>
                  <a:lnTo>
                    <a:pt x="1380039" y="118771"/>
                  </a:lnTo>
                  <a:lnTo>
                    <a:pt x="1393839" y="114516"/>
                  </a:lnTo>
                  <a:lnTo>
                    <a:pt x="1407640" y="110364"/>
                  </a:lnTo>
                  <a:lnTo>
                    <a:pt x="1421440" y="106311"/>
                  </a:lnTo>
                  <a:lnTo>
                    <a:pt x="1435241" y="102357"/>
                  </a:lnTo>
                  <a:lnTo>
                    <a:pt x="1449041" y="98499"/>
                  </a:lnTo>
                  <a:lnTo>
                    <a:pt x="1462841" y="94735"/>
                  </a:lnTo>
                  <a:lnTo>
                    <a:pt x="1476642" y="91063"/>
                  </a:lnTo>
                  <a:lnTo>
                    <a:pt x="1490442" y="87481"/>
                  </a:lnTo>
                  <a:lnTo>
                    <a:pt x="1504242" y="83987"/>
                  </a:lnTo>
                  <a:lnTo>
                    <a:pt x="1518043" y="80578"/>
                  </a:lnTo>
                  <a:lnTo>
                    <a:pt x="1531843" y="77253"/>
                  </a:lnTo>
                  <a:lnTo>
                    <a:pt x="1545644" y="74008"/>
                  </a:lnTo>
                  <a:lnTo>
                    <a:pt x="1559444" y="70842"/>
                  </a:lnTo>
                  <a:lnTo>
                    <a:pt x="1573244" y="67752"/>
                  </a:lnTo>
                  <a:lnTo>
                    <a:pt x="1587045" y="64735"/>
                  </a:lnTo>
                  <a:lnTo>
                    <a:pt x="1600845" y="61790"/>
                  </a:lnTo>
                  <a:lnTo>
                    <a:pt x="1614646" y="58913"/>
                  </a:lnTo>
                  <a:lnTo>
                    <a:pt x="1628446" y="56103"/>
                  </a:lnTo>
                  <a:lnTo>
                    <a:pt x="1642246" y="53358"/>
                  </a:lnTo>
                  <a:lnTo>
                    <a:pt x="1656047" y="50674"/>
                  </a:lnTo>
                  <a:lnTo>
                    <a:pt x="1669847" y="48050"/>
                  </a:lnTo>
                  <a:lnTo>
                    <a:pt x="1683648" y="45485"/>
                  </a:lnTo>
                  <a:lnTo>
                    <a:pt x="1697448" y="42976"/>
                  </a:lnTo>
                  <a:lnTo>
                    <a:pt x="1711248" y="40521"/>
                  </a:lnTo>
                  <a:lnTo>
                    <a:pt x="1725049" y="38120"/>
                  </a:lnTo>
                  <a:lnTo>
                    <a:pt x="1738849" y="35771"/>
                  </a:lnTo>
                  <a:lnTo>
                    <a:pt x="1752650" y="33474"/>
                  </a:lnTo>
                  <a:lnTo>
                    <a:pt x="1766450" y="31227"/>
                  </a:lnTo>
                  <a:lnTo>
                    <a:pt x="1780250" y="29032"/>
                  </a:lnTo>
                  <a:lnTo>
                    <a:pt x="1794051" y="26888"/>
                  </a:lnTo>
                  <a:lnTo>
                    <a:pt x="1807851" y="24795"/>
                  </a:lnTo>
                  <a:lnTo>
                    <a:pt x="1821652" y="22755"/>
                  </a:lnTo>
                  <a:lnTo>
                    <a:pt x="1835452" y="20769"/>
                  </a:lnTo>
                  <a:lnTo>
                    <a:pt x="1849252" y="18839"/>
                  </a:lnTo>
                  <a:lnTo>
                    <a:pt x="1863053" y="16968"/>
                  </a:lnTo>
                  <a:lnTo>
                    <a:pt x="1876853" y="15158"/>
                  </a:lnTo>
                  <a:lnTo>
                    <a:pt x="1890654" y="13414"/>
                  </a:lnTo>
                  <a:lnTo>
                    <a:pt x="1904454" y="11739"/>
                  </a:lnTo>
                  <a:lnTo>
                    <a:pt x="1918254" y="10140"/>
                  </a:lnTo>
                  <a:lnTo>
                    <a:pt x="1932055" y="8621"/>
                  </a:lnTo>
                  <a:lnTo>
                    <a:pt x="1945855" y="7189"/>
                  </a:lnTo>
                  <a:lnTo>
                    <a:pt x="1959655" y="5854"/>
                  </a:lnTo>
                  <a:lnTo>
                    <a:pt x="1973456" y="4623"/>
                  </a:lnTo>
                  <a:lnTo>
                    <a:pt x="1987256" y="3508"/>
                  </a:lnTo>
                  <a:lnTo>
                    <a:pt x="2001057" y="2519"/>
                  </a:lnTo>
                  <a:lnTo>
                    <a:pt x="2014857" y="1671"/>
                  </a:lnTo>
                  <a:lnTo>
                    <a:pt x="2028657" y="979"/>
                  </a:lnTo>
                  <a:lnTo>
                    <a:pt x="2042458" y="457"/>
                  </a:lnTo>
                  <a:lnTo>
                    <a:pt x="2056258" y="124"/>
                  </a:lnTo>
                  <a:lnTo>
                    <a:pt x="2070059" y="0"/>
                  </a:lnTo>
                  <a:lnTo>
                    <a:pt x="2083859" y="103"/>
                  </a:lnTo>
                  <a:lnTo>
                    <a:pt x="2097659" y="455"/>
                  </a:lnTo>
                  <a:lnTo>
                    <a:pt x="2111460" y="1077"/>
                  </a:lnTo>
                  <a:lnTo>
                    <a:pt x="2125260" y="1987"/>
                  </a:lnTo>
                  <a:lnTo>
                    <a:pt x="2139061" y="3205"/>
                  </a:lnTo>
                  <a:lnTo>
                    <a:pt x="2152861" y="4745"/>
                  </a:lnTo>
                  <a:lnTo>
                    <a:pt x="2166661" y="6616"/>
                  </a:lnTo>
                  <a:lnTo>
                    <a:pt x="2180462" y="8825"/>
                  </a:lnTo>
                  <a:lnTo>
                    <a:pt x="2194262" y="11371"/>
                  </a:lnTo>
                  <a:lnTo>
                    <a:pt x="2208063" y="14248"/>
                  </a:lnTo>
                  <a:lnTo>
                    <a:pt x="2221863" y="17446"/>
                  </a:lnTo>
                  <a:lnTo>
                    <a:pt x="2235663" y="20955"/>
                  </a:lnTo>
                  <a:lnTo>
                    <a:pt x="2249464" y="24765"/>
                  </a:lnTo>
                  <a:lnTo>
                    <a:pt x="2263264" y="28871"/>
                  </a:lnTo>
                  <a:lnTo>
                    <a:pt x="2277065" y="33274"/>
                  </a:lnTo>
                  <a:lnTo>
                    <a:pt x="2290865" y="37981"/>
                  </a:lnTo>
                  <a:lnTo>
                    <a:pt x="2304665" y="43003"/>
                  </a:lnTo>
                  <a:lnTo>
                    <a:pt x="2318466" y="48357"/>
                  </a:lnTo>
                  <a:lnTo>
                    <a:pt x="2332266" y="54059"/>
                  </a:lnTo>
                  <a:lnTo>
                    <a:pt x="2346067" y="60127"/>
                  </a:lnTo>
                  <a:lnTo>
                    <a:pt x="2359867" y="66579"/>
                  </a:lnTo>
                  <a:lnTo>
                    <a:pt x="2373667" y="73428"/>
                  </a:lnTo>
                  <a:lnTo>
                    <a:pt x="2387468" y="80684"/>
                  </a:lnTo>
                  <a:lnTo>
                    <a:pt x="2401268" y="88354"/>
                  </a:lnTo>
                  <a:lnTo>
                    <a:pt x="2415068" y="96441"/>
                  </a:lnTo>
                  <a:lnTo>
                    <a:pt x="2428869" y="104940"/>
                  </a:lnTo>
                  <a:lnTo>
                    <a:pt x="2442669" y="113847"/>
                  </a:lnTo>
                  <a:lnTo>
                    <a:pt x="2456470" y="123150"/>
                  </a:lnTo>
                  <a:lnTo>
                    <a:pt x="2470270" y="132836"/>
                  </a:lnTo>
                  <a:lnTo>
                    <a:pt x="2484070" y="142888"/>
                  </a:lnTo>
                  <a:lnTo>
                    <a:pt x="2497871" y="153289"/>
                  </a:lnTo>
                  <a:lnTo>
                    <a:pt x="2511671" y="164018"/>
                  </a:lnTo>
                  <a:lnTo>
                    <a:pt x="2525472" y="175055"/>
                  </a:lnTo>
                  <a:lnTo>
                    <a:pt x="2539272" y="186377"/>
                  </a:lnTo>
                  <a:lnTo>
                    <a:pt x="2553072" y="197965"/>
                  </a:lnTo>
                  <a:lnTo>
                    <a:pt x="2566873" y="209796"/>
                  </a:lnTo>
                  <a:lnTo>
                    <a:pt x="2580673" y="221851"/>
                  </a:lnTo>
                  <a:lnTo>
                    <a:pt x="2594474" y="234109"/>
                  </a:lnTo>
                  <a:lnTo>
                    <a:pt x="2608274" y="246553"/>
                  </a:lnTo>
                  <a:lnTo>
                    <a:pt x="2622074" y="259164"/>
                  </a:lnTo>
                  <a:lnTo>
                    <a:pt x="2635875" y="271927"/>
                  </a:lnTo>
                  <a:lnTo>
                    <a:pt x="2649675" y="284827"/>
                  </a:lnTo>
                  <a:lnTo>
                    <a:pt x="2663476" y="297849"/>
                  </a:lnTo>
                  <a:lnTo>
                    <a:pt x="2677276" y="310981"/>
                  </a:lnTo>
                  <a:lnTo>
                    <a:pt x="2691076" y="324212"/>
                  </a:lnTo>
                  <a:lnTo>
                    <a:pt x="2704877" y="337530"/>
                  </a:lnTo>
                  <a:lnTo>
                    <a:pt x="2718677" y="350926"/>
                  </a:lnTo>
                  <a:lnTo>
                    <a:pt x="2732478" y="364392"/>
                  </a:lnTo>
                  <a:lnTo>
                    <a:pt x="2746278" y="377919"/>
                  </a:lnTo>
                  <a:lnTo>
                    <a:pt x="2760078" y="391501"/>
                  </a:lnTo>
                  <a:lnTo>
                    <a:pt x="2773879" y="405132"/>
                  </a:lnTo>
                  <a:lnTo>
                    <a:pt x="2787679" y="418806"/>
                  </a:lnTo>
                  <a:lnTo>
                    <a:pt x="2801480" y="432518"/>
                  </a:lnTo>
                  <a:lnTo>
                    <a:pt x="2815280" y="446263"/>
                  </a:lnTo>
                  <a:lnTo>
                    <a:pt x="2829080" y="460038"/>
                  </a:lnTo>
                  <a:lnTo>
                    <a:pt x="2842881" y="473838"/>
                  </a:lnTo>
                  <a:lnTo>
                    <a:pt x="2856681" y="487662"/>
                  </a:lnTo>
                  <a:lnTo>
                    <a:pt x="2870482" y="501506"/>
                  </a:lnTo>
                  <a:lnTo>
                    <a:pt x="2884282" y="515367"/>
                  </a:lnTo>
                  <a:lnTo>
                    <a:pt x="2898082" y="529244"/>
                  </a:lnTo>
                  <a:lnTo>
                    <a:pt x="2911883" y="543134"/>
                  </a:lnTo>
                  <a:lnTo>
                    <a:pt x="2925683" y="557037"/>
                  </a:lnTo>
                  <a:lnTo>
                    <a:pt x="2939483" y="570949"/>
                  </a:lnTo>
                  <a:lnTo>
                    <a:pt x="2953284" y="584871"/>
                  </a:lnTo>
                  <a:lnTo>
                    <a:pt x="2967084" y="5988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48686" y="2091500"/>
              <a:ext cx="2967084" cy="1136067"/>
            </a:xfrm>
            <a:custGeom>
              <a:avLst/>
              <a:pathLst>
                <a:path w="2967084" h="1136067">
                  <a:moveTo>
                    <a:pt x="2967084" y="1048770"/>
                  </a:moveTo>
                  <a:lnTo>
                    <a:pt x="2967084" y="1048770"/>
                  </a:lnTo>
                  <a:lnTo>
                    <a:pt x="2953284" y="1026948"/>
                  </a:lnTo>
                  <a:lnTo>
                    <a:pt x="2939483" y="1005126"/>
                  </a:lnTo>
                  <a:lnTo>
                    <a:pt x="2925683" y="983305"/>
                  </a:lnTo>
                  <a:lnTo>
                    <a:pt x="2911883" y="961486"/>
                  </a:lnTo>
                  <a:lnTo>
                    <a:pt x="2898082" y="939667"/>
                  </a:lnTo>
                  <a:lnTo>
                    <a:pt x="2884282" y="917850"/>
                  </a:lnTo>
                  <a:lnTo>
                    <a:pt x="2870482" y="896035"/>
                  </a:lnTo>
                  <a:lnTo>
                    <a:pt x="2856681" y="874221"/>
                  </a:lnTo>
                  <a:lnTo>
                    <a:pt x="2842881" y="852410"/>
                  </a:lnTo>
                  <a:lnTo>
                    <a:pt x="2829080" y="830601"/>
                  </a:lnTo>
                  <a:lnTo>
                    <a:pt x="2815280" y="808795"/>
                  </a:lnTo>
                  <a:lnTo>
                    <a:pt x="2801480" y="786993"/>
                  </a:lnTo>
                  <a:lnTo>
                    <a:pt x="2787679" y="765196"/>
                  </a:lnTo>
                  <a:lnTo>
                    <a:pt x="2773879" y="743405"/>
                  </a:lnTo>
                  <a:lnTo>
                    <a:pt x="2760078" y="721620"/>
                  </a:lnTo>
                  <a:lnTo>
                    <a:pt x="2746278" y="699844"/>
                  </a:lnTo>
                  <a:lnTo>
                    <a:pt x="2732478" y="678078"/>
                  </a:lnTo>
                  <a:lnTo>
                    <a:pt x="2718677" y="656325"/>
                  </a:lnTo>
                  <a:lnTo>
                    <a:pt x="2704877" y="634587"/>
                  </a:lnTo>
                  <a:lnTo>
                    <a:pt x="2691076" y="612868"/>
                  </a:lnTo>
                  <a:lnTo>
                    <a:pt x="2677276" y="591172"/>
                  </a:lnTo>
                  <a:lnTo>
                    <a:pt x="2663476" y="569503"/>
                  </a:lnTo>
                  <a:lnTo>
                    <a:pt x="2649675" y="547867"/>
                  </a:lnTo>
                  <a:lnTo>
                    <a:pt x="2635875" y="526272"/>
                  </a:lnTo>
                  <a:lnTo>
                    <a:pt x="2622074" y="504726"/>
                  </a:lnTo>
                  <a:lnTo>
                    <a:pt x="2608274" y="483238"/>
                  </a:lnTo>
                  <a:lnTo>
                    <a:pt x="2594474" y="461820"/>
                  </a:lnTo>
                  <a:lnTo>
                    <a:pt x="2580673" y="440486"/>
                  </a:lnTo>
                  <a:lnTo>
                    <a:pt x="2566873" y="419252"/>
                  </a:lnTo>
                  <a:lnTo>
                    <a:pt x="2553072" y="398136"/>
                  </a:lnTo>
                  <a:lnTo>
                    <a:pt x="2539272" y="377161"/>
                  </a:lnTo>
                  <a:lnTo>
                    <a:pt x="2525472" y="356352"/>
                  </a:lnTo>
                  <a:lnTo>
                    <a:pt x="2511671" y="335738"/>
                  </a:lnTo>
                  <a:lnTo>
                    <a:pt x="2497871" y="315352"/>
                  </a:lnTo>
                  <a:lnTo>
                    <a:pt x="2484070" y="295231"/>
                  </a:lnTo>
                  <a:lnTo>
                    <a:pt x="2470270" y="275417"/>
                  </a:lnTo>
                  <a:lnTo>
                    <a:pt x="2456470" y="255958"/>
                  </a:lnTo>
                  <a:lnTo>
                    <a:pt x="2442669" y="236903"/>
                  </a:lnTo>
                  <a:lnTo>
                    <a:pt x="2428869" y="218307"/>
                  </a:lnTo>
                  <a:lnTo>
                    <a:pt x="2415068" y="200229"/>
                  </a:lnTo>
                  <a:lnTo>
                    <a:pt x="2401268" y="182730"/>
                  </a:lnTo>
                  <a:lnTo>
                    <a:pt x="2387468" y="165871"/>
                  </a:lnTo>
                  <a:lnTo>
                    <a:pt x="2373667" y="149716"/>
                  </a:lnTo>
                  <a:lnTo>
                    <a:pt x="2359867" y="134326"/>
                  </a:lnTo>
                  <a:lnTo>
                    <a:pt x="2346067" y="119756"/>
                  </a:lnTo>
                  <a:lnTo>
                    <a:pt x="2332266" y="106060"/>
                  </a:lnTo>
                  <a:lnTo>
                    <a:pt x="2318466" y="93280"/>
                  </a:lnTo>
                  <a:lnTo>
                    <a:pt x="2304665" y="81452"/>
                  </a:lnTo>
                  <a:lnTo>
                    <a:pt x="2290865" y="70599"/>
                  </a:lnTo>
                  <a:lnTo>
                    <a:pt x="2277065" y="60728"/>
                  </a:lnTo>
                  <a:lnTo>
                    <a:pt x="2263264" y="51835"/>
                  </a:lnTo>
                  <a:lnTo>
                    <a:pt x="2249464" y="43895"/>
                  </a:lnTo>
                  <a:lnTo>
                    <a:pt x="2235663" y="36871"/>
                  </a:lnTo>
                  <a:lnTo>
                    <a:pt x="2221863" y="30710"/>
                  </a:lnTo>
                  <a:lnTo>
                    <a:pt x="2208063" y="25347"/>
                  </a:lnTo>
                  <a:lnTo>
                    <a:pt x="2194262" y="20711"/>
                  </a:lnTo>
                  <a:lnTo>
                    <a:pt x="2180462" y="16730"/>
                  </a:lnTo>
                  <a:lnTo>
                    <a:pt x="2166661" y="13332"/>
                  </a:lnTo>
                  <a:lnTo>
                    <a:pt x="2152861" y="10451"/>
                  </a:lnTo>
                  <a:lnTo>
                    <a:pt x="2139061" y="8026"/>
                  </a:lnTo>
                  <a:lnTo>
                    <a:pt x="2125260" y="6005"/>
                  </a:lnTo>
                  <a:lnTo>
                    <a:pt x="2111460" y="4342"/>
                  </a:lnTo>
                  <a:lnTo>
                    <a:pt x="2097659" y="2996"/>
                  </a:lnTo>
                  <a:lnTo>
                    <a:pt x="2083859" y="1935"/>
                  </a:lnTo>
                  <a:lnTo>
                    <a:pt x="2070059" y="1129"/>
                  </a:lnTo>
                  <a:lnTo>
                    <a:pt x="2056258" y="552"/>
                  </a:lnTo>
                  <a:lnTo>
                    <a:pt x="2042458" y="184"/>
                  </a:lnTo>
                  <a:lnTo>
                    <a:pt x="2028657" y="5"/>
                  </a:lnTo>
                  <a:lnTo>
                    <a:pt x="2014857" y="0"/>
                  </a:lnTo>
                  <a:lnTo>
                    <a:pt x="2001057" y="153"/>
                  </a:lnTo>
                  <a:lnTo>
                    <a:pt x="1987256" y="454"/>
                  </a:lnTo>
                  <a:lnTo>
                    <a:pt x="1973456" y="892"/>
                  </a:lnTo>
                  <a:lnTo>
                    <a:pt x="1959655" y="1457"/>
                  </a:lnTo>
                  <a:lnTo>
                    <a:pt x="1945855" y="2141"/>
                  </a:lnTo>
                  <a:lnTo>
                    <a:pt x="1932055" y="2938"/>
                  </a:lnTo>
                  <a:lnTo>
                    <a:pt x="1918254" y="3843"/>
                  </a:lnTo>
                  <a:lnTo>
                    <a:pt x="1904454" y="4849"/>
                  </a:lnTo>
                  <a:lnTo>
                    <a:pt x="1890654" y="5954"/>
                  </a:lnTo>
                  <a:lnTo>
                    <a:pt x="1876853" y="7153"/>
                  </a:lnTo>
                  <a:lnTo>
                    <a:pt x="1863053" y="8444"/>
                  </a:lnTo>
                  <a:lnTo>
                    <a:pt x="1849252" y="9825"/>
                  </a:lnTo>
                  <a:lnTo>
                    <a:pt x="1835452" y="11294"/>
                  </a:lnTo>
                  <a:lnTo>
                    <a:pt x="1821652" y="12849"/>
                  </a:lnTo>
                  <a:lnTo>
                    <a:pt x="1807851" y="14489"/>
                  </a:lnTo>
                  <a:lnTo>
                    <a:pt x="1794051" y="16214"/>
                  </a:lnTo>
                  <a:lnTo>
                    <a:pt x="1780250" y="18023"/>
                  </a:lnTo>
                  <a:lnTo>
                    <a:pt x="1766450" y="19915"/>
                  </a:lnTo>
                  <a:lnTo>
                    <a:pt x="1752650" y="21890"/>
                  </a:lnTo>
                  <a:lnTo>
                    <a:pt x="1738849" y="23948"/>
                  </a:lnTo>
                  <a:lnTo>
                    <a:pt x="1725049" y="26088"/>
                  </a:lnTo>
                  <a:lnTo>
                    <a:pt x="1711248" y="28312"/>
                  </a:lnTo>
                  <a:lnTo>
                    <a:pt x="1697448" y="30617"/>
                  </a:lnTo>
                  <a:lnTo>
                    <a:pt x="1683648" y="33005"/>
                  </a:lnTo>
                  <a:lnTo>
                    <a:pt x="1669847" y="35476"/>
                  </a:lnTo>
                  <a:lnTo>
                    <a:pt x="1656047" y="38028"/>
                  </a:lnTo>
                  <a:lnTo>
                    <a:pt x="1642246" y="40664"/>
                  </a:lnTo>
                  <a:lnTo>
                    <a:pt x="1628446" y="43381"/>
                  </a:lnTo>
                  <a:lnTo>
                    <a:pt x="1614646" y="46182"/>
                  </a:lnTo>
                  <a:lnTo>
                    <a:pt x="1600845" y="49065"/>
                  </a:lnTo>
                  <a:lnTo>
                    <a:pt x="1587045" y="52031"/>
                  </a:lnTo>
                  <a:lnTo>
                    <a:pt x="1573244" y="55080"/>
                  </a:lnTo>
                  <a:lnTo>
                    <a:pt x="1559444" y="58213"/>
                  </a:lnTo>
                  <a:lnTo>
                    <a:pt x="1545644" y="61430"/>
                  </a:lnTo>
                  <a:lnTo>
                    <a:pt x="1531843" y="64732"/>
                  </a:lnTo>
                  <a:lnTo>
                    <a:pt x="1518043" y="68119"/>
                  </a:lnTo>
                  <a:lnTo>
                    <a:pt x="1504242" y="71593"/>
                  </a:lnTo>
                  <a:lnTo>
                    <a:pt x="1490442" y="75154"/>
                  </a:lnTo>
                  <a:lnTo>
                    <a:pt x="1476642" y="78803"/>
                  </a:lnTo>
                  <a:lnTo>
                    <a:pt x="1462841" y="82541"/>
                  </a:lnTo>
                  <a:lnTo>
                    <a:pt x="1449041" y="86370"/>
                  </a:lnTo>
                  <a:lnTo>
                    <a:pt x="1435241" y="90290"/>
                  </a:lnTo>
                  <a:lnTo>
                    <a:pt x="1421440" y="94304"/>
                  </a:lnTo>
                  <a:lnTo>
                    <a:pt x="1407640" y="98413"/>
                  </a:lnTo>
                  <a:lnTo>
                    <a:pt x="1393839" y="102618"/>
                  </a:lnTo>
                  <a:lnTo>
                    <a:pt x="1380039" y="106920"/>
                  </a:lnTo>
                  <a:lnTo>
                    <a:pt x="1366239" y="111323"/>
                  </a:lnTo>
                  <a:lnTo>
                    <a:pt x="1352438" y="115828"/>
                  </a:lnTo>
                  <a:lnTo>
                    <a:pt x="1338638" y="120436"/>
                  </a:lnTo>
                  <a:lnTo>
                    <a:pt x="1324837" y="125150"/>
                  </a:lnTo>
                  <a:lnTo>
                    <a:pt x="1311037" y="129972"/>
                  </a:lnTo>
                  <a:lnTo>
                    <a:pt x="1297237" y="134904"/>
                  </a:lnTo>
                  <a:lnTo>
                    <a:pt x="1283436" y="139949"/>
                  </a:lnTo>
                  <a:lnTo>
                    <a:pt x="1269636" y="145108"/>
                  </a:lnTo>
                  <a:lnTo>
                    <a:pt x="1255835" y="150384"/>
                  </a:lnTo>
                  <a:lnTo>
                    <a:pt x="1242035" y="155777"/>
                  </a:lnTo>
                  <a:lnTo>
                    <a:pt x="1228235" y="161289"/>
                  </a:lnTo>
                  <a:lnTo>
                    <a:pt x="1214434" y="166919"/>
                  </a:lnTo>
                  <a:lnTo>
                    <a:pt x="1200634" y="172671"/>
                  </a:lnTo>
                  <a:lnTo>
                    <a:pt x="1186833" y="178544"/>
                  </a:lnTo>
                  <a:lnTo>
                    <a:pt x="1173033" y="184541"/>
                  </a:lnTo>
                  <a:lnTo>
                    <a:pt x="1159233" y="190662"/>
                  </a:lnTo>
                  <a:lnTo>
                    <a:pt x="1145432" y="196909"/>
                  </a:lnTo>
                  <a:lnTo>
                    <a:pt x="1131632" y="203283"/>
                  </a:lnTo>
                  <a:lnTo>
                    <a:pt x="1117831" y="209785"/>
                  </a:lnTo>
                  <a:lnTo>
                    <a:pt x="1104031" y="216417"/>
                  </a:lnTo>
                  <a:lnTo>
                    <a:pt x="1090231" y="223179"/>
                  </a:lnTo>
                  <a:lnTo>
                    <a:pt x="1076430" y="230073"/>
                  </a:lnTo>
                  <a:lnTo>
                    <a:pt x="1062630" y="237099"/>
                  </a:lnTo>
                  <a:lnTo>
                    <a:pt x="1048829" y="244258"/>
                  </a:lnTo>
                  <a:lnTo>
                    <a:pt x="1035029" y="251551"/>
                  </a:lnTo>
                  <a:lnTo>
                    <a:pt x="1021229" y="258977"/>
                  </a:lnTo>
                  <a:lnTo>
                    <a:pt x="1007428" y="266538"/>
                  </a:lnTo>
                  <a:lnTo>
                    <a:pt x="993628" y="274234"/>
                  </a:lnTo>
                  <a:lnTo>
                    <a:pt x="979827" y="282064"/>
                  </a:lnTo>
                  <a:lnTo>
                    <a:pt x="966027" y="290028"/>
                  </a:lnTo>
                  <a:lnTo>
                    <a:pt x="952227" y="298126"/>
                  </a:lnTo>
                  <a:lnTo>
                    <a:pt x="938426" y="306357"/>
                  </a:lnTo>
                  <a:lnTo>
                    <a:pt x="924626" y="314722"/>
                  </a:lnTo>
                  <a:lnTo>
                    <a:pt x="910826" y="323220"/>
                  </a:lnTo>
                  <a:lnTo>
                    <a:pt x="897025" y="331849"/>
                  </a:lnTo>
                  <a:lnTo>
                    <a:pt x="883225" y="340610"/>
                  </a:lnTo>
                  <a:lnTo>
                    <a:pt x="869424" y="349501"/>
                  </a:lnTo>
                  <a:lnTo>
                    <a:pt x="855624" y="358522"/>
                  </a:lnTo>
                  <a:lnTo>
                    <a:pt x="841824" y="367671"/>
                  </a:lnTo>
                  <a:lnTo>
                    <a:pt x="828023" y="376949"/>
                  </a:lnTo>
                  <a:lnTo>
                    <a:pt x="814223" y="386354"/>
                  </a:lnTo>
                  <a:lnTo>
                    <a:pt x="800422" y="395885"/>
                  </a:lnTo>
                  <a:lnTo>
                    <a:pt x="786622" y="405542"/>
                  </a:lnTo>
                  <a:lnTo>
                    <a:pt x="772822" y="415324"/>
                  </a:lnTo>
                  <a:lnTo>
                    <a:pt x="759021" y="425228"/>
                  </a:lnTo>
                  <a:lnTo>
                    <a:pt x="745221" y="435256"/>
                  </a:lnTo>
                  <a:lnTo>
                    <a:pt x="731420" y="445406"/>
                  </a:lnTo>
                  <a:lnTo>
                    <a:pt x="717620" y="455676"/>
                  </a:lnTo>
                  <a:lnTo>
                    <a:pt x="703820" y="466067"/>
                  </a:lnTo>
                  <a:lnTo>
                    <a:pt x="690019" y="476576"/>
                  </a:lnTo>
                  <a:lnTo>
                    <a:pt x="676219" y="487204"/>
                  </a:lnTo>
                  <a:lnTo>
                    <a:pt x="662418" y="497949"/>
                  </a:lnTo>
                  <a:lnTo>
                    <a:pt x="648618" y="508811"/>
                  </a:lnTo>
                  <a:lnTo>
                    <a:pt x="634818" y="519788"/>
                  </a:lnTo>
                  <a:lnTo>
                    <a:pt x="621017" y="530881"/>
                  </a:lnTo>
                  <a:lnTo>
                    <a:pt x="607217" y="542087"/>
                  </a:lnTo>
                  <a:lnTo>
                    <a:pt x="593416" y="553406"/>
                  </a:lnTo>
                  <a:lnTo>
                    <a:pt x="579616" y="564837"/>
                  </a:lnTo>
                  <a:lnTo>
                    <a:pt x="565816" y="576380"/>
                  </a:lnTo>
                  <a:lnTo>
                    <a:pt x="552015" y="588033"/>
                  </a:lnTo>
                  <a:lnTo>
                    <a:pt x="538215" y="599796"/>
                  </a:lnTo>
                  <a:lnTo>
                    <a:pt x="524414" y="611668"/>
                  </a:lnTo>
                  <a:lnTo>
                    <a:pt x="510614" y="623648"/>
                  </a:lnTo>
                  <a:lnTo>
                    <a:pt x="496814" y="635735"/>
                  </a:lnTo>
                  <a:lnTo>
                    <a:pt x="483013" y="647929"/>
                  </a:lnTo>
                  <a:lnTo>
                    <a:pt x="469213" y="660229"/>
                  </a:lnTo>
                  <a:lnTo>
                    <a:pt x="455413" y="672633"/>
                  </a:lnTo>
                  <a:lnTo>
                    <a:pt x="441612" y="685142"/>
                  </a:lnTo>
                  <a:lnTo>
                    <a:pt x="427812" y="697754"/>
                  </a:lnTo>
                  <a:lnTo>
                    <a:pt x="414011" y="710469"/>
                  </a:lnTo>
                  <a:lnTo>
                    <a:pt x="400211" y="723286"/>
                  </a:lnTo>
                  <a:lnTo>
                    <a:pt x="386411" y="736203"/>
                  </a:lnTo>
                  <a:lnTo>
                    <a:pt x="372610" y="749222"/>
                  </a:lnTo>
                  <a:lnTo>
                    <a:pt x="358810" y="762340"/>
                  </a:lnTo>
                  <a:lnTo>
                    <a:pt x="345009" y="775556"/>
                  </a:lnTo>
                  <a:lnTo>
                    <a:pt x="331209" y="788871"/>
                  </a:lnTo>
                  <a:lnTo>
                    <a:pt x="317409" y="802284"/>
                  </a:lnTo>
                  <a:lnTo>
                    <a:pt x="303608" y="815793"/>
                  </a:lnTo>
                  <a:lnTo>
                    <a:pt x="289808" y="829399"/>
                  </a:lnTo>
                  <a:lnTo>
                    <a:pt x="276007" y="843099"/>
                  </a:lnTo>
                  <a:lnTo>
                    <a:pt x="262207" y="856895"/>
                  </a:lnTo>
                  <a:lnTo>
                    <a:pt x="248407" y="870784"/>
                  </a:lnTo>
                  <a:lnTo>
                    <a:pt x="234606" y="884767"/>
                  </a:lnTo>
                  <a:lnTo>
                    <a:pt x="220806" y="898842"/>
                  </a:lnTo>
                  <a:lnTo>
                    <a:pt x="207005" y="913009"/>
                  </a:lnTo>
                  <a:lnTo>
                    <a:pt x="193205" y="927267"/>
                  </a:lnTo>
                  <a:lnTo>
                    <a:pt x="179405" y="941616"/>
                  </a:lnTo>
                  <a:lnTo>
                    <a:pt x="165604" y="956054"/>
                  </a:lnTo>
                  <a:lnTo>
                    <a:pt x="151804" y="970581"/>
                  </a:lnTo>
                  <a:lnTo>
                    <a:pt x="138003" y="985197"/>
                  </a:lnTo>
                  <a:lnTo>
                    <a:pt x="124203" y="999901"/>
                  </a:lnTo>
                  <a:lnTo>
                    <a:pt x="110403" y="1014692"/>
                  </a:lnTo>
                  <a:lnTo>
                    <a:pt x="96602" y="1029569"/>
                  </a:lnTo>
                  <a:lnTo>
                    <a:pt x="82802" y="1044531"/>
                  </a:lnTo>
                  <a:lnTo>
                    <a:pt x="69001" y="1059579"/>
                  </a:lnTo>
                  <a:lnTo>
                    <a:pt x="55201" y="1074711"/>
                  </a:lnTo>
                  <a:lnTo>
                    <a:pt x="41401" y="1089926"/>
                  </a:lnTo>
                  <a:lnTo>
                    <a:pt x="27600" y="1105224"/>
                  </a:lnTo>
                  <a:lnTo>
                    <a:pt x="13800" y="1120605"/>
                  </a:lnTo>
                  <a:lnTo>
                    <a:pt x="0" y="1136067"/>
                  </a:lnTo>
                  <a:lnTo>
                    <a:pt x="0" y="11360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48686" y="2065338"/>
              <a:ext cx="2967084" cy="805479"/>
            </a:xfrm>
            <a:custGeom>
              <a:avLst/>
              <a:pathLst>
                <a:path w="2967084" h="805479">
                  <a:moveTo>
                    <a:pt x="0" y="632830"/>
                  </a:moveTo>
                  <a:lnTo>
                    <a:pt x="13800" y="624366"/>
                  </a:lnTo>
                  <a:lnTo>
                    <a:pt x="27600" y="615955"/>
                  </a:lnTo>
                  <a:lnTo>
                    <a:pt x="41401" y="607596"/>
                  </a:lnTo>
                  <a:lnTo>
                    <a:pt x="55201" y="599289"/>
                  </a:lnTo>
                  <a:lnTo>
                    <a:pt x="69001" y="591035"/>
                  </a:lnTo>
                  <a:lnTo>
                    <a:pt x="82802" y="582835"/>
                  </a:lnTo>
                  <a:lnTo>
                    <a:pt x="96602" y="574688"/>
                  </a:lnTo>
                  <a:lnTo>
                    <a:pt x="110403" y="566595"/>
                  </a:lnTo>
                  <a:lnTo>
                    <a:pt x="124203" y="558557"/>
                  </a:lnTo>
                  <a:lnTo>
                    <a:pt x="138003" y="550574"/>
                  </a:lnTo>
                  <a:lnTo>
                    <a:pt x="151804" y="542646"/>
                  </a:lnTo>
                  <a:lnTo>
                    <a:pt x="165604" y="534774"/>
                  </a:lnTo>
                  <a:lnTo>
                    <a:pt x="179405" y="526957"/>
                  </a:lnTo>
                  <a:lnTo>
                    <a:pt x="193205" y="519197"/>
                  </a:lnTo>
                  <a:lnTo>
                    <a:pt x="207005" y="511494"/>
                  </a:lnTo>
                  <a:lnTo>
                    <a:pt x="220806" y="503847"/>
                  </a:lnTo>
                  <a:lnTo>
                    <a:pt x="234606" y="496257"/>
                  </a:lnTo>
                  <a:lnTo>
                    <a:pt x="248407" y="488725"/>
                  </a:lnTo>
                  <a:lnTo>
                    <a:pt x="262207" y="481250"/>
                  </a:lnTo>
                  <a:lnTo>
                    <a:pt x="276007" y="473834"/>
                  </a:lnTo>
                  <a:lnTo>
                    <a:pt x="289808" y="466475"/>
                  </a:lnTo>
                  <a:lnTo>
                    <a:pt x="303608" y="459175"/>
                  </a:lnTo>
                  <a:lnTo>
                    <a:pt x="317409" y="451933"/>
                  </a:lnTo>
                  <a:lnTo>
                    <a:pt x="331209" y="444750"/>
                  </a:lnTo>
                  <a:lnTo>
                    <a:pt x="345009" y="437626"/>
                  </a:lnTo>
                  <a:lnTo>
                    <a:pt x="358810" y="430561"/>
                  </a:lnTo>
                  <a:lnTo>
                    <a:pt x="372610" y="423555"/>
                  </a:lnTo>
                  <a:lnTo>
                    <a:pt x="386411" y="416608"/>
                  </a:lnTo>
                  <a:lnTo>
                    <a:pt x="400211" y="409720"/>
                  </a:lnTo>
                  <a:lnTo>
                    <a:pt x="414011" y="402892"/>
                  </a:lnTo>
                  <a:lnTo>
                    <a:pt x="427812" y="396122"/>
                  </a:lnTo>
                  <a:lnTo>
                    <a:pt x="441612" y="389412"/>
                  </a:lnTo>
                  <a:lnTo>
                    <a:pt x="455413" y="382762"/>
                  </a:lnTo>
                  <a:lnTo>
                    <a:pt x="469213" y="376170"/>
                  </a:lnTo>
                  <a:lnTo>
                    <a:pt x="483013" y="369638"/>
                  </a:lnTo>
                  <a:lnTo>
                    <a:pt x="496814" y="363165"/>
                  </a:lnTo>
                  <a:lnTo>
                    <a:pt x="510614" y="356750"/>
                  </a:lnTo>
                  <a:lnTo>
                    <a:pt x="524414" y="350395"/>
                  </a:lnTo>
                  <a:lnTo>
                    <a:pt x="538215" y="344098"/>
                  </a:lnTo>
                  <a:lnTo>
                    <a:pt x="552015" y="337859"/>
                  </a:lnTo>
                  <a:lnTo>
                    <a:pt x="565816" y="331679"/>
                  </a:lnTo>
                  <a:lnTo>
                    <a:pt x="579616" y="325556"/>
                  </a:lnTo>
                  <a:lnTo>
                    <a:pt x="593416" y="319492"/>
                  </a:lnTo>
                  <a:lnTo>
                    <a:pt x="607217" y="313485"/>
                  </a:lnTo>
                  <a:lnTo>
                    <a:pt x="621017" y="307535"/>
                  </a:lnTo>
                  <a:lnTo>
                    <a:pt x="634818" y="301643"/>
                  </a:lnTo>
                  <a:lnTo>
                    <a:pt x="648618" y="295807"/>
                  </a:lnTo>
                  <a:lnTo>
                    <a:pt x="662418" y="290028"/>
                  </a:lnTo>
                  <a:lnTo>
                    <a:pt x="676219" y="284304"/>
                  </a:lnTo>
                  <a:lnTo>
                    <a:pt x="690019" y="278637"/>
                  </a:lnTo>
                  <a:lnTo>
                    <a:pt x="703820" y="273025"/>
                  </a:lnTo>
                  <a:lnTo>
                    <a:pt x="717620" y="267468"/>
                  </a:lnTo>
                  <a:lnTo>
                    <a:pt x="731420" y="261966"/>
                  </a:lnTo>
                  <a:lnTo>
                    <a:pt x="745221" y="256519"/>
                  </a:lnTo>
                  <a:lnTo>
                    <a:pt x="759021" y="251126"/>
                  </a:lnTo>
                  <a:lnTo>
                    <a:pt x="772822" y="245787"/>
                  </a:lnTo>
                  <a:lnTo>
                    <a:pt x="786622" y="240502"/>
                  </a:lnTo>
                  <a:lnTo>
                    <a:pt x="800422" y="235270"/>
                  </a:lnTo>
                  <a:lnTo>
                    <a:pt x="814223" y="230092"/>
                  </a:lnTo>
                  <a:lnTo>
                    <a:pt x="828023" y="224967"/>
                  </a:lnTo>
                  <a:lnTo>
                    <a:pt x="841824" y="219895"/>
                  </a:lnTo>
                  <a:lnTo>
                    <a:pt x="855624" y="214876"/>
                  </a:lnTo>
                  <a:lnTo>
                    <a:pt x="869424" y="209909"/>
                  </a:lnTo>
                  <a:lnTo>
                    <a:pt x="883225" y="204995"/>
                  </a:lnTo>
                  <a:lnTo>
                    <a:pt x="897025" y="200134"/>
                  </a:lnTo>
                  <a:lnTo>
                    <a:pt x="910826" y="195325"/>
                  </a:lnTo>
                  <a:lnTo>
                    <a:pt x="924626" y="190570"/>
                  </a:lnTo>
                  <a:lnTo>
                    <a:pt x="938426" y="185866"/>
                  </a:lnTo>
                  <a:lnTo>
                    <a:pt x="952227" y="181216"/>
                  </a:lnTo>
                  <a:lnTo>
                    <a:pt x="966027" y="176619"/>
                  </a:lnTo>
                  <a:lnTo>
                    <a:pt x="979827" y="172076"/>
                  </a:lnTo>
                  <a:lnTo>
                    <a:pt x="993628" y="167586"/>
                  </a:lnTo>
                  <a:lnTo>
                    <a:pt x="1007428" y="163150"/>
                  </a:lnTo>
                  <a:lnTo>
                    <a:pt x="1021229" y="158768"/>
                  </a:lnTo>
                  <a:lnTo>
                    <a:pt x="1035029" y="154442"/>
                  </a:lnTo>
                  <a:lnTo>
                    <a:pt x="1048829" y="150170"/>
                  </a:lnTo>
                  <a:lnTo>
                    <a:pt x="1062630" y="145954"/>
                  </a:lnTo>
                  <a:lnTo>
                    <a:pt x="1076430" y="141794"/>
                  </a:lnTo>
                  <a:lnTo>
                    <a:pt x="1090231" y="137691"/>
                  </a:lnTo>
                  <a:lnTo>
                    <a:pt x="1104031" y="133646"/>
                  </a:lnTo>
                  <a:lnTo>
                    <a:pt x="1117831" y="129658"/>
                  </a:lnTo>
                  <a:lnTo>
                    <a:pt x="1131632" y="125729"/>
                  </a:lnTo>
                  <a:lnTo>
                    <a:pt x="1145432" y="121859"/>
                  </a:lnTo>
                  <a:lnTo>
                    <a:pt x="1159233" y="118049"/>
                  </a:lnTo>
                  <a:lnTo>
                    <a:pt x="1173033" y="114300"/>
                  </a:lnTo>
                  <a:lnTo>
                    <a:pt x="1186833" y="110612"/>
                  </a:lnTo>
                  <a:lnTo>
                    <a:pt x="1200634" y="106986"/>
                  </a:lnTo>
                  <a:lnTo>
                    <a:pt x="1214434" y="103423"/>
                  </a:lnTo>
                  <a:lnTo>
                    <a:pt x="1228235" y="99924"/>
                  </a:lnTo>
                  <a:lnTo>
                    <a:pt x="1242035" y="96489"/>
                  </a:lnTo>
                  <a:lnTo>
                    <a:pt x="1255835" y="93119"/>
                  </a:lnTo>
                  <a:lnTo>
                    <a:pt x="1269636" y="89816"/>
                  </a:lnTo>
                  <a:lnTo>
                    <a:pt x="1283436" y="86579"/>
                  </a:lnTo>
                  <a:lnTo>
                    <a:pt x="1297237" y="83410"/>
                  </a:lnTo>
                  <a:lnTo>
                    <a:pt x="1311037" y="80309"/>
                  </a:lnTo>
                  <a:lnTo>
                    <a:pt x="1324837" y="77274"/>
                  </a:lnTo>
                  <a:lnTo>
                    <a:pt x="1338638" y="74306"/>
                  </a:lnTo>
                  <a:lnTo>
                    <a:pt x="1352438" y="71404"/>
                  </a:lnTo>
                  <a:lnTo>
                    <a:pt x="1366239" y="68568"/>
                  </a:lnTo>
                  <a:lnTo>
                    <a:pt x="1380039" y="65798"/>
                  </a:lnTo>
                  <a:lnTo>
                    <a:pt x="1393839" y="63092"/>
                  </a:lnTo>
                  <a:lnTo>
                    <a:pt x="1407640" y="60451"/>
                  </a:lnTo>
                  <a:lnTo>
                    <a:pt x="1421440" y="57873"/>
                  </a:lnTo>
                  <a:lnTo>
                    <a:pt x="1435241" y="55359"/>
                  </a:lnTo>
                  <a:lnTo>
                    <a:pt x="1449041" y="52908"/>
                  </a:lnTo>
                  <a:lnTo>
                    <a:pt x="1462841" y="50520"/>
                  </a:lnTo>
                  <a:lnTo>
                    <a:pt x="1476642" y="48193"/>
                  </a:lnTo>
                  <a:lnTo>
                    <a:pt x="1490442" y="45928"/>
                  </a:lnTo>
                  <a:lnTo>
                    <a:pt x="1504242" y="43723"/>
                  </a:lnTo>
                  <a:lnTo>
                    <a:pt x="1518043" y="41578"/>
                  </a:lnTo>
                  <a:lnTo>
                    <a:pt x="1531843" y="39493"/>
                  </a:lnTo>
                  <a:lnTo>
                    <a:pt x="1545644" y="37466"/>
                  </a:lnTo>
                  <a:lnTo>
                    <a:pt x="1559444" y="35498"/>
                  </a:lnTo>
                  <a:lnTo>
                    <a:pt x="1573244" y="33586"/>
                  </a:lnTo>
                  <a:lnTo>
                    <a:pt x="1587045" y="31731"/>
                  </a:lnTo>
                  <a:lnTo>
                    <a:pt x="1600845" y="29932"/>
                  </a:lnTo>
                  <a:lnTo>
                    <a:pt x="1614646" y="28188"/>
                  </a:lnTo>
                  <a:lnTo>
                    <a:pt x="1628446" y="26497"/>
                  </a:lnTo>
                  <a:lnTo>
                    <a:pt x="1642246" y="24861"/>
                  </a:lnTo>
                  <a:lnTo>
                    <a:pt x="1656047" y="23276"/>
                  </a:lnTo>
                  <a:lnTo>
                    <a:pt x="1669847" y="21744"/>
                  </a:lnTo>
                  <a:lnTo>
                    <a:pt x="1683648" y="20263"/>
                  </a:lnTo>
                  <a:lnTo>
                    <a:pt x="1697448" y="18832"/>
                  </a:lnTo>
                  <a:lnTo>
                    <a:pt x="1711248" y="17451"/>
                  </a:lnTo>
                  <a:lnTo>
                    <a:pt x="1725049" y="16119"/>
                  </a:lnTo>
                  <a:lnTo>
                    <a:pt x="1738849" y="14836"/>
                  </a:lnTo>
                  <a:lnTo>
                    <a:pt x="1752650" y="13602"/>
                  </a:lnTo>
                  <a:lnTo>
                    <a:pt x="1766450" y="12415"/>
                  </a:lnTo>
                  <a:lnTo>
                    <a:pt x="1780250" y="11277"/>
                  </a:lnTo>
                  <a:lnTo>
                    <a:pt x="1794051" y="10187"/>
                  </a:lnTo>
                  <a:lnTo>
                    <a:pt x="1807851" y="9145"/>
                  </a:lnTo>
                  <a:lnTo>
                    <a:pt x="1821652" y="8151"/>
                  </a:lnTo>
                  <a:lnTo>
                    <a:pt x="1835452" y="7207"/>
                  </a:lnTo>
                  <a:lnTo>
                    <a:pt x="1849252" y="6312"/>
                  </a:lnTo>
                  <a:lnTo>
                    <a:pt x="1863053" y="5468"/>
                  </a:lnTo>
                  <a:lnTo>
                    <a:pt x="1876853" y="4676"/>
                  </a:lnTo>
                  <a:lnTo>
                    <a:pt x="1890654" y="3937"/>
                  </a:lnTo>
                  <a:lnTo>
                    <a:pt x="1904454" y="3254"/>
                  </a:lnTo>
                  <a:lnTo>
                    <a:pt x="1918254" y="2627"/>
                  </a:lnTo>
                  <a:lnTo>
                    <a:pt x="1932055" y="2059"/>
                  </a:lnTo>
                  <a:lnTo>
                    <a:pt x="1945855" y="1553"/>
                  </a:lnTo>
                  <a:lnTo>
                    <a:pt x="1959655" y="1112"/>
                  </a:lnTo>
                  <a:lnTo>
                    <a:pt x="1973456" y="739"/>
                  </a:lnTo>
                  <a:lnTo>
                    <a:pt x="1987256" y="437"/>
                  </a:lnTo>
                  <a:lnTo>
                    <a:pt x="2001057" y="210"/>
                  </a:lnTo>
                  <a:lnTo>
                    <a:pt x="2014857" y="63"/>
                  </a:lnTo>
                  <a:lnTo>
                    <a:pt x="2028657" y="0"/>
                  </a:lnTo>
                  <a:lnTo>
                    <a:pt x="2042458" y="25"/>
                  </a:lnTo>
                  <a:lnTo>
                    <a:pt x="2056258" y="144"/>
                  </a:lnTo>
                  <a:lnTo>
                    <a:pt x="2070059" y="361"/>
                  </a:lnTo>
                  <a:lnTo>
                    <a:pt x="2083859" y="683"/>
                  </a:lnTo>
                  <a:lnTo>
                    <a:pt x="2097659" y="1113"/>
                  </a:lnTo>
                  <a:lnTo>
                    <a:pt x="2111460" y="1656"/>
                  </a:lnTo>
                  <a:lnTo>
                    <a:pt x="2125260" y="2316"/>
                  </a:lnTo>
                  <a:lnTo>
                    <a:pt x="2139061" y="3096"/>
                  </a:lnTo>
                  <a:lnTo>
                    <a:pt x="2152861" y="3996"/>
                  </a:lnTo>
                  <a:lnTo>
                    <a:pt x="2166661" y="5018"/>
                  </a:lnTo>
                  <a:lnTo>
                    <a:pt x="2180462" y="6158"/>
                  </a:lnTo>
                  <a:lnTo>
                    <a:pt x="2194262" y="7413"/>
                  </a:lnTo>
                  <a:lnTo>
                    <a:pt x="2208063" y="8775"/>
                  </a:lnTo>
                  <a:lnTo>
                    <a:pt x="2221863" y="10235"/>
                  </a:lnTo>
                  <a:lnTo>
                    <a:pt x="2235663" y="11782"/>
                  </a:lnTo>
                  <a:lnTo>
                    <a:pt x="2249464" y="13407"/>
                  </a:lnTo>
                  <a:lnTo>
                    <a:pt x="2263264" y="15095"/>
                  </a:lnTo>
                  <a:lnTo>
                    <a:pt x="2277065" y="16839"/>
                  </a:lnTo>
                  <a:lnTo>
                    <a:pt x="2290865" y="18628"/>
                  </a:lnTo>
                  <a:lnTo>
                    <a:pt x="2304665" y="20457"/>
                  </a:lnTo>
                  <a:lnTo>
                    <a:pt x="2318466" y="22323"/>
                  </a:lnTo>
                  <a:lnTo>
                    <a:pt x="2332266" y="24226"/>
                  </a:lnTo>
                  <a:lnTo>
                    <a:pt x="2346067" y="26169"/>
                  </a:lnTo>
                  <a:lnTo>
                    <a:pt x="2359867" y="28158"/>
                  </a:lnTo>
                  <a:lnTo>
                    <a:pt x="2373667" y="30203"/>
                  </a:lnTo>
                  <a:lnTo>
                    <a:pt x="2387468" y="32313"/>
                  </a:lnTo>
                  <a:lnTo>
                    <a:pt x="2401268" y="34500"/>
                  </a:lnTo>
                  <a:lnTo>
                    <a:pt x="2415068" y="36779"/>
                  </a:lnTo>
                  <a:lnTo>
                    <a:pt x="2428869" y="39164"/>
                  </a:lnTo>
                  <a:lnTo>
                    <a:pt x="2442669" y="41671"/>
                  </a:lnTo>
                  <a:lnTo>
                    <a:pt x="2456470" y="44314"/>
                  </a:lnTo>
                  <a:lnTo>
                    <a:pt x="2470270" y="47111"/>
                  </a:lnTo>
                  <a:lnTo>
                    <a:pt x="2484070" y="50077"/>
                  </a:lnTo>
                  <a:lnTo>
                    <a:pt x="2497871" y="53227"/>
                  </a:lnTo>
                  <a:lnTo>
                    <a:pt x="2511671" y="56575"/>
                  </a:lnTo>
                  <a:lnTo>
                    <a:pt x="2525472" y="60135"/>
                  </a:lnTo>
                  <a:lnTo>
                    <a:pt x="2539272" y="63918"/>
                  </a:lnTo>
                  <a:lnTo>
                    <a:pt x="2553072" y="67934"/>
                  </a:lnTo>
                  <a:lnTo>
                    <a:pt x="2566873" y="72191"/>
                  </a:lnTo>
                  <a:lnTo>
                    <a:pt x="2580673" y="76696"/>
                  </a:lnTo>
                  <a:lnTo>
                    <a:pt x="2594474" y="81453"/>
                  </a:lnTo>
                  <a:lnTo>
                    <a:pt x="2608274" y="86464"/>
                  </a:lnTo>
                  <a:lnTo>
                    <a:pt x="2622074" y="91730"/>
                  </a:lnTo>
                  <a:lnTo>
                    <a:pt x="2635875" y="97248"/>
                  </a:lnTo>
                  <a:lnTo>
                    <a:pt x="2649675" y="103017"/>
                  </a:lnTo>
                  <a:lnTo>
                    <a:pt x="2663476" y="109032"/>
                  </a:lnTo>
                  <a:lnTo>
                    <a:pt x="2677276" y="115286"/>
                  </a:lnTo>
                  <a:lnTo>
                    <a:pt x="2691076" y="121773"/>
                  </a:lnTo>
                  <a:lnTo>
                    <a:pt x="2704877" y="128485"/>
                  </a:lnTo>
                  <a:lnTo>
                    <a:pt x="2718677" y="135413"/>
                  </a:lnTo>
                  <a:lnTo>
                    <a:pt x="2732478" y="142548"/>
                  </a:lnTo>
                  <a:lnTo>
                    <a:pt x="2746278" y="149880"/>
                  </a:lnTo>
                  <a:lnTo>
                    <a:pt x="2760078" y="157399"/>
                  </a:lnTo>
                  <a:lnTo>
                    <a:pt x="2773879" y="165096"/>
                  </a:lnTo>
                  <a:lnTo>
                    <a:pt x="2787679" y="172961"/>
                  </a:lnTo>
                  <a:lnTo>
                    <a:pt x="2801480" y="180982"/>
                  </a:lnTo>
                  <a:lnTo>
                    <a:pt x="2815280" y="189152"/>
                  </a:lnTo>
                  <a:lnTo>
                    <a:pt x="2829080" y="197459"/>
                  </a:lnTo>
                  <a:lnTo>
                    <a:pt x="2842881" y="205896"/>
                  </a:lnTo>
                  <a:lnTo>
                    <a:pt x="2856681" y="214454"/>
                  </a:lnTo>
                  <a:lnTo>
                    <a:pt x="2870482" y="223123"/>
                  </a:lnTo>
                  <a:lnTo>
                    <a:pt x="2884282" y="231896"/>
                  </a:lnTo>
                  <a:lnTo>
                    <a:pt x="2898082" y="240765"/>
                  </a:lnTo>
                  <a:lnTo>
                    <a:pt x="2911883" y="249724"/>
                  </a:lnTo>
                  <a:lnTo>
                    <a:pt x="2925683" y="258765"/>
                  </a:lnTo>
                  <a:lnTo>
                    <a:pt x="2939483" y="267882"/>
                  </a:lnTo>
                  <a:lnTo>
                    <a:pt x="2953284" y="277069"/>
                  </a:lnTo>
                  <a:lnTo>
                    <a:pt x="2967084" y="286320"/>
                  </a:lnTo>
                  <a:lnTo>
                    <a:pt x="2967084" y="805479"/>
                  </a:lnTo>
                  <a:lnTo>
                    <a:pt x="2953284" y="786902"/>
                  </a:lnTo>
                  <a:lnTo>
                    <a:pt x="2939483" y="768319"/>
                  </a:lnTo>
                  <a:lnTo>
                    <a:pt x="2925683" y="749732"/>
                  </a:lnTo>
                  <a:lnTo>
                    <a:pt x="2911883" y="731142"/>
                  </a:lnTo>
                  <a:lnTo>
                    <a:pt x="2898082" y="712550"/>
                  </a:lnTo>
                  <a:lnTo>
                    <a:pt x="2884282" y="693956"/>
                  </a:lnTo>
                  <a:lnTo>
                    <a:pt x="2870482" y="675364"/>
                  </a:lnTo>
                  <a:lnTo>
                    <a:pt x="2856681" y="656775"/>
                  </a:lnTo>
                  <a:lnTo>
                    <a:pt x="2842881" y="638192"/>
                  </a:lnTo>
                  <a:lnTo>
                    <a:pt x="2829080" y="619617"/>
                  </a:lnTo>
                  <a:lnTo>
                    <a:pt x="2815280" y="601055"/>
                  </a:lnTo>
                  <a:lnTo>
                    <a:pt x="2801480" y="582511"/>
                  </a:lnTo>
                  <a:lnTo>
                    <a:pt x="2787679" y="563990"/>
                  </a:lnTo>
                  <a:lnTo>
                    <a:pt x="2773879" y="545497"/>
                  </a:lnTo>
                  <a:lnTo>
                    <a:pt x="2760078" y="527041"/>
                  </a:lnTo>
                  <a:lnTo>
                    <a:pt x="2746278" y="508630"/>
                  </a:lnTo>
                  <a:lnTo>
                    <a:pt x="2732478" y="490273"/>
                  </a:lnTo>
                  <a:lnTo>
                    <a:pt x="2718677" y="471983"/>
                  </a:lnTo>
                  <a:lnTo>
                    <a:pt x="2704877" y="453771"/>
                  </a:lnTo>
                  <a:lnTo>
                    <a:pt x="2691076" y="435652"/>
                  </a:lnTo>
                  <a:lnTo>
                    <a:pt x="2677276" y="417643"/>
                  </a:lnTo>
                  <a:lnTo>
                    <a:pt x="2663476" y="399761"/>
                  </a:lnTo>
                  <a:lnTo>
                    <a:pt x="2649675" y="382027"/>
                  </a:lnTo>
                  <a:lnTo>
                    <a:pt x="2635875" y="364463"/>
                  </a:lnTo>
                  <a:lnTo>
                    <a:pt x="2622074" y="347092"/>
                  </a:lnTo>
                  <a:lnTo>
                    <a:pt x="2608274" y="329941"/>
                  </a:lnTo>
                  <a:lnTo>
                    <a:pt x="2594474" y="313038"/>
                  </a:lnTo>
                  <a:lnTo>
                    <a:pt x="2580673" y="296411"/>
                  </a:lnTo>
                  <a:lnTo>
                    <a:pt x="2566873" y="280093"/>
                  </a:lnTo>
                  <a:lnTo>
                    <a:pt x="2553072" y="264116"/>
                  </a:lnTo>
                  <a:lnTo>
                    <a:pt x="2539272" y="248511"/>
                  </a:lnTo>
                  <a:lnTo>
                    <a:pt x="2525472" y="233313"/>
                  </a:lnTo>
                  <a:lnTo>
                    <a:pt x="2511671" y="218554"/>
                  </a:lnTo>
                  <a:lnTo>
                    <a:pt x="2497871" y="204267"/>
                  </a:lnTo>
                  <a:lnTo>
                    <a:pt x="2484070" y="190482"/>
                  </a:lnTo>
                  <a:lnTo>
                    <a:pt x="2470270" y="177228"/>
                  </a:lnTo>
                  <a:lnTo>
                    <a:pt x="2456470" y="164531"/>
                  </a:lnTo>
                  <a:lnTo>
                    <a:pt x="2442669" y="152414"/>
                  </a:lnTo>
                  <a:lnTo>
                    <a:pt x="2428869" y="140898"/>
                  </a:lnTo>
                  <a:lnTo>
                    <a:pt x="2415068" y="129997"/>
                  </a:lnTo>
                  <a:lnTo>
                    <a:pt x="2401268" y="119722"/>
                  </a:lnTo>
                  <a:lnTo>
                    <a:pt x="2387468" y="110082"/>
                  </a:lnTo>
                  <a:lnTo>
                    <a:pt x="2373667" y="101076"/>
                  </a:lnTo>
                  <a:lnTo>
                    <a:pt x="2359867" y="92704"/>
                  </a:lnTo>
                  <a:lnTo>
                    <a:pt x="2346067" y="84957"/>
                  </a:lnTo>
                  <a:lnTo>
                    <a:pt x="2332266" y="77823"/>
                  </a:lnTo>
                  <a:lnTo>
                    <a:pt x="2318466" y="71287"/>
                  </a:lnTo>
                  <a:lnTo>
                    <a:pt x="2304665" y="65326"/>
                  </a:lnTo>
                  <a:lnTo>
                    <a:pt x="2290865" y="59918"/>
                  </a:lnTo>
                  <a:lnTo>
                    <a:pt x="2277065" y="55033"/>
                  </a:lnTo>
                  <a:lnTo>
                    <a:pt x="2263264" y="50640"/>
                  </a:lnTo>
                  <a:lnTo>
                    <a:pt x="2249464" y="46702"/>
                  </a:lnTo>
                  <a:lnTo>
                    <a:pt x="2235663" y="43184"/>
                  </a:lnTo>
                  <a:lnTo>
                    <a:pt x="2221863" y="40047"/>
                  </a:lnTo>
                  <a:lnTo>
                    <a:pt x="2208063" y="37254"/>
                  </a:lnTo>
                  <a:lnTo>
                    <a:pt x="2194262" y="34770"/>
                  </a:lnTo>
                  <a:lnTo>
                    <a:pt x="2180462" y="32561"/>
                  </a:lnTo>
                  <a:lnTo>
                    <a:pt x="2166661" y="30597"/>
                  </a:lnTo>
                  <a:lnTo>
                    <a:pt x="2152861" y="28853"/>
                  </a:lnTo>
                  <a:lnTo>
                    <a:pt x="2139061" y="27304"/>
                  </a:lnTo>
                  <a:lnTo>
                    <a:pt x="2125260" y="25932"/>
                  </a:lnTo>
                  <a:lnTo>
                    <a:pt x="2111460" y="24720"/>
                  </a:lnTo>
                  <a:lnTo>
                    <a:pt x="2097659" y="23653"/>
                  </a:lnTo>
                  <a:lnTo>
                    <a:pt x="2083859" y="22720"/>
                  </a:lnTo>
                  <a:lnTo>
                    <a:pt x="2070059" y="21910"/>
                  </a:lnTo>
                  <a:lnTo>
                    <a:pt x="2056258" y="21216"/>
                  </a:lnTo>
                  <a:lnTo>
                    <a:pt x="2042458" y="20631"/>
                  </a:lnTo>
                  <a:lnTo>
                    <a:pt x="2028657" y="20147"/>
                  </a:lnTo>
                  <a:lnTo>
                    <a:pt x="2014857" y="19762"/>
                  </a:lnTo>
                  <a:lnTo>
                    <a:pt x="2001057" y="19469"/>
                  </a:lnTo>
                  <a:lnTo>
                    <a:pt x="1987256" y="19266"/>
                  </a:lnTo>
                  <a:lnTo>
                    <a:pt x="1973456" y="19150"/>
                  </a:lnTo>
                  <a:lnTo>
                    <a:pt x="1959655" y="19117"/>
                  </a:lnTo>
                  <a:lnTo>
                    <a:pt x="1945855" y="19166"/>
                  </a:lnTo>
                  <a:lnTo>
                    <a:pt x="1932055" y="19296"/>
                  </a:lnTo>
                  <a:lnTo>
                    <a:pt x="1918254" y="19503"/>
                  </a:lnTo>
                  <a:lnTo>
                    <a:pt x="1904454" y="19787"/>
                  </a:lnTo>
                  <a:lnTo>
                    <a:pt x="1890654" y="20147"/>
                  </a:lnTo>
                  <a:lnTo>
                    <a:pt x="1876853" y="20581"/>
                  </a:lnTo>
                  <a:lnTo>
                    <a:pt x="1863053" y="21089"/>
                  </a:lnTo>
                  <a:lnTo>
                    <a:pt x="1849252" y="21670"/>
                  </a:lnTo>
                  <a:lnTo>
                    <a:pt x="1835452" y="22324"/>
                  </a:lnTo>
                  <a:lnTo>
                    <a:pt x="1821652" y="23049"/>
                  </a:lnTo>
                  <a:lnTo>
                    <a:pt x="1807851" y="23846"/>
                  </a:lnTo>
                  <a:lnTo>
                    <a:pt x="1794051" y="24713"/>
                  </a:lnTo>
                  <a:lnTo>
                    <a:pt x="1780250" y="25651"/>
                  </a:lnTo>
                  <a:lnTo>
                    <a:pt x="1766450" y="26659"/>
                  </a:lnTo>
                  <a:lnTo>
                    <a:pt x="1752650" y="27736"/>
                  </a:lnTo>
                  <a:lnTo>
                    <a:pt x="1738849" y="28882"/>
                  </a:lnTo>
                  <a:lnTo>
                    <a:pt x="1725049" y="30097"/>
                  </a:lnTo>
                  <a:lnTo>
                    <a:pt x="1711248" y="31381"/>
                  </a:lnTo>
                  <a:lnTo>
                    <a:pt x="1697448" y="32732"/>
                  </a:lnTo>
                  <a:lnTo>
                    <a:pt x="1683648" y="34151"/>
                  </a:lnTo>
                  <a:lnTo>
                    <a:pt x="1669847" y="35636"/>
                  </a:lnTo>
                  <a:lnTo>
                    <a:pt x="1656047" y="37189"/>
                  </a:lnTo>
                  <a:lnTo>
                    <a:pt x="1642246" y="38808"/>
                  </a:lnTo>
                  <a:lnTo>
                    <a:pt x="1628446" y="40493"/>
                  </a:lnTo>
                  <a:lnTo>
                    <a:pt x="1614646" y="42243"/>
                  </a:lnTo>
                  <a:lnTo>
                    <a:pt x="1600845" y="44059"/>
                  </a:lnTo>
                  <a:lnTo>
                    <a:pt x="1587045" y="45940"/>
                  </a:lnTo>
                  <a:lnTo>
                    <a:pt x="1573244" y="47885"/>
                  </a:lnTo>
                  <a:lnTo>
                    <a:pt x="1559444" y="49895"/>
                  </a:lnTo>
                  <a:lnTo>
                    <a:pt x="1545644" y="51969"/>
                  </a:lnTo>
                  <a:lnTo>
                    <a:pt x="1531843" y="54107"/>
                  </a:lnTo>
                  <a:lnTo>
                    <a:pt x="1518043" y="56310"/>
                  </a:lnTo>
                  <a:lnTo>
                    <a:pt x="1504242" y="58575"/>
                  </a:lnTo>
                  <a:lnTo>
                    <a:pt x="1490442" y="60905"/>
                  </a:lnTo>
                  <a:lnTo>
                    <a:pt x="1476642" y="63298"/>
                  </a:lnTo>
                  <a:lnTo>
                    <a:pt x="1462841" y="65755"/>
                  </a:lnTo>
                  <a:lnTo>
                    <a:pt x="1449041" y="68275"/>
                  </a:lnTo>
                  <a:lnTo>
                    <a:pt x="1435241" y="70859"/>
                  </a:lnTo>
                  <a:lnTo>
                    <a:pt x="1421440" y="73507"/>
                  </a:lnTo>
                  <a:lnTo>
                    <a:pt x="1407640" y="76218"/>
                  </a:lnTo>
                  <a:lnTo>
                    <a:pt x="1393839" y="78993"/>
                  </a:lnTo>
                  <a:lnTo>
                    <a:pt x="1380039" y="81833"/>
                  </a:lnTo>
                  <a:lnTo>
                    <a:pt x="1366239" y="84737"/>
                  </a:lnTo>
                  <a:lnTo>
                    <a:pt x="1352438" y="87705"/>
                  </a:lnTo>
                  <a:lnTo>
                    <a:pt x="1338638" y="90739"/>
                  </a:lnTo>
                  <a:lnTo>
                    <a:pt x="1324837" y="93838"/>
                  </a:lnTo>
                  <a:lnTo>
                    <a:pt x="1311037" y="97003"/>
                  </a:lnTo>
                  <a:lnTo>
                    <a:pt x="1297237" y="100234"/>
                  </a:lnTo>
                  <a:lnTo>
                    <a:pt x="1283436" y="103531"/>
                  </a:lnTo>
                  <a:lnTo>
                    <a:pt x="1269636" y="106896"/>
                  </a:lnTo>
                  <a:lnTo>
                    <a:pt x="1255835" y="110328"/>
                  </a:lnTo>
                  <a:lnTo>
                    <a:pt x="1242035" y="113827"/>
                  </a:lnTo>
                  <a:lnTo>
                    <a:pt x="1228235" y="117392"/>
                  </a:lnTo>
                  <a:lnTo>
                    <a:pt x="1214434" y="121023"/>
                  </a:lnTo>
                  <a:lnTo>
                    <a:pt x="1200634" y="124720"/>
                  </a:lnTo>
                  <a:lnTo>
                    <a:pt x="1186833" y="128483"/>
                  </a:lnTo>
                  <a:lnTo>
                    <a:pt x="1173033" y="132313"/>
                  </a:lnTo>
                  <a:lnTo>
                    <a:pt x="1159233" y="136208"/>
                  </a:lnTo>
                  <a:lnTo>
                    <a:pt x="1145432" y="140169"/>
                  </a:lnTo>
                  <a:lnTo>
                    <a:pt x="1131632" y="144197"/>
                  </a:lnTo>
                  <a:lnTo>
                    <a:pt x="1117831" y="148290"/>
                  </a:lnTo>
                  <a:lnTo>
                    <a:pt x="1104031" y="152451"/>
                  </a:lnTo>
                  <a:lnTo>
                    <a:pt x="1090231" y="156678"/>
                  </a:lnTo>
                  <a:lnTo>
                    <a:pt x="1076430" y="160973"/>
                  </a:lnTo>
                  <a:lnTo>
                    <a:pt x="1062630" y="165335"/>
                  </a:lnTo>
                  <a:lnTo>
                    <a:pt x="1048829" y="169764"/>
                  </a:lnTo>
                  <a:lnTo>
                    <a:pt x="1035029" y="174262"/>
                  </a:lnTo>
                  <a:lnTo>
                    <a:pt x="1021229" y="178829"/>
                  </a:lnTo>
                  <a:lnTo>
                    <a:pt x="1007428" y="183465"/>
                  </a:lnTo>
                  <a:lnTo>
                    <a:pt x="993628" y="188170"/>
                  </a:lnTo>
                  <a:lnTo>
                    <a:pt x="979827" y="192946"/>
                  </a:lnTo>
                  <a:lnTo>
                    <a:pt x="966027" y="197791"/>
                  </a:lnTo>
                  <a:lnTo>
                    <a:pt x="952227" y="202708"/>
                  </a:lnTo>
                  <a:lnTo>
                    <a:pt x="938426" y="207696"/>
                  </a:lnTo>
                  <a:lnTo>
                    <a:pt x="924626" y="212756"/>
                  </a:lnTo>
                  <a:lnTo>
                    <a:pt x="910826" y="217888"/>
                  </a:lnTo>
                  <a:lnTo>
                    <a:pt x="897025" y="223093"/>
                  </a:lnTo>
                  <a:lnTo>
                    <a:pt x="883225" y="228371"/>
                  </a:lnTo>
                  <a:lnTo>
                    <a:pt x="869424" y="233722"/>
                  </a:lnTo>
                  <a:lnTo>
                    <a:pt x="855624" y="239148"/>
                  </a:lnTo>
                  <a:lnTo>
                    <a:pt x="841824" y="244647"/>
                  </a:lnTo>
                  <a:lnTo>
                    <a:pt x="828023" y="250222"/>
                  </a:lnTo>
                  <a:lnTo>
                    <a:pt x="814223" y="255871"/>
                  </a:lnTo>
                  <a:lnTo>
                    <a:pt x="800422" y="261596"/>
                  </a:lnTo>
                  <a:lnTo>
                    <a:pt x="786622" y="267397"/>
                  </a:lnTo>
                  <a:lnTo>
                    <a:pt x="772822" y="273274"/>
                  </a:lnTo>
                  <a:lnTo>
                    <a:pt x="759021" y="279227"/>
                  </a:lnTo>
                  <a:lnTo>
                    <a:pt x="745221" y="285256"/>
                  </a:lnTo>
                  <a:lnTo>
                    <a:pt x="731420" y="291362"/>
                  </a:lnTo>
                  <a:lnTo>
                    <a:pt x="717620" y="297546"/>
                  </a:lnTo>
                  <a:lnTo>
                    <a:pt x="703820" y="303806"/>
                  </a:lnTo>
                  <a:lnTo>
                    <a:pt x="690019" y="310144"/>
                  </a:lnTo>
                  <a:lnTo>
                    <a:pt x="676219" y="316559"/>
                  </a:lnTo>
                  <a:lnTo>
                    <a:pt x="662418" y="323053"/>
                  </a:lnTo>
                  <a:lnTo>
                    <a:pt x="648618" y="329624"/>
                  </a:lnTo>
                  <a:lnTo>
                    <a:pt x="634818" y="336273"/>
                  </a:lnTo>
                  <a:lnTo>
                    <a:pt x="621017" y="343000"/>
                  </a:lnTo>
                  <a:lnTo>
                    <a:pt x="607217" y="349806"/>
                  </a:lnTo>
                  <a:lnTo>
                    <a:pt x="593416" y="356689"/>
                  </a:lnTo>
                  <a:lnTo>
                    <a:pt x="579616" y="363652"/>
                  </a:lnTo>
                  <a:lnTo>
                    <a:pt x="565816" y="370692"/>
                  </a:lnTo>
                  <a:lnTo>
                    <a:pt x="552015" y="377811"/>
                  </a:lnTo>
                  <a:lnTo>
                    <a:pt x="538215" y="385008"/>
                  </a:lnTo>
                  <a:lnTo>
                    <a:pt x="524414" y="392284"/>
                  </a:lnTo>
                  <a:lnTo>
                    <a:pt x="510614" y="399638"/>
                  </a:lnTo>
                  <a:lnTo>
                    <a:pt x="496814" y="407070"/>
                  </a:lnTo>
                  <a:lnTo>
                    <a:pt x="483013" y="414581"/>
                  </a:lnTo>
                  <a:lnTo>
                    <a:pt x="469213" y="422170"/>
                  </a:lnTo>
                  <a:lnTo>
                    <a:pt x="455413" y="429837"/>
                  </a:lnTo>
                  <a:lnTo>
                    <a:pt x="441612" y="437582"/>
                  </a:lnTo>
                  <a:lnTo>
                    <a:pt x="427812" y="445404"/>
                  </a:lnTo>
                  <a:lnTo>
                    <a:pt x="414011" y="453304"/>
                  </a:lnTo>
                  <a:lnTo>
                    <a:pt x="400211" y="461282"/>
                  </a:lnTo>
                  <a:lnTo>
                    <a:pt x="386411" y="469337"/>
                  </a:lnTo>
                  <a:lnTo>
                    <a:pt x="372610" y="477469"/>
                  </a:lnTo>
                  <a:lnTo>
                    <a:pt x="358810" y="485678"/>
                  </a:lnTo>
                  <a:lnTo>
                    <a:pt x="345009" y="493963"/>
                  </a:lnTo>
                  <a:lnTo>
                    <a:pt x="331209" y="502325"/>
                  </a:lnTo>
                  <a:lnTo>
                    <a:pt x="317409" y="510762"/>
                  </a:lnTo>
                  <a:lnTo>
                    <a:pt x="303608" y="519275"/>
                  </a:lnTo>
                  <a:lnTo>
                    <a:pt x="289808" y="527864"/>
                  </a:lnTo>
                  <a:lnTo>
                    <a:pt x="276007" y="536527"/>
                  </a:lnTo>
                  <a:lnTo>
                    <a:pt x="262207" y="545265"/>
                  </a:lnTo>
                  <a:lnTo>
                    <a:pt x="248407" y="554078"/>
                  </a:lnTo>
                  <a:lnTo>
                    <a:pt x="234606" y="562964"/>
                  </a:lnTo>
                  <a:lnTo>
                    <a:pt x="220806" y="571924"/>
                  </a:lnTo>
                  <a:lnTo>
                    <a:pt x="207005" y="580956"/>
                  </a:lnTo>
                  <a:lnTo>
                    <a:pt x="193205" y="590062"/>
                  </a:lnTo>
                  <a:lnTo>
                    <a:pt x="179405" y="599239"/>
                  </a:lnTo>
                  <a:lnTo>
                    <a:pt x="165604" y="608488"/>
                  </a:lnTo>
                  <a:lnTo>
                    <a:pt x="151804" y="617809"/>
                  </a:lnTo>
                  <a:lnTo>
                    <a:pt x="138003" y="627200"/>
                  </a:lnTo>
                  <a:lnTo>
                    <a:pt x="124203" y="636661"/>
                  </a:lnTo>
                  <a:lnTo>
                    <a:pt x="110403" y="646193"/>
                  </a:lnTo>
                  <a:lnTo>
                    <a:pt x="96602" y="655793"/>
                  </a:lnTo>
                  <a:lnTo>
                    <a:pt x="82802" y="665463"/>
                  </a:lnTo>
                  <a:lnTo>
                    <a:pt x="69001" y="675200"/>
                  </a:lnTo>
                  <a:lnTo>
                    <a:pt x="55201" y="685006"/>
                  </a:lnTo>
                  <a:lnTo>
                    <a:pt x="41401" y="694878"/>
                  </a:lnTo>
                  <a:lnTo>
                    <a:pt x="27600" y="704818"/>
                  </a:lnTo>
                  <a:lnTo>
                    <a:pt x="13800" y="714823"/>
                  </a:lnTo>
                  <a:lnTo>
                    <a:pt x="0" y="724894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48686" y="2065338"/>
              <a:ext cx="2967084" cy="632830"/>
            </a:xfrm>
            <a:custGeom>
              <a:avLst/>
              <a:pathLst>
                <a:path w="2967084" h="632830">
                  <a:moveTo>
                    <a:pt x="0" y="632830"/>
                  </a:moveTo>
                  <a:lnTo>
                    <a:pt x="0" y="632830"/>
                  </a:lnTo>
                  <a:lnTo>
                    <a:pt x="13800" y="624366"/>
                  </a:lnTo>
                  <a:lnTo>
                    <a:pt x="27600" y="615955"/>
                  </a:lnTo>
                  <a:lnTo>
                    <a:pt x="41401" y="607596"/>
                  </a:lnTo>
                  <a:lnTo>
                    <a:pt x="55201" y="599289"/>
                  </a:lnTo>
                  <a:lnTo>
                    <a:pt x="69001" y="591035"/>
                  </a:lnTo>
                  <a:lnTo>
                    <a:pt x="82802" y="582835"/>
                  </a:lnTo>
                  <a:lnTo>
                    <a:pt x="96602" y="574688"/>
                  </a:lnTo>
                  <a:lnTo>
                    <a:pt x="110403" y="566595"/>
                  </a:lnTo>
                  <a:lnTo>
                    <a:pt x="124203" y="558557"/>
                  </a:lnTo>
                  <a:lnTo>
                    <a:pt x="138003" y="550574"/>
                  </a:lnTo>
                  <a:lnTo>
                    <a:pt x="151804" y="542646"/>
                  </a:lnTo>
                  <a:lnTo>
                    <a:pt x="165604" y="534774"/>
                  </a:lnTo>
                  <a:lnTo>
                    <a:pt x="179405" y="526957"/>
                  </a:lnTo>
                  <a:lnTo>
                    <a:pt x="193205" y="519197"/>
                  </a:lnTo>
                  <a:lnTo>
                    <a:pt x="207005" y="511494"/>
                  </a:lnTo>
                  <a:lnTo>
                    <a:pt x="220806" y="503847"/>
                  </a:lnTo>
                  <a:lnTo>
                    <a:pt x="234606" y="496257"/>
                  </a:lnTo>
                  <a:lnTo>
                    <a:pt x="248407" y="488725"/>
                  </a:lnTo>
                  <a:lnTo>
                    <a:pt x="262207" y="481250"/>
                  </a:lnTo>
                  <a:lnTo>
                    <a:pt x="276007" y="473834"/>
                  </a:lnTo>
                  <a:lnTo>
                    <a:pt x="289808" y="466475"/>
                  </a:lnTo>
                  <a:lnTo>
                    <a:pt x="303608" y="459175"/>
                  </a:lnTo>
                  <a:lnTo>
                    <a:pt x="317409" y="451933"/>
                  </a:lnTo>
                  <a:lnTo>
                    <a:pt x="331209" y="444750"/>
                  </a:lnTo>
                  <a:lnTo>
                    <a:pt x="345009" y="437626"/>
                  </a:lnTo>
                  <a:lnTo>
                    <a:pt x="358810" y="430561"/>
                  </a:lnTo>
                  <a:lnTo>
                    <a:pt x="372610" y="423555"/>
                  </a:lnTo>
                  <a:lnTo>
                    <a:pt x="386411" y="416608"/>
                  </a:lnTo>
                  <a:lnTo>
                    <a:pt x="400211" y="409720"/>
                  </a:lnTo>
                  <a:lnTo>
                    <a:pt x="414011" y="402892"/>
                  </a:lnTo>
                  <a:lnTo>
                    <a:pt x="427812" y="396122"/>
                  </a:lnTo>
                  <a:lnTo>
                    <a:pt x="441612" y="389412"/>
                  </a:lnTo>
                  <a:lnTo>
                    <a:pt x="455413" y="382762"/>
                  </a:lnTo>
                  <a:lnTo>
                    <a:pt x="469213" y="376170"/>
                  </a:lnTo>
                  <a:lnTo>
                    <a:pt x="483013" y="369638"/>
                  </a:lnTo>
                  <a:lnTo>
                    <a:pt x="496814" y="363165"/>
                  </a:lnTo>
                  <a:lnTo>
                    <a:pt x="510614" y="356750"/>
                  </a:lnTo>
                  <a:lnTo>
                    <a:pt x="524414" y="350395"/>
                  </a:lnTo>
                  <a:lnTo>
                    <a:pt x="538215" y="344098"/>
                  </a:lnTo>
                  <a:lnTo>
                    <a:pt x="552015" y="337859"/>
                  </a:lnTo>
                  <a:lnTo>
                    <a:pt x="565816" y="331679"/>
                  </a:lnTo>
                  <a:lnTo>
                    <a:pt x="579616" y="325556"/>
                  </a:lnTo>
                  <a:lnTo>
                    <a:pt x="593416" y="319492"/>
                  </a:lnTo>
                  <a:lnTo>
                    <a:pt x="607217" y="313485"/>
                  </a:lnTo>
                  <a:lnTo>
                    <a:pt x="621017" y="307535"/>
                  </a:lnTo>
                  <a:lnTo>
                    <a:pt x="634818" y="301643"/>
                  </a:lnTo>
                  <a:lnTo>
                    <a:pt x="648618" y="295807"/>
                  </a:lnTo>
                  <a:lnTo>
                    <a:pt x="662418" y="290028"/>
                  </a:lnTo>
                  <a:lnTo>
                    <a:pt x="676219" y="284304"/>
                  </a:lnTo>
                  <a:lnTo>
                    <a:pt x="690019" y="278637"/>
                  </a:lnTo>
                  <a:lnTo>
                    <a:pt x="703820" y="273025"/>
                  </a:lnTo>
                  <a:lnTo>
                    <a:pt x="717620" y="267468"/>
                  </a:lnTo>
                  <a:lnTo>
                    <a:pt x="731420" y="261966"/>
                  </a:lnTo>
                  <a:lnTo>
                    <a:pt x="745221" y="256519"/>
                  </a:lnTo>
                  <a:lnTo>
                    <a:pt x="759021" y="251126"/>
                  </a:lnTo>
                  <a:lnTo>
                    <a:pt x="772822" y="245787"/>
                  </a:lnTo>
                  <a:lnTo>
                    <a:pt x="786622" y="240502"/>
                  </a:lnTo>
                  <a:lnTo>
                    <a:pt x="800422" y="235270"/>
                  </a:lnTo>
                  <a:lnTo>
                    <a:pt x="814223" y="230092"/>
                  </a:lnTo>
                  <a:lnTo>
                    <a:pt x="828023" y="224967"/>
                  </a:lnTo>
                  <a:lnTo>
                    <a:pt x="841824" y="219895"/>
                  </a:lnTo>
                  <a:lnTo>
                    <a:pt x="855624" y="214876"/>
                  </a:lnTo>
                  <a:lnTo>
                    <a:pt x="869424" y="209909"/>
                  </a:lnTo>
                  <a:lnTo>
                    <a:pt x="883225" y="204995"/>
                  </a:lnTo>
                  <a:lnTo>
                    <a:pt x="897025" y="200134"/>
                  </a:lnTo>
                  <a:lnTo>
                    <a:pt x="910826" y="195325"/>
                  </a:lnTo>
                  <a:lnTo>
                    <a:pt x="924626" y="190570"/>
                  </a:lnTo>
                  <a:lnTo>
                    <a:pt x="938426" y="185866"/>
                  </a:lnTo>
                  <a:lnTo>
                    <a:pt x="952227" y="181216"/>
                  </a:lnTo>
                  <a:lnTo>
                    <a:pt x="966027" y="176619"/>
                  </a:lnTo>
                  <a:lnTo>
                    <a:pt x="979827" y="172076"/>
                  </a:lnTo>
                  <a:lnTo>
                    <a:pt x="993628" y="167586"/>
                  </a:lnTo>
                  <a:lnTo>
                    <a:pt x="1007428" y="163150"/>
                  </a:lnTo>
                  <a:lnTo>
                    <a:pt x="1021229" y="158768"/>
                  </a:lnTo>
                  <a:lnTo>
                    <a:pt x="1035029" y="154442"/>
                  </a:lnTo>
                  <a:lnTo>
                    <a:pt x="1048829" y="150170"/>
                  </a:lnTo>
                  <a:lnTo>
                    <a:pt x="1062630" y="145954"/>
                  </a:lnTo>
                  <a:lnTo>
                    <a:pt x="1076430" y="141794"/>
                  </a:lnTo>
                  <a:lnTo>
                    <a:pt x="1090231" y="137691"/>
                  </a:lnTo>
                  <a:lnTo>
                    <a:pt x="1104031" y="133646"/>
                  </a:lnTo>
                  <a:lnTo>
                    <a:pt x="1117831" y="129658"/>
                  </a:lnTo>
                  <a:lnTo>
                    <a:pt x="1131632" y="125729"/>
                  </a:lnTo>
                  <a:lnTo>
                    <a:pt x="1145432" y="121859"/>
                  </a:lnTo>
                  <a:lnTo>
                    <a:pt x="1159233" y="118049"/>
                  </a:lnTo>
                  <a:lnTo>
                    <a:pt x="1173033" y="114300"/>
                  </a:lnTo>
                  <a:lnTo>
                    <a:pt x="1186833" y="110612"/>
                  </a:lnTo>
                  <a:lnTo>
                    <a:pt x="1200634" y="106986"/>
                  </a:lnTo>
                  <a:lnTo>
                    <a:pt x="1214434" y="103423"/>
                  </a:lnTo>
                  <a:lnTo>
                    <a:pt x="1228235" y="99924"/>
                  </a:lnTo>
                  <a:lnTo>
                    <a:pt x="1242035" y="96489"/>
                  </a:lnTo>
                  <a:lnTo>
                    <a:pt x="1255835" y="93119"/>
                  </a:lnTo>
                  <a:lnTo>
                    <a:pt x="1269636" y="89816"/>
                  </a:lnTo>
                  <a:lnTo>
                    <a:pt x="1283436" y="86579"/>
                  </a:lnTo>
                  <a:lnTo>
                    <a:pt x="1297237" y="83410"/>
                  </a:lnTo>
                  <a:lnTo>
                    <a:pt x="1311037" y="80309"/>
                  </a:lnTo>
                  <a:lnTo>
                    <a:pt x="1324837" y="77274"/>
                  </a:lnTo>
                  <a:lnTo>
                    <a:pt x="1338638" y="74306"/>
                  </a:lnTo>
                  <a:lnTo>
                    <a:pt x="1352438" y="71404"/>
                  </a:lnTo>
                  <a:lnTo>
                    <a:pt x="1366239" y="68568"/>
                  </a:lnTo>
                  <a:lnTo>
                    <a:pt x="1380039" y="65798"/>
                  </a:lnTo>
                  <a:lnTo>
                    <a:pt x="1393839" y="63092"/>
                  </a:lnTo>
                  <a:lnTo>
                    <a:pt x="1407640" y="60451"/>
                  </a:lnTo>
                  <a:lnTo>
                    <a:pt x="1421440" y="57873"/>
                  </a:lnTo>
                  <a:lnTo>
                    <a:pt x="1435241" y="55359"/>
                  </a:lnTo>
                  <a:lnTo>
                    <a:pt x="1449041" y="52908"/>
                  </a:lnTo>
                  <a:lnTo>
                    <a:pt x="1462841" y="50520"/>
                  </a:lnTo>
                  <a:lnTo>
                    <a:pt x="1476642" y="48193"/>
                  </a:lnTo>
                  <a:lnTo>
                    <a:pt x="1490442" y="45928"/>
                  </a:lnTo>
                  <a:lnTo>
                    <a:pt x="1504242" y="43723"/>
                  </a:lnTo>
                  <a:lnTo>
                    <a:pt x="1518043" y="41578"/>
                  </a:lnTo>
                  <a:lnTo>
                    <a:pt x="1531843" y="39493"/>
                  </a:lnTo>
                  <a:lnTo>
                    <a:pt x="1545644" y="37466"/>
                  </a:lnTo>
                  <a:lnTo>
                    <a:pt x="1559444" y="35498"/>
                  </a:lnTo>
                  <a:lnTo>
                    <a:pt x="1573244" y="33586"/>
                  </a:lnTo>
                  <a:lnTo>
                    <a:pt x="1587045" y="31731"/>
                  </a:lnTo>
                  <a:lnTo>
                    <a:pt x="1600845" y="29932"/>
                  </a:lnTo>
                  <a:lnTo>
                    <a:pt x="1614646" y="28188"/>
                  </a:lnTo>
                  <a:lnTo>
                    <a:pt x="1628446" y="26497"/>
                  </a:lnTo>
                  <a:lnTo>
                    <a:pt x="1642246" y="24861"/>
                  </a:lnTo>
                  <a:lnTo>
                    <a:pt x="1656047" y="23276"/>
                  </a:lnTo>
                  <a:lnTo>
                    <a:pt x="1669847" y="21744"/>
                  </a:lnTo>
                  <a:lnTo>
                    <a:pt x="1683648" y="20263"/>
                  </a:lnTo>
                  <a:lnTo>
                    <a:pt x="1697448" y="18832"/>
                  </a:lnTo>
                  <a:lnTo>
                    <a:pt x="1711248" y="17451"/>
                  </a:lnTo>
                  <a:lnTo>
                    <a:pt x="1725049" y="16119"/>
                  </a:lnTo>
                  <a:lnTo>
                    <a:pt x="1738849" y="14836"/>
                  </a:lnTo>
                  <a:lnTo>
                    <a:pt x="1752650" y="13602"/>
                  </a:lnTo>
                  <a:lnTo>
                    <a:pt x="1766450" y="12415"/>
                  </a:lnTo>
                  <a:lnTo>
                    <a:pt x="1780250" y="11277"/>
                  </a:lnTo>
                  <a:lnTo>
                    <a:pt x="1794051" y="10187"/>
                  </a:lnTo>
                  <a:lnTo>
                    <a:pt x="1807851" y="9145"/>
                  </a:lnTo>
                  <a:lnTo>
                    <a:pt x="1821652" y="8151"/>
                  </a:lnTo>
                  <a:lnTo>
                    <a:pt x="1835452" y="7207"/>
                  </a:lnTo>
                  <a:lnTo>
                    <a:pt x="1849252" y="6312"/>
                  </a:lnTo>
                  <a:lnTo>
                    <a:pt x="1863053" y="5468"/>
                  </a:lnTo>
                  <a:lnTo>
                    <a:pt x="1876853" y="4676"/>
                  </a:lnTo>
                  <a:lnTo>
                    <a:pt x="1890654" y="3937"/>
                  </a:lnTo>
                  <a:lnTo>
                    <a:pt x="1904454" y="3254"/>
                  </a:lnTo>
                  <a:lnTo>
                    <a:pt x="1918254" y="2627"/>
                  </a:lnTo>
                  <a:lnTo>
                    <a:pt x="1932055" y="2059"/>
                  </a:lnTo>
                  <a:lnTo>
                    <a:pt x="1945855" y="1553"/>
                  </a:lnTo>
                  <a:lnTo>
                    <a:pt x="1959655" y="1112"/>
                  </a:lnTo>
                  <a:lnTo>
                    <a:pt x="1973456" y="739"/>
                  </a:lnTo>
                  <a:lnTo>
                    <a:pt x="1987256" y="437"/>
                  </a:lnTo>
                  <a:lnTo>
                    <a:pt x="2001057" y="210"/>
                  </a:lnTo>
                  <a:lnTo>
                    <a:pt x="2014857" y="63"/>
                  </a:lnTo>
                  <a:lnTo>
                    <a:pt x="2028657" y="0"/>
                  </a:lnTo>
                  <a:lnTo>
                    <a:pt x="2042458" y="25"/>
                  </a:lnTo>
                  <a:lnTo>
                    <a:pt x="2056258" y="144"/>
                  </a:lnTo>
                  <a:lnTo>
                    <a:pt x="2070059" y="361"/>
                  </a:lnTo>
                  <a:lnTo>
                    <a:pt x="2083859" y="683"/>
                  </a:lnTo>
                  <a:lnTo>
                    <a:pt x="2097659" y="1113"/>
                  </a:lnTo>
                  <a:lnTo>
                    <a:pt x="2111460" y="1656"/>
                  </a:lnTo>
                  <a:lnTo>
                    <a:pt x="2125260" y="2316"/>
                  </a:lnTo>
                  <a:lnTo>
                    <a:pt x="2139061" y="3096"/>
                  </a:lnTo>
                  <a:lnTo>
                    <a:pt x="2152861" y="3996"/>
                  </a:lnTo>
                  <a:lnTo>
                    <a:pt x="2166661" y="5018"/>
                  </a:lnTo>
                  <a:lnTo>
                    <a:pt x="2180462" y="6158"/>
                  </a:lnTo>
                  <a:lnTo>
                    <a:pt x="2194262" y="7413"/>
                  </a:lnTo>
                  <a:lnTo>
                    <a:pt x="2208063" y="8775"/>
                  </a:lnTo>
                  <a:lnTo>
                    <a:pt x="2221863" y="10235"/>
                  </a:lnTo>
                  <a:lnTo>
                    <a:pt x="2235663" y="11782"/>
                  </a:lnTo>
                  <a:lnTo>
                    <a:pt x="2249464" y="13407"/>
                  </a:lnTo>
                  <a:lnTo>
                    <a:pt x="2263264" y="15095"/>
                  </a:lnTo>
                  <a:lnTo>
                    <a:pt x="2277065" y="16839"/>
                  </a:lnTo>
                  <a:lnTo>
                    <a:pt x="2290865" y="18628"/>
                  </a:lnTo>
                  <a:lnTo>
                    <a:pt x="2304665" y="20457"/>
                  </a:lnTo>
                  <a:lnTo>
                    <a:pt x="2318466" y="22323"/>
                  </a:lnTo>
                  <a:lnTo>
                    <a:pt x="2332266" y="24226"/>
                  </a:lnTo>
                  <a:lnTo>
                    <a:pt x="2346067" y="26169"/>
                  </a:lnTo>
                  <a:lnTo>
                    <a:pt x="2359867" y="28158"/>
                  </a:lnTo>
                  <a:lnTo>
                    <a:pt x="2373667" y="30203"/>
                  </a:lnTo>
                  <a:lnTo>
                    <a:pt x="2387468" y="32313"/>
                  </a:lnTo>
                  <a:lnTo>
                    <a:pt x="2401268" y="34500"/>
                  </a:lnTo>
                  <a:lnTo>
                    <a:pt x="2415068" y="36779"/>
                  </a:lnTo>
                  <a:lnTo>
                    <a:pt x="2428869" y="39164"/>
                  </a:lnTo>
                  <a:lnTo>
                    <a:pt x="2442669" y="41671"/>
                  </a:lnTo>
                  <a:lnTo>
                    <a:pt x="2456470" y="44314"/>
                  </a:lnTo>
                  <a:lnTo>
                    <a:pt x="2470270" y="47111"/>
                  </a:lnTo>
                  <a:lnTo>
                    <a:pt x="2484070" y="50077"/>
                  </a:lnTo>
                  <a:lnTo>
                    <a:pt x="2497871" y="53227"/>
                  </a:lnTo>
                  <a:lnTo>
                    <a:pt x="2511671" y="56575"/>
                  </a:lnTo>
                  <a:lnTo>
                    <a:pt x="2525472" y="60135"/>
                  </a:lnTo>
                  <a:lnTo>
                    <a:pt x="2539272" y="63918"/>
                  </a:lnTo>
                  <a:lnTo>
                    <a:pt x="2553072" y="67934"/>
                  </a:lnTo>
                  <a:lnTo>
                    <a:pt x="2566873" y="72191"/>
                  </a:lnTo>
                  <a:lnTo>
                    <a:pt x="2580673" y="76696"/>
                  </a:lnTo>
                  <a:lnTo>
                    <a:pt x="2594474" y="81453"/>
                  </a:lnTo>
                  <a:lnTo>
                    <a:pt x="2608274" y="86464"/>
                  </a:lnTo>
                  <a:lnTo>
                    <a:pt x="2622074" y="91730"/>
                  </a:lnTo>
                  <a:lnTo>
                    <a:pt x="2635875" y="97248"/>
                  </a:lnTo>
                  <a:lnTo>
                    <a:pt x="2649675" y="103017"/>
                  </a:lnTo>
                  <a:lnTo>
                    <a:pt x="2663476" y="109032"/>
                  </a:lnTo>
                  <a:lnTo>
                    <a:pt x="2677276" y="115286"/>
                  </a:lnTo>
                  <a:lnTo>
                    <a:pt x="2691076" y="121773"/>
                  </a:lnTo>
                  <a:lnTo>
                    <a:pt x="2704877" y="128485"/>
                  </a:lnTo>
                  <a:lnTo>
                    <a:pt x="2718677" y="135413"/>
                  </a:lnTo>
                  <a:lnTo>
                    <a:pt x="2732478" y="142548"/>
                  </a:lnTo>
                  <a:lnTo>
                    <a:pt x="2746278" y="149880"/>
                  </a:lnTo>
                  <a:lnTo>
                    <a:pt x="2760078" y="157399"/>
                  </a:lnTo>
                  <a:lnTo>
                    <a:pt x="2773879" y="165096"/>
                  </a:lnTo>
                  <a:lnTo>
                    <a:pt x="2787679" y="172961"/>
                  </a:lnTo>
                  <a:lnTo>
                    <a:pt x="2801480" y="180982"/>
                  </a:lnTo>
                  <a:lnTo>
                    <a:pt x="2815280" y="189152"/>
                  </a:lnTo>
                  <a:lnTo>
                    <a:pt x="2829080" y="197459"/>
                  </a:lnTo>
                  <a:lnTo>
                    <a:pt x="2842881" y="205896"/>
                  </a:lnTo>
                  <a:lnTo>
                    <a:pt x="2856681" y="214454"/>
                  </a:lnTo>
                  <a:lnTo>
                    <a:pt x="2870482" y="223123"/>
                  </a:lnTo>
                  <a:lnTo>
                    <a:pt x="2884282" y="231896"/>
                  </a:lnTo>
                  <a:lnTo>
                    <a:pt x="2898082" y="240765"/>
                  </a:lnTo>
                  <a:lnTo>
                    <a:pt x="2911883" y="249724"/>
                  </a:lnTo>
                  <a:lnTo>
                    <a:pt x="2925683" y="258765"/>
                  </a:lnTo>
                  <a:lnTo>
                    <a:pt x="2939483" y="267882"/>
                  </a:lnTo>
                  <a:lnTo>
                    <a:pt x="2953284" y="277069"/>
                  </a:lnTo>
                  <a:lnTo>
                    <a:pt x="2967084" y="286320"/>
                  </a:lnTo>
                  <a:lnTo>
                    <a:pt x="2967084" y="2863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48686" y="2084456"/>
              <a:ext cx="2967084" cy="786362"/>
            </a:xfrm>
            <a:custGeom>
              <a:avLst/>
              <a:pathLst>
                <a:path w="2967084" h="786362">
                  <a:moveTo>
                    <a:pt x="2967084" y="786362"/>
                  </a:moveTo>
                  <a:lnTo>
                    <a:pt x="2967084" y="786362"/>
                  </a:lnTo>
                  <a:lnTo>
                    <a:pt x="2953284" y="767784"/>
                  </a:lnTo>
                  <a:lnTo>
                    <a:pt x="2939483" y="749201"/>
                  </a:lnTo>
                  <a:lnTo>
                    <a:pt x="2925683" y="730615"/>
                  </a:lnTo>
                  <a:lnTo>
                    <a:pt x="2911883" y="712024"/>
                  </a:lnTo>
                  <a:lnTo>
                    <a:pt x="2898082" y="693432"/>
                  </a:lnTo>
                  <a:lnTo>
                    <a:pt x="2884282" y="674839"/>
                  </a:lnTo>
                  <a:lnTo>
                    <a:pt x="2870482" y="656246"/>
                  </a:lnTo>
                  <a:lnTo>
                    <a:pt x="2856681" y="637657"/>
                  </a:lnTo>
                  <a:lnTo>
                    <a:pt x="2842881" y="619074"/>
                  </a:lnTo>
                  <a:lnTo>
                    <a:pt x="2829080" y="600499"/>
                  </a:lnTo>
                  <a:lnTo>
                    <a:pt x="2815280" y="581938"/>
                  </a:lnTo>
                  <a:lnTo>
                    <a:pt x="2801480" y="563393"/>
                  </a:lnTo>
                  <a:lnTo>
                    <a:pt x="2787679" y="544872"/>
                  </a:lnTo>
                  <a:lnTo>
                    <a:pt x="2773879" y="526379"/>
                  </a:lnTo>
                  <a:lnTo>
                    <a:pt x="2760078" y="507923"/>
                  </a:lnTo>
                  <a:lnTo>
                    <a:pt x="2746278" y="489512"/>
                  </a:lnTo>
                  <a:lnTo>
                    <a:pt x="2732478" y="471156"/>
                  </a:lnTo>
                  <a:lnTo>
                    <a:pt x="2718677" y="452865"/>
                  </a:lnTo>
                  <a:lnTo>
                    <a:pt x="2704877" y="434653"/>
                  </a:lnTo>
                  <a:lnTo>
                    <a:pt x="2691076" y="416535"/>
                  </a:lnTo>
                  <a:lnTo>
                    <a:pt x="2677276" y="398525"/>
                  </a:lnTo>
                  <a:lnTo>
                    <a:pt x="2663476" y="380644"/>
                  </a:lnTo>
                  <a:lnTo>
                    <a:pt x="2649675" y="362909"/>
                  </a:lnTo>
                  <a:lnTo>
                    <a:pt x="2635875" y="345345"/>
                  </a:lnTo>
                  <a:lnTo>
                    <a:pt x="2622074" y="327974"/>
                  </a:lnTo>
                  <a:lnTo>
                    <a:pt x="2608274" y="310823"/>
                  </a:lnTo>
                  <a:lnTo>
                    <a:pt x="2594474" y="293920"/>
                  </a:lnTo>
                  <a:lnTo>
                    <a:pt x="2580673" y="277294"/>
                  </a:lnTo>
                  <a:lnTo>
                    <a:pt x="2566873" y="260976"/>
                  </a:lnTo>
                  <a:lnTo>
                    <a:pt x="2553072" y="244998"/>
                  </a:lnTo>
                  <a:lnTo>
                    <a:pt x="2539272" y="229394"/>
                  </a:lnTo>
                  <a:lnTo>
                    <a:pt x="2525472" y="214196"/>
                  </a:lnTo>
                  <a:lnTo>
                    <a:pt x="2511671" y="199437"/>
                  </a:lnTo>
                  <a:lnTo>
                    <a:pt x="2497871" y="185149"/>
                  </a:lnTo>
                  <a:lnTo>
                    <a:pt x="2484070" y="171364"/>
                  </a:lnTo>
                  <a:lnTo>
                    <a:pt x="2470270" y="158110"/>
                  </a:lnTo>
                  <a:lnTo>
                    <a:pt x="2456470" y="145413"/>
                  </a:lnTo>
                  <a:lnTo>
                    <a:pt x="2442669" y="133297"/>
                  </a:lnTo>
                  <a:lnTo>
                    <a:pt x="2428869" y="121780"/>
                  </a:lnTo>
                  <a:lnTo>
                    <a:pt x="2415068" y="110879"/>
                  </a:lnTo>
                  <a:lnTo>
                    <a:pt x="2401268" y="100605"/>
                  </a:lnTo>
                  <a:lnTo>
                    <a:pt x="2387468" y="90964"/>
                  </a:lnTo>
                  <a:lnTo>
                    <a:pt x="2373667" y="81959"/>
                  </a:lnTo>
                  <a:lnTo>
                    <a:pt x="2359867" y="73586"/>
                  </a:lnTo>
                  <a:lnTo>
                    <a:pt x="2346067" y="65839"/>
                  </a:lnTo>
                  <a:lnTo>
                    <a:pt x="2332266" y="58706"/>
                  </a:lnTo>
                  <a:lnTo>
                    <a:pt x="2318466" y="52169"/>
                  </a:lnTo>
                  <a:lnTo>
                    <a:pt x="2304665" y="46209"/>
                  </a:lnTo>
                  <a:lnTo>
                    <a:pt x="2290865" y="40800"/>
                  </a:lnTo>
                  <a:lnTo>
                    <a:pt x="2277065" y="35916"/>
                  </a:lnTo>
                  <a:lnTo>
                    <a:pt x="2263264" y="31522"/>
                  </a:lnTo>
                  <a:lnTo>
                    <a:pt x="2249464" y="27585"/>
                  </a:lnTo>
                  <a:lnTo>
                    <a:pt x="2235663" y="24066"/>
                  </a:lnTo>
                  <a:lnTo>
                    <a:pt x="2221863" y="20930"/>
                  </a:lnTo>
                  <a:lnTo>
                    <a:pt x="2208063" y="18137"/>
                  </a:lnTo>
                  <a:lnTo>
                    <a:pt x="2194262" y="15652"/>
                  </a:lnTo>
                  <a:lnTo>
                    <a:pt x="2180462" y="13443"/>
                  </a:lnTo>
                  <a:lnTo>
                    <a:pt x="2166661" y="11480"/>
                  </a:lnTo>
                  <a:lnTo>
                    <a:pt x="2152861" y="9735"/>
                  </a:lnTo>
                  <a:lnTo>
                    <a:pt x="2139061" y="8187"/>
                  </a:lnTo>
                  <a:lnTo>
                    <a:pt x="2125260" y="6815"/>
                  </a:lnTo>
                  <a:lnTo>
                    <a:pt x="2111460" y="5602"/>
                  </a:lnTo>
                  <a:lnTo>
                    <a:pt x="2097659" y="4535"/>
                  </a:lnTo>
                  <a:lnTo>
                    <a:pt x="2083859" y="3602"/>
                  </a:lnTo>
                  <a:lnTo>
                    <a:pt x="2070059" y="2793"/>
                  </a:lnTo>
                  <a:lnTo>
                    <a:pt x="2056258" y="2099"/>
                  </a:lnTo>
                  <a:lnTo>
                    <a:pt x="2042458" y="1513"/>
                  </a:lnTo>
                  <a:lnTo>
                    <a:pt x="2028657" y="1030"/>
                  </a:lnTo>
                  <a:lnTo>
                    <a:pt x="2014857" y="644"/>
                  </a:lnTo>
                  <a:lnTo>
                    <a:pt x="2001057" y="351"/>
                  </a:lnTo>
                  <a:lnTo>
                    <a:pt x="1987256" y="148"/>
                  </a:lnTo>
                  <a:lnTo>
                    <a:pt x="1973456" y="32"/>
                  </a:lnTo>
                  <a:lnTo>
                    <a:pt x="1959655" y="0"/>
                  </a:lnTo>
                  <a:lnTo>
                    <a:pt x="1945855" y="49"/>
                  </a:lnTo>
                  <a:lnTo>
                    <a:pt x="1932055" y="178"/>
                  </a:lnTo>
                  <a:lnTo>
                    <a:pt x="1918254" y="385"/>
                  </a:lnTo>
                  <a:lnTo>
                    <a:pt x="1904454" y="669"/>
                  </a:lnTo>
                  <a:lnTo>
                    <a:pt x="1890654" y="1029"/>
                  </a:lnTo>
                  <a:lnTo>
                    <a:pt x="1876853" y="1463"/>
                  </a:lnTo>
                  <a:lnTo>
                    <a:pt x="1863053" y="1971"/>
                  </a:lnTo>
                  <a:lnTo>
                    <a:pt x="1849252" y="2553"/>
                  </a:lnTo>
                  <a:lnTo>
                    <a:pt x="1835452" y="3206"/>
                  </a:lnTo>
                  <a:lnTo>
                    <a:pt x="1821652" y="3932"/>
                  </a:lnTo>
                  <a:lnTo>
                    <a:pt x="1807851" y="4728"/>
                  </a:lnTo>
                  <a:lnTo>
                    <a:pt x="1794051" y="5596"/>
                  </a:lnTo>
                  <a:lnTo>
                    <a:pt x="1780250" y="6533"/>
                  </a:lnTo>
                  <a:lnTo>
                    <a:pt x="1766450" y="7541"/>
                  </a:lnTo>
                  <a:lnTo>
                    <a:pt x="1752650" y="8618"/>
                  </a:lnTo>
                  <a:lnTo>
                    <a:pt x="1738849" y="9765"/>
                  </a:lnTo>
                  <a:lnTo>
                    <a:pt x="1725049" y="10980"/>
                  </a:lnTo>
                  <a:lnTo>
                    <a:pt x="1711248" y="12263"/>
                  </a:lnTo>
                  <a:lnTo>
                    <a:pt x="1697448" y="13614"/>
                  </a:lnTo>
                  <a:lnTo>
                    <a:pt x="1683648" y="15033"/>
                  </a:lnTo>
                  <a:lnTo>
                    <a:pt x="1669847" y="16519"/>
                  </a:lnTo>
                  <a:lnTo>
                    <a:pt x="1656047" y="18071"/>
                  </a:lnTo>
                  <a:lnTo>
                    <a:pt x="1642246" y="19690"/>
                  </a:lnTo>
                  <a:lnTo>
                    <a:pt x="1628446" y="21375"/>
                  </a:lnTo>
                  <a:lnTo>
                    <a:pt x="1614646" y="23125"/>
                  </a:lnTo>
                  <a:lnTo>
                    <a:pt x="1600845" y="24941"/>
                  </a:lnTo>
                  <a:lnTo>
                    <a:pt x="1587045" y="26822"/>
                  </a:lnTo>
                  <a:lnTo>
                    <a:pt x="1573244" y="28767"/>
                  </a:lnTo>
                  <a:lnTo>
                    <a:pt x="1559444" y="30777"/>
                  </a:lnTo>
                  <a:lnTo>
                    <a:pt x="1545644" y="32852"/>
                  </a:lnTo>
                  <a:lnTo>
                    <a:pt x="1531843" y="34990"/>
                  </a:lnTo>
                  <a:lnTo>
                    <a:pt x="1518043" y="37192"/>
                  </a:lnTo>
                  <a:lnTo>
                    <a:pt x="1504242" y="39458"/>
                  </a:lnTo>
                  <a:lnTo>
                    <a:pt x="1490442" y="41787"/>
                  </a:lnTo>
                  <a:lnTo>
                    <a:pt x="1476642" y="44180"/>
                  </a:lnTo>
                  <a:lnTo>
                    <a:pt x="1462841" y="46637"/>
                  </a:lnTo>
                  <a:lnTo>
                    <a:pt x="1449041" y="49157"/>
                  </a:lnTo>
                  <a:lnTo>
                    <a:pt x="1435241" y="51741"/>
                  </a:lnTo>
                  <a:lnTo>
                    <a:pt x="1421440" y="54389"/>
                  </a:lnTo>
                  <a:lnTo>
                    <a:pt x="1407640" y="57100"/>
                  </a:lnTo>
                  <a:lnTo>
                    <a:pt x="1393839" y="59876"/>
                  </a:lnTo>
                  <a:lnTo>
                    <a:pt x="1380039" y="62715"/>
                  </a:lnTo>
                  <a:lnTo>
                    <a:pt x="1366239" y="65619"/>
                  </a:lnTo>
                  <a:lnTo>
                    <a:pt x="1352438" y="68588"/>
                  </a:lnTo>
                  <a:lnTo>
                    <a:pt x="1338638" y="71621"/>
                  </a:lnTo>
                  <a:lnTo>
                    <a:pt x="1324837" y="74720"/>
                  </a:lnTo>
                  <a:lnTo>
                    <a:pt x="1311037" y="77885"/>
                  </a:lnTo>
                  <a:lnTo>
                    <a:pt x="1297237" y="81116"/>
                  </a:lnTo>
                  <a:lnTo>
                    <a:pt x="1283436" y="84414"/>
                  </a:lnTo>
                  <a:lnTo>
                    <a:pt x="1269636" y="87779"/>
                  </a:lnTo>
                  <a:lnTo>
                    <a:pt x="1255835" y="91210"/>
                  </a:lnTo>
                  <a:lnTo>
                    <a:pt x="1242035" y="94709"/>
                  </a:lnTo>
                  <a:lnTo>
                    <a:pt x="1228235" y="98274"/>
                  </a:lnTo>
                  <a:lnTo>
                    <a:pt x="1214434" y="101905"/>
                  </a:lnTo>
                  <a:lnTo>
                    <a:pt x="1200634" y="105603"/>
                  </a:lnTo>
                  <a:lnTo>
                    <a:pt x="1186833" y="109366"/>
                  </a:lnTo>
                  <a:lnTo>
                    <a:pt x="1173033" y="113195"/>
                  </a:lnTo>
                  <a:lnTo>
                    <a:pt x="1159233" y="117090"/>
                  </a:lnTo>
                  <a:lnTo>
                    <a:pt x="1145432" y="121051"/>
                  </a:lnTo>
                  <a:lnTo>
                    <a:pt x="1131632" y="125079"/>
                  </a:lnTo>
                  <a:lnTo>
                    <a:pt x="1117831" y="129173"/>
                  </a:lnTo>
                  <a:lnTo>
                    <a:pt x="1104031" y="133333"/>
                  </a:lnTo>
                  <a:lnTo>
                    <a:pt x="1090231" y="137561"/>
                  </a:lnTo>
                  <a:lnTo>
                    <a:pt x="1076430" y="141855"/>
                  </a:lnTo>
                  <a:lnTo>
                    <a:pt x="1062630" y="146217"/>
                  </a:lnTo>
                  <a:lnTo>
                    <a:pt x="1048829" y="150647"/>
                  </a:lnTo>
                  <a:lnTo>
                    <a:pt x="1035029" y="155145"/>
                  </a:lnTo>
                  <a:lnTo>
                    <a:pt x="1021229" y="159711"/>
                  </a:lnTo>
                  <a:lnTo>
                    <a:pt x="1007428" y="164347"/>
                  </a:lnTo>
                  <a:lnTo>
                    <a:pt x="993628" y="169053"/>
                  </a:lnTo>
                  <a:lnTo>
                    <a:pt x="979827" y="173828"/>
                  </a:lnTo>
                  <a:lnTo>
                    <a:pt x="966027" y="178674"/>
                  </a:lnTo>
                  <a:lnTo>
                    <a:pt x="952227" y="183590"/>
                  </a:lnTo>
                  <a:lnTo>
                    <a:pt x="938426" y="188578"/>
                  </a:lnTo>
                  <a:lnTo>
                    <a:pt x="924626" y="193638"/>
                  </a:lnTo>
                  <a:lnTo>
                    <a:pt x="910826" y="198770"/>
                  </a:lnTo>
                  <a:lnTo>
                    <a:pt x="897025" y="203975"/>
                  </a:lnTo>
                  <a:lnTo>
                    <a:pt x="883225" y="209253"/>
                  </a:lnTo>
                  <a:lnTo>
                    <a:pt x="869424" y="214604"/>
                  </a:lnTo>
                  <a:lnTo>
                    <a:pt x="855624" y="220030"/>
                  </a:lnTo>
                  <a:lnTo>
                    <a:pt x="841824" y="225530"/>
                  </a:lnTo>
                  <a:lnTo>
                    <a:pt x="828023" y="231104"/>
                  </a:lnTo>
                  <a:lnTo>
                    <a:pt x="814223" y="236754"/>
                  </a:lnTo>
                  <a:lnTo>
                    <a:pt x="800422" y="242479"/>
                  </a:lnTo>
                  <a:lnTo>
                    <a:pt x="786622" y="248279"/>
                  </a:lnTo>
                  <a:lnTo>
                    <a:pt x="772822" y="254156"/>
                  </a:lnTo>
                  <a:lnTo>
                    <a:pt x="759021" y="260109"/>
                  </a:lnTo>
                  <a:lnTo>
                    <a:pt x="745221" y="266138"/>
                  </a:lnTo>
                  <a:lnTo>
                    <a:pt x="731420" y="272245"/>
                  </a:lnTo>
                  <a:lnTo>
                    <a:pt x="717620" y="278428"/>
                  </a:lnTo>
                  <a:lnTo>
                    <a:pt x="703820" y="284688"/>
                  </a:lnTo>
                  <a:lnTo>
                    <a:pt x="690019" y="291026"/>
                  </a:lnTo>
                  <a:lnTo>
                    <a:pt x="676219" y="297442"/>
                  </a:lnTo>
                  <a:lnTo>
                    <a:pt x="662418" y="303935"/>
                  </a:lnTo>
                  <a:lnTo>
                    <a:pt x="648618" y="310506"/>
                  </a:lnTo>
                  <a:lnTo>
                    <a:pt x="634818" y="317155"/>
                  </a:lnTo>
                  <a:lnTo>
                    <a:pt x="621017" y="323882"/>
                  </a:lnTo>
                  <a:lnTo>
                    <a:pt x="607217" y="330688"/>
                  </a:lnTo>
                  <a:lnTo>
                    <a:pt x="593416" y="337572"/>
                  </a:lnTo>
                  <a:lnTo>
                    <a:pt x="579616" y="344534"/>
                  </a:lnTo>
                  <a:lnTo>
                    <a:pt x="565816" y="351574"/>
                  </a:lnTo>
                  <a:lnTo>
                    <a:pt x="552015" y="358693"/>
                  </a:lnTo>
                  <a:lnTo>
                    <a:pt x="538215" y="365891"/>
                  </a:lnTo>
                  <a:lnTo>
                    <a:pt x="524414" y="373166"/>
                  </a:lnTo>
                  <a:lnTo>
                    <a:pt x="510614" y="380520"/>
                  </a:lnTo>
                  <a:lnTo>
                    <a:pt x="496814" y="387953"/>
                  </a:lnTo>
                  <a:lnTo>
                    <a:pt x="483013" y="395463"/>
                  </a:lnTo>
                  <a:lnTo>
                    <a:pt x="469213" y="403052"/>
                  </a:lnTo>
                  <a:lnTo>
                    <a:pt x="455413" y="410719"/>
                  </a:lnTo>
                  <a:lnTo>
                    <a:pt x="441612" y="418464"/>
                  </a:lnTo>
                  <a:lnTo>
                    <a:pt x="427812" y="426287"/>
                  </a:lnTo>
                  <a:lnTo>
                    <a:pt x="414011" y="434187"/>
                  </a:lnTo>
                  <a:lnTo>
                    <a:pt x="400211" y="442164"/>
                  </a:lnTo>
                  <a:lnTo>
                    <a:pt x="386411" y="450219"/>
                  </a:lnTo>
                  <a:lnTo>
                    <a:pt x="372610" y="458351"/>
                  </a:lnTo>
                  <a:lnTo>
                    <a:pt x="358810" y="466560"/>
                  </a:lnTo>
                  <a:lnTo>
                    <a:pt x="345009" y="474845"/>
                  </a:lnTo>
                  <a:lnTo>
                    <a:pt x="331209" y="483207"/>
                  </a:lnTo>
                  <a:lnTo>
                    <a:pt x="317409" y="491644"/>
                  </a:lnTo>
                  <a:lnTo>
                    <a:pt x="303608" y="500158"/>
                  </a:lnTo>
                  <a:lnTo>
                    <a:pt x="289808" y="508746"/>
                  </a:lnTo>
                  <a:lnTo>
                    <a:pt x="276007" y="517410"/>
                  </a:lnTo>
                  <a:lnTo>
                    <a:pt x="262207" y="526148"/>
                  </a:lnTo>
                  <a:lnTo>
                    <a:pt x="248407" y="534960"/>
                  </a:lnTo>
                  <a:lnTo>
                    <a:pt x="234606" y="543846"/>
                  </a:lnTo>
                  <a:lnTo>
                    <a:pt x="220806" y="552806"/>
                  </a:lnTo>
                  <a:lnTo>
                    <a:pt x="207005" y="561839"/>
                  </a:lnTo>
                  <a:lnTo>
                    <a:pt x="193205" y="570944"/>
                  </a:lnTo>
                  <a:lnTo>
                    <a:pt x="179405" y="580121"/>
                  </a:lnTo>
                  <a:lnTo>
                    <a:pt x="165604" y="589370"/>
                  </a:lnTo>
                  <a:lnTo>
                    <a:pt x="151804" y="598691"/>
                  </a:lnTo>
                  <a:lnTo>
                    <a:pt x="138003" y="608082"/>
                  </a:lnTo>
                  <a:lnTo>
                    <a:pt x="124203" y="617544"/>
                  </a:lnTo>
                  <a:lnTo>
                    <a:pt x="110403" y="627075"/>
                  </a:lnTo>
                  <a:lnTo>
                    <a:pt x="96602" y="636675"/>
                  </a:lnTo>
                  <a:lnTo>
                    <a:pt x="82802" y="646345"/>
                  </a:lnTo>
                  <a:lnTo>
                    <a:pt x="69001" y="656082"/>
                  </a:lnTo>
                  <a:lnTo>
                    <a:pt x="55201" y="665888"/>
                  </a:lnTo>
                  <a:lnTo>
                    <a:pt x="41401" y="675761"/>
                  </a:lnTo>
                  <a:lnTo>
                    <a:pt x="27600" y="685700"/>
                  </a:lnTo>
                  <a:lnTo>
                    <a:pt x="13800" y="695706"/>
                  </a:lnTo>
                  <a:lnTo>
                    <a:pt x="0" y="705777"/>
                  </a:lnTo>
                  <a:lnTo>
                    <a:pt x="0" y="7057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48686" y="2222861"/>
              <a:ext cx="2967084" cy="885938"/>
            </a:xfrm>
            <a:custGeom>
              <a:avLst/>
              <a:pathLst>
                <a:path w="2967084" h="885938">
                  <a:moveTo>
                    <a:pt x="0" y="885938"/>
                  </a:moveTo>
                  <a:lnTo>
                    <a:pt x="13800" y="873014"/>
                  </a:lnTo>
                  <a:lnTo>
                    <a:pt x="27600" y="860165"/>
                  </a:lnTo>
                  <a:lnTo>
                    <a:pt x="41401" y="847390"/>
                  </a:lnTo>
                  <a:lnTo>
                    <a:pt x="55201" y="834691"/>
                  </a:lnTo>
                  <a:lnTo>
                    <a:pt x="69001" y="822067"/>
                  </a:lnTo>
                  <a:lnTo>
                    <a:pt x="82802" y="809520"/>
                  </a:lnTo>
                  <a:lnTo>
                    <a:pt x="96602" y="797050"/>
                  </a:lnTo>
                  <a:lnTo>
                    <a:pt x="110403" y="784657"/>
                  </a:lnTo>
                  <a:lnTo>
                    <a:pt x="124203" y="772343"/>
                  </a:lnTo>
                  <a:lnTo>
                    <a:pt x="138003" y="760107"/>
                  </a:lnTo>
                  <a:lnTo>
                    <a:pt x="151804" y="747951"/>
                  </a:lnTo>
                  <a:lnTo>
                    <a:pt x="165604" y="735874"/>
                  </a:lnTo>
                  <a:lnTo>
                    <a:pt x="179405" y="723879"/>
                  </a:lnTo>
                  <a:lnTo>
                    <a:pt x="193205" y="711964"/>
                  </a:lnTo>
                  <a:lnTo>
                    <a:pt x="207005" y="700132"/>
                  </a:lnTo>
                  <a:lnTo>
                    <a:pt x="220806" y="688382"/>
                  </a:lnTo>
                  <a:lnTo>
                    <a:pt x="234606" y="676715"/>
                  </a:lnTo>
                  <a:lnTo>
                    <a:pt x="248407" y="665132"/>
                  </a:lnTo>
                  <a:lnTo>
                    <a:pt x="262207" y="653633"/>
                  </a:lnTo>
                  <a:lnTo>
                    <a:pt x="276007" y="642219"/>
                  </a:lnTo>
                  <a:lnTo>
                    <a:pt x="289808" y="630890"/>
                  </a:lnTo>
                  <a:lnTo>
                    <a:pt x="303608" y="619648"/>
                  </a:lnTo>
                  <a:lnTo>
                    <a:pt x="317409" y="608493"/>
                  </a:lnTo>
                  <a:lnTo>
                    <a:pt x="331209" y="597424"/>
                  </a:lnTo>
                  <a:lnTo>
                    <a:pt x="345009" y="586444"/>
                  </a:lnTo>
                  <a:lnTo>
                    <a:pt x="358810" y="575552"/>
                  </a:lnTo>
                  <a:lnTo>
                    <a:pt x="372610" y="564749"/>
                  </a:lnTo>
                  <a:lnTo>
                    <a:pt x="386411" y="554036"/>
                  </a:lnTo>
                  <a:lnTo>
                    <a:pt x="400211" y="543412"/>
                  </a:lnTo>
                  <a:lnTo>
                    <a:pt x="414011" y="532880"/>
                  </a:lnTo>
                  <a:lnTo>
                    <a:pt x="427812" y="522438"/>
                  </a:lnTo>
                  <a:lnTo>
                    <a:pt x="441612" y="512088"/>
                  </a:lnTo>
                  <a:lnTo>
                    <a:pt x="455413" y="501830"/>
                  </a:lnTo>
                  <a:lnTo>
                    <a:pt x="469213" y="491664"/>
                  </a:lnTo>
                  <a:lnTo>
                    <a:pt x="483013" y="481591"/>
                  </a:lnTo>
                  <a:lnTo>
                    <a:pt x="496814" y="471612"/>
                  </a:lnTo>
                  <a:lnTo>
                    <a:pt x="510614" y="461726"/>
                  </a:lnTo>
                  <a:lnTo>
                    <a:pt x="524414" y="451934"/>
                  </a:lnTo>
                  <a:lnTo>
                    <a:pt x="538215" y="442237"/>
                  </a:lnTo>
                  <a:lnTo>
                    <a:pt x="552015" y="432634"/>
                  </a:lnTo>
                  <a:lnTo>
                    <a:pt x="565816" y="423127"/>
                  </a:lnTo>
                  <a:lnTo>
                    <a:pt x="579616" y="413714"/>
                  </a:lnTo>
                  <a:lnTo>
                    <a:pt x="593416" y="404397"/>
                  </a:lnTo>
                  <a:lnTo>
                    <a:pt x="607217" y="395176"/>
                  </a:lnTo>
                  <a:lnTo>
                    <a:pt x="621017" y="386051"/>
                  </a:lnTo>
                  <a:lnTo>
                    <a:pt x="634818" y="377021"/>
                  </a:lnTo>
                  <a:lnTo>
                    <a:pt x="648618" y="368088"/>
                  </a:lnTo>
                  <a:lnTo>
                    <a:pt x="662418" y="359251"/>
                  </a:lnTo>
                  <a:lnTo>
                    <a:pt x="676219" y="350510"/>
                  </a:lnTo>
                  <a:lnTo>
                    <a:pt x="690019" y="341866"/>
                  </a:lnTo>
                  <a:lnTo>
                    <a:pt x="703820" y="333318"/>
                  </a:lnTo>
                  <a:lnTo>
                    <a:pt x="717620" y="324867"/>
                  </a:lnTo>
                  <a:lnTo>
                    <a:pt x="731420" y="316511"/>
                  </a:lnTo>
                  <a:lnTo>
                    <a:pt x="745221" y="308253"/>
                  </a:lnTo>
                  <a:lnTo>
                    <a:pt x="759021" y="300090"/>
                  </a:lnTo>
                  <a:lnTo>
                    <a:pt x="772822" y="292023"/>
                  </a:lnTo>
                  <a:lnTo>
                    <a:pt x="786622" y="284053"/>
                  </a:lnTo>
                  <a:lnTo>
                    <a:pt x="800422" y="276178"/>
                  </a:lnTo>
                  <a:lnTo>
                    <a:pt x="814223" y="268399"/>
                  </a:lnTo>
                  <a:lnTo>
                    <a:pt x="828023" y="260716"/>
                  </a:lnTo>
                  <a:lnTo>
                    <a:pt x="841824" y="253128"/>
                  </a:lnTo>
                  <a:lnTo>
                    <a:pt x="855624" y="245635"/>
                  </a:lnTo>
                  <a:lnTo>
                    <a:pt x="869424" y="238237"/>
                  </a:lnTo>
                  <a:lnTo>
                    <a:pt x="883225" y="230934"/>
                  </a:lnTo>
                  <a:lnTo>
                    <a:pt x="897025" y="223725"/>
                  </a:lnTo>
                  <a:lnTo>
                    <a:pt x="910826" y="216611"/>
                  </a:lnTo>
                  <a:lnTo>
                    <a:pt x="924626" y="209591"/>
                  </a:lnTo>
                  <a:lnTo>
                    <a:pt x="938426" y="202665"/>
                  </a:lnTo>
                  <a:lnTo>
                    <a:pt x="952227" y="195832"/>
                  </a:lnTo>
                  <a:lnTo>
                    <a:pt x="966027" y="189093"/>
                  </a:lnTo>
                  <a:lnTo>
                    <a:pt x="979827" y="182447"/>
                  </a:lnTo>
                  <a:lnTo>
                    <a:pt x="993628" y="175894"/>
                  </a:lnTo>
                  <a:lnTo>
                    <a:pt x="1007428" y="169435"/>
                  </a:lnTo>
                  <a:lnTo>
                    <a:pt x="1021229" y="163068"/>
                  </a:lnTo>
                  <a:lnTo>
                    <a:pt x="1035029" y="156794"/>
                  </a:lnTo>
                  <a:lnTo>
                    <a:pt x="1048829" y="150613"/>
                  </a:lnTo>
                  <a:lnTo>
                    <a:pt x="1062630" y="144525"/>
                  </a:lnTo>
                  <a:lnTo>
                    <a:pt x="1076430" y="138530"/>
                  </a:lnTo>
                  <a:lnTo>
                    <a:pt x="1090231" y="132629"/>
                  </a:lnTo>
                  <a:lnTo>
                    <a:pt x="1104031" y="126820"/>
                  </a:lnTo>
                  <a:lnTo>
                    <a:pt x="1117831" y="121106"/>
                  </a:lnTo>
                  <a:lnTo>
                    <a:pt x="1131632" y="115485"/>
                  </a:lnTo>
                  <a:lnTo>
                    <a:pt x="1145432" y="109960"/>
                  </a:lnTo>
                  <a:lnTo>
                    <a:pt x="1159233" y="104529"/>
                  </a:lnTo>
                  <a:lnTo>
                    <a:pt x="1173033" y="99196"/>
                  </a:lnTo>
                  <a:lnTo>
                    <a:pt x="1186833" y="93959"/>
                  </a:lnTo>
                  <a:lnTo>
                    <a:pt x="1200634" y="88822"/>
                  </a:lnTo>
                  <a:lnTo>
                    <a:pt x="1214434" y="83784"/>
                  </a:lnTo>
                  <a:lnTo>
                    <a:pt x="1228235" y="78849"/>
                  </a:lnTo>
                  <a:lnTo>
                    <a:pt x="1242035" y="74017"/>
                  </a:lnTo>
                  <a:lnTo>
                    <a:pt x="1255835" y="69292"/>
                  </a:lnTo>
                  <a:lnTo>
                    <a:pt x="1269636" y="64675"/>
                  </a:lnTo>
                  <a:lnTo>
                    <a:pt x="1283436" y="60171"/>
                  </a:lnTo>
                  <a:lnTo>
                    <a:pt x="1297237" y="55782"/>
                  </a:lnTo>
                  <a:lnTo>
                    <a:pt x="1311037" y="51511"/>
                  </a:lnTo>
                  <a:lnTo>
                    <a:pt x="1324837" y="47361"/>
                  </a:lnTo>
                  <a:lnTo>
                    <a:pt x="1338638" y="43334"/>
                  </a:lnTo>
                  <a:lnTo>
                    <a:pt x="1352438" y="39436"/>
                  </a:lnTo>
                  <a:lnTo>
                    <a:pt x="1366239" y="35671"/>
                  </a:lnTo>
                  <a:lnTo>
                    <a:pt x="1380039" y="32044"/>
                  </a:lnTo>
                  <a:lnTo>
                    <a:pt x="1393839" y="28562"/>
                  </a:lnTo>
                  <a:lnTo>
                    <a:pt x="1407640" y="25230"/>
                  </a:lnTo>
                  <a:lnTo>
                    <a:pt x="1421440" y="22057"/>
                  </a:lnTo>
                  <a:lnTo>
                    <a:pt x="1435241" y="19051"/>
                  </a:lnTo>
                  <a:lnTo>
                    <a:pt x="1449041" y="16220"/>
                  </a:lnTo>
                  <a:lnTo>
                    <a:pt x="1462841" y="13576"/>
                  </a:lnTo>
                  <a:lnTo>
                    <a:pt x="1476642" y="11129"/>
                  </a:lnTo>
                  <a:lnTo>
                    <a:pt x="1490442" y="8890"/>
                  </a:lnTo>
                  <a:lnTo>
                    <a:pt x="1504242" y="6871"/>
                  </a:lnTo>
                  <a:lnTo>
                    <a:pt x="1518043" y="5084"/>
                  </a:lnTo>
                  <a:lnTo>
                    <a:pt x="1531843" y="3544"/>
                  </a:lnTo>
                  <a:lnTo>
                    <a:pt x="1545644" y="2263"/>
                  </a:lnTo>
                  <a:lnTo>
                    <a:pt x="1559444" y="1255"/>
                  </a:lnTo>
                  <a:lnTo>
                    <a:pt x="1573244" y="533"/>
                  </a:lnTo>
                  <a:lnTo>
                    <a:pt x="1587045" y="110"/>
                  </a:lnTo>
                  <a:lnTo>
                    <a:pt x="1600845" y="0"/>
                  </a:lnTo>
                  <a:lnTo>
                    <a:pt x="1614646" y="213"/>
                  </a:lnTo>
                  <a:lnTo>
                    <a:pt x="1628446" y="761"/>
                  </a:lnTo>
                  <a:lnTo>
                    <a:pt x="1642246" y="1654"/>
                  </a:lnTo>
                  <a:lnTo>
                    <a:pt x="1656047" y="2900"/>
                  </a:lnTo>
                  <a:lnTo>
                    <a:pt x="1669847" y="4504"/>
                  </a:lnTo>
                  <a:lnTo>
                    <a:pt x="1683648" y="6472"/>
                  </a:lnTo>
                  <a:lnTo>
                    <a:pt x="1697448" y="8806"/>
                  </a:lnTo>
                  <a:lnTo>
                    <a:pt x="1711248" y="11505"/>
                  </a:lnTo>
                  <a:lnTo>
                    <a:pt x="1725049" y="14568"/>
                  </a:lnTo>
                  <a:lnTo>
                    <a:pt x="1738849" y="17991"/>
                  </a:lnTo>
                  <a:lnTo>
                    <a:pt x="1752650" y="21766"/>
                  </a:lnTo>
                  <a:lnTo>
                    <a:pt x="1766450" y="25886"/>
                  </a:lnTo>
                  <a:lnTo>
                    <a:pt x="1780250" y="30340"/>
                  </a:lnTo>
                  <a:lnTo>
                    <a:pt x="1794051" y="35116"/>
                  </a:lnTo>
                  <a:lnTo>
                    <a:pt x="1807851" y="40200"/>
                  </a:lnTo>
                  <a:lnTo>
                    <a:pt x="1821652" y="45578"/>
                  </a:lnTo>
                  <a:lnTo>
                    <a:pt x="1835452" y="51233"/>
                  </a:lnTo>
                  <a:lnTo>
                    <a:pt x="1849252" y="57150"/>
                  </a:lnTo>
                  <a:lnTo>
                    <a:pt x="1863053" y="63311"/>
                  </a:lnTo>
                  <a:lnTo>
                    <a:pt x="1876853" y="69701"/>
                  </a:lnTo>
                  <a:lnTo>
                    <a:pt x="1890654" y="76300"/>
                  </a:lnTo>
                  <a:lnTo>
                    <a:pt x="1904454" y="83094"/>
                  </a:lnTo>
                  <a:lnTo>
                    <a:pt x="1918254" y="90065"/>
                  </a:lnTo>
                  <a:lnTo>
                    <a:pt x="1932055" y="97198"/>
                  </a:lnTo>
                  <a:lnTo>
                    <a:pt x="1945855" y="104478"/>
                  </a:lnTo>
                  <a:lnTo>
                    <a:pt x="1959655" y="111890"/>
                  </a:lnTo>
                  <a:lnTo>
                    <a:pt x="1973456" y="119421"/>
                  </a:lnTo>
                  <a:lnTo>
                    <a:pt x="1987256" y="127059"/>
                  </a:lnTo>
                  <a:lnTo>
                    <a:pt x="2001057" y="134792"/>
                  </a:lnTo>
                  <a:lnTo>
                    <a:pt x="2014857" y="142609"/>
                  </a:lnTo>
                  <a:lnTo>
                    <a:pt x="2028657" y="150500"/>
                  </a:lnTo>
                  <a:lnTo>
                    <a:pt x="2042458" y="158457"/>
                  </a:lnTo>
                  <a:lnTo>
                    <a:pt x="2056258" y="166471"/>
                  </a:lnTo>
                  <a:lnTo>
                    <a:pt x="2070059" y="174536"/>
                  </a:lnTo>
                  <a:lnTo>
                    <a:pt x="2083859" y="182646"/>
                  </a:lnTo>
                  <a:lnTo>
                    <a:pt x="2097659" y="190794"/>
                  </a:lnTo>
                  <a:lnTo>
                    <a:pt x="2111460" y="198976"/>
                  </a:lnTo>
                  <a:lnTo>
                    <a:pt x="2125260" y="207188"/>
                  </a:lnTo>
                  <a:lnTo>
                    <a:pt x="2139061" y="215427"/>
                  </a:lnTo>
                  <a:lnTo>
                    <a:pt x="2152861" y="223690"/>
                  </a:lnTo>
                  <a:lnTo>
                    <a:pt x="2166661" y="231975"/>
                  </a:lnTo>
                  <a:lnTo>
                    <a:pt x="2180462" y="240279"/>
                  </a:lnTo>
                  <a:lnTo>
                    <a:pt x="2194262" y="248602"/>
                  </a:lnTo>
                  <a:lnTo>
                    <a:pt x="2208063" y="256944"/>
                  </a:lnTo>
                  <a:lnTo>
                    <a:pt x="2221863" y="265303"/>
                  </a:lnTo>
                  <a:lnTo>
                    <a:pt x="2235663" y="273681"/>
                  </a:lnTo>
                  <a:lnTo>
                    <a:pt x="2249464" y="282076"/>
                  </a:lnTo>
                  <a:lnTo>
                    <a:pt x="2263264" y="290491"/>
                  </a:lnTo>
                  <a:lnTo>
                    <a:pt x="2277065" y="298926"/>
                  </a:lnTo>
                  <a:lnTo>
                    <a:pt x="2290865" y="307383"/>
                  </a:lnTo>
                  <a:lnTo>
                    <a:pt x="2304665" y="315862"/>
                  </a:lnTo>
                  <a:lnTo>
                    <a:pt x="2318466" y="324367"/>
                  </a:lnTo>
                  <a:lnTo>
                    <a:pt x="2332266" y="332899"/>
                  </a:lnTo>
                  <a:lnTo>
                    <a:pt x="2346067" y="341459"/>
                  </a:lnTo>
                  <a:lnTo>
                    <a:pt x="2359867" y="350046"/>
                  </a:lnTo>
                  <a:lnTo>
                    <a:pt x="2373667" y="358660"/>
                  </a:lnTo>
                  <a:lnTo>
                    <a:pt x="2387468" y="367297"/>
                  </a:lnTo>
                  <a:lnTo>
                    <a:pt x="2401268" y="375958"/>
                  </a:lnTo>
                  <a:lnTo>
                    <a:pt x="2415068" y="384639"/>
                  </a:lnTo>
                  <a:lnTo>
                    <a:pt x="2428869" y="393341"/>
                  </a:lnTo>
                  <a:lnTo>
                    <a:pt x="2442669" y="402061"/>
                  </a:lnTo>
                  <a:lnTo>
                    <a:pt x="2456470" y="410799"/>
                  </a:lnTo>
                  <a:lnTo>
                    <a:pt x="2470270" y="419553"/>
                  </a:lnTo>
                  <a:lnTo>
                    <a:pt x="2484070" y="428323"/>
                  </a:lnTo>
                  <a:lnTo>
                    <a:pt x="2497871" y="437107"/>
                  </a:lnTo>
                  <a:lnTo>
                    <a:pt x="2511671" y="445905"/>
                  </a:lnTo>
                  <a:lnTo>
                    <a:pt x="2525472" y="454716"/>
                  </a:lnTo>
                  <a:lnTo>
                    <a:pt x="2539272" y="463538"/>
                  </a:lnTo>
                  <a:lnTo>
                    <a:pt x="2553072" y="472372"/>
                  </a:lnTo>
                  <a:lnTo>
                    <a:pt x="2566873" y="481216"/>
                  </a:lnTo>
                  <a:lnTo>
                    <a:pt x="2580673" y="490070"/>
                  </a:lnTo>
                  <a:lnTo>
                    <a:pt x="2594474" y="498933"/>
                  </a:lnTo>
                  <a:lnTo>
                    <a:pt x="2608274" y="507804"/>
                  </a:lnTo>
                  <a:lnTo>
                    <a:pt x="2622074" y="516684"/>
                  </a:lnTo>
                  <a:lnTo>
                    <a:pt x="2635875" y="525571"/>
                  </a:lnTo>
                  <a:lnTo>
                    <a:pt x="2649675" y="534465"/>
                  </a:lnTo>
                  <a:lnTo>
                    <a:pt x="2663476" y="543366"/>
                  </a:lnTo>
                  <a:lnTo>
                    <a:pt x="2677276" y="552273"/>
                  </a:lnTo>
                  <a:lnTo>
                    <a:pt x="2691076" y="561186"/>
                  </a:lnTo>
                  <a:lnTo>
                    <a:pt x="2704877" y="570104"/>
                  </a:lnTo>
                  <a:lnTo>
                    <a:pt x="2718677" y="579027"/>
                  </a:lnTo>
                  <a:lnTo>
                    <a:pt x="2732478" y="587955"/>
                  </a:lnTo>
                  <a:lnTo>
                    <a:pt x="2746278" y="596888"/>
                  </a:lnTo>
                  <a:lnTo>
                    <a:pt x="2760078" y="605824"/>
                  </a:lnTo>
                  <a:lnTo>
                    <a:pt x="2773879" y="614765"/>
                  </a:lnTo>
                  <a:lnTo>
                    <a:pt x="2787679" y="623709"/>
                  </a:lnTo>
                  <a:lnTo>
                    <a:pt x="2801480" y="632657"/>
                  </a:lnTo>
                  <a:lnTo>
                    <a:pt x="2815280" y="641607"/>
                  </a:lnTo>
                  <a:lnTo>
                    <a:pt x="2829080" y="650561"/>
                  </a:lnTo>
                  <a:lnTo>
                    <a:pt x="2842881" y="659518"/>
                  </a:lnTo>
                  <a:lnTo>
                    <a:pt x="2856681" y="668477"/>
                  </a:lnTo>
                  <a:lnTo>
                    <a:pt x="2870482" y="677438"/>
                  </a:lnTo>
                  <a:lnTo>
                    <a:pt x="2884282" y="686402"/>
                  </a:lnTo>
                  <a:lnTo>
                    <a:pt x="2898082" y="695368"/>
                  </a:lnTo>
                  <a:lnTo>
                    <a:pt x="2911883" y="704336"/>
                  </a:lnTo>
                  <a:lnTo>
                    <a:pt x="2925683" y="713306"/>
                  </a:lnTo>
                  <a:lnTo>
                    <a:pt x="2939483" y="722278"/>
                  </a:lnTo>
                  <a:lnTo>
                    <a:pt x="2953284" y="731251"/>
                  </a:lnTo>
                  <a:lnTo>
                    <a:pt x="2967084" y="740226"/>
                  </a:lnTo>
                  <a:lnTo>
                    <a:pt x="2967084" y="740226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8686" y="2269370"/>
              <a:ext cx="2967084" cy="818622"/>
            </a:xfrm>
            <a:custGeom>
              <a:avLst/>
              <a:pathLst>
                <a:path w="2967084" h="818622">
                  <a:moveTo>
                    <a:pt x="0" y="486168"/>
                  </a:moveTo>
                  <a:lnTo>
                    <a:pt x="0" y="486168"/>
                  </a:lnTo>
                  <a:lnTo>
                    <a:pt x="13800" y="479924"/>
                  </a:lnTo>
                  <a:lnTo>
                    <a:pt x="27600" y="473710"/>
                  </a:lnTo>
                  <a:lnTo>
                    <a:pt x="41401" y="467525"/>
                  </a:lnTo>
                  <a:lnTo>
                    <a:pt x="55201" y="461370"/>
                  </a:lnTo>
                  <a:lnTo>
                    <a:pt x="69001" y="455245"/>
                  </a:lnTo>
                  <a:lnTo>
                    <a:pt x="82802" y="449150"/>
                  </a:lnTo>
                  <a:lnTo>
                    <a:pt x="96602" y="443084"/>
                  </a:lnTo>
                  <a:lnTo>
                    <a:pt x="110403" y="437050"/>
                  </a:lnTo>
                  <a:lnTo>
                    <a:pt x="124203" y="431045"/>
                  </a:lnTo>
                  <a:lnTo>
                    <a:pt x="138003" y="425071"/>
                  </a:lnTo>
                  <a:lnTo>
                    <a:pt x="151804" y="419128"/>
                  </a:lnTo>
                  <a:lnTo>
                    <a:pt x="165604" y="413216"/>
                  </a:lnTo>
                  <a:lnTo>
                    <a:pt x="179405" y="407336"/>
                  </a:lnTo>
                  <a:lnTo>
                    <a:pt x="193205" y="401486"/>
                  </a:lnTo>
                  <a:lnTo>
                    <a:pt x="207005" y="395668"/>
                  </a:lnTo>
                  <a:lnTo>
                    <a:pt x="220806" y="389882"/>
                  </a:lnTo>
                  <a:lnTo>
                    <a:pt x="234606" y="384129"/>
                  </a:lnTo>
                  <a:lnTo>
                    <a:pt x="248407" y="378407"/>
                  </a:lnTo>
                  <a:lnTo>
                    <a:pt x="262207" y="372718"/>
                  </a:lnTo>
                  <a:lnTo>
                    <a:pt x="276007" y="367061"/>
                  </a:lnTo>
                  <a:lnTo>
                    <a:pt x="289808" y="361438"/>
                  </a:lnTo>
                  <a:lnTo>
                    <a:pt x="303608" y="355847"/>
                  </a:lnTo>
                  <a:lnTo>
                    <a:pt x="317409" y="350290"/>
                  </a:lnTo>
                  <a:lnTo>
                    <a:pt x="331209" y="344767"/>
                  </a:lnTo>
                  <a:lnTo>
                    <a:pt x="345009" y="339277"/>
                  </a:lnTo>
                  <a:lnTo>
                    <a:pt x="358810" y="333822"/>
                  </a:lnTo>
                  <a:lnTo>
                    <a:pt x="372610" y="328401"/>
                  </a:lnTo>
                  <a:lnTo>
                    <a:pt x="386411" y="323015"/>
                  </a:lnTo>
                  <a:lnTo>
                    <a:pt x="400211" y="317664"/>
                  </a:lnTo>
                  <a:lnTo>
                    <a:pt x="414011" y="312348"/>
                  </a:lnTo>
                  <a:lnTo>
                    <a:pt x="427812" y="307068"/>
                  </a:lnTo>
                  <a:lnTo>
                    <a:pt x="441612" y="301823"/>
                  </a:lnTo>
                  <a:lnTo>
                    <a:pt x="455413" y="296615"/>
                  </a:lnTo>
                  <a:lnTo>
                    <a:pt x="469213" y="291442"/>
                  </a:lnTo>
                  <a:lnTo>
                    <a:pt x="483013" y="286307"/>
                  </a:lnTo>
                  <a:lnTo>
                    <a:pt x="496814" y="281208"/>
                  </a:lnTo>
                  <a:lnTo>
                    <a:pt x="510614" y="276146"/>
                  </a:lnTo>
                  <a:lnTo>
                    <a:pt x="524414" y="271122"/>
                  </a:lnTo>
                  <a:lnTo>
                    <a:pt x="538215" y="266136"/>
                  </a:lnTo>
                  <a:lnTo>
                    <a:pt x="552015" y="261187"/>
                  </a:lnTo>
                  <a:lnTo>
                    <a:pt x="565816" y="256277"/>
                  </a:lnTo>
                  <a:lnTo>
                    <a:pt x="579616" y="251405"/>
                  </a:lnTo>
                  <a:lnTo>
                    <a:pt x="593416" y="246572"/>
                  </a:lnTo>
                  <a:lnTo>
                    <a:pt x="607217" y="241778"/>
                  </a:lnTo>
                  <a:lnTo>
                    <a:pt x="621017" y="237024"/>
                  </a:lnTo>
                  <a:lnTo>
                    <a:pt x="634818" y="232308"/>
                  </a:lnTo>
                  <a:lnTo>
                    <a:pt x="648618" y="227633"/>
                  </a:lnTo>
                  <a:lnTo>
                    <a:pt x="662418" y="222998"/>
                  </a:lnTo>
                  <a:lnTo>
                    <a:pt x="676219" y="218403"/>
                  </a:lnTo>
                  <a:lnTo>
                    <a:pt x="690019" y="213848"/>
                  </a:lnTo>
                  <a:lnTo>
                    <a:pt x="703820" y="209334"/>
                  </a:lnTo>
                  <a:lnTo>
                    <a:pt x="717620" y="204861"/>
                  </a:lnTo>
                  <a:lnTo>
                    <a:pt x="731420" y="200429"/>
                  </a:lnTo>
                  <a:lnTo>
                    <a:pt x="745221" y="196038"/>
                  </a:lnTo>
                  <a:lnTo>
                    <a:pt x="759021" y="191688"/>
                  </a:lnTo>
                  <a:lnTo>
                    <a:pt x="772822" y="187380"/>
                  </a:lnTo>
                  <a:lnTo>
                    <a:pt x="786622" y="183114"/>
                  </a:lnTo>
                  <a:lnTo>
                    <a:pt x="800422" y="178890"/>
                  </a:lnTo>
                  <a:lnTo>
                    <a:pt x="814223" y="174707"/>
                  </a:lnTo>
                  <a:lnTo>
                    <a:pt x="828023" y="170567"/>
                  </a:lnTo>
                  <a:lnTo>
                    <a:pt x="841824" y="166468"/>
                  </a:lnTo>
                  <a:lnTo>
                    <a:pt x="855624" y="162412"/>
                  </a:lnTo>
                  <a:lnTo>
                    <a:pt x="869424" y="158398"/>
                  </a:lnTo>
                  <a:lnTo>
                    <a:pt x="883225" y="154426"/>
                  </a:lnTo>
                  <a:lnTo>
                    <a:pt x="897025" y="150497"/>
                  </a:lnTo>
                  <a:lnTo>
                    <a:pt x="910826" y="146610"/>
                  </a:lnTo>
                  <a:lnTo>
                    <a:pt x="924626" y="142765"/>
                  </a:lnTo>
                  <a:lnTo>
                    <a:pt x="938426" y="138963"/>
                  </a:lnTo>
                  <a:lnTo>
                    <a:pt x="952227" y="135203"/>
                  </a:lnTo>
                  <a:lnTo>
                    <a:pt x="966027" y="131485"/>
                  </a:lnTo>
                  <a:lnTo>
                    <a:pt x="979827" y="127809"/>
                  </a:lnTo>
                  <a:lnTo>
                    <a:pt x="993628" y="124176"/>
                  </a:lnTo>
                  <a:lnTo>
                    <a:pt x="1007428" y="120585"/>
                  </a:lnTo>
                  <a:lnTo>
                    <a:pt x="1021229" y="117035"/>
                  </a:lnTo>
                  <a:lnTo>
                    <a:pt x="1035029" y="113528"/>
                  </a:lnTo>
                  <a:lnTo>
                    <a:pt x="1048829" y="110062"/>
                  </a:lnTo>
                  <a:lnTo>
                    <a:pt x="1062630" y="106638"/>
                  </a:lnTo>
                  <a:lnTo>
                    <a:pt x="1076430" y="103256"/>
                  </a:lnTo>
                  <a:lnTo>
                    <a:pt x="1090231" y="99915"/>
                  </a:lnTo>
                  <a:lnTo>
                    <a:pt x="1104031" y="96616"/>
                  </a:lnTo>
                  <a:lnTo>
                    <a:pt x="1117831" y="93358"/>
                  </a:lnTo>
                  <a:lnTo>
                    <a:pt x="1131632" y="90141"/>
                  </a:lnTo>
                  <a:lnTo>
                    <a:pt x="1145432" y="86966"/>
                  </a:lnTo>
                  <a:lnTo>
                    <a:pt x="1159233" y="83831"/>
                  </a:lnTo>
                  <a:lnTo>
                    <a:pt x="1173033" y="80738"/>
                  </a:lnTo>
                  <a:lnTo>
                    <a:pt x="1186833" y="77685"/>
                  </a:lnTo>
                  <a:lnTo>
                    <a:pt x="1200634" y="74674"/>
                  </a:lnTo>
                  <a:lnTo>
                    <a:pt x="1214434" y="71704"/>
                  </a:lnTo>
                  <a:lnTo>
                    <a:pt x="1228235" y="68774"/>
                  </a:lnTo>
                  <a:lnTo>
                    <a:pt x="1242035" y="65886"/>
                  </a:lnTo>
                  <a:lnTo>
                    <a:pt x="1255835" y="63040"/>
                  </a:lnTo>
                  <a:lnTo>
                    <a:pt x="1269636" y="60235"/>
                  </a:lnTo>
                  <a:lnTo>
                    <a:pt x="1283436" y="57473"/>
                  </a:lnTo>
                  <a:lnTo>
                    <a:pt x="1297237" y="54752"/>
                  </a:lnTo>
                  <a:lnTo>
                    <a:pt x="1311037" y="52074"/>
                  </a:lnTo>
                  <a:lnTo>
                    <a:pt x="1324837" y="49439"/>
                  </a:lnTo>
                  <a:lnTo>
                    <a:pt x="1338638" y="46845"/>
                  </a:lnTo>
                  <a:lnTo>
                    <a:pt x="1352438" y="44295"/>
                  </a:lnTo>
                  <a:lnTo>
                    <a:pt x="1366239" y="41787"/>
                  </a:lnTo>
                  <a:lnTo>
                    <a:pt x="1380039" y="39323"/>
                  </a:lnTo>
                  <a:lnTo>
                    <a:pt x="1393839" y="36904"/>
                  </a:lnTo>
                  <a:lnTo>
                    <a:pt x="1407640" y="34530"/>
                  </a:lnTo>
                  <a:lnTo>
                    <a:pt x="1421440" y="32202"/>
                  </a:lnTo>
                  <a:lnTo>
                    <a:pt x="1435241" y="29923"/>
                  </a:lnTo>
                  <a:lnTo>
                    <a:pt x="1449041" y="27693"/>
                  </a:lnTo>
                  <a:lnTo>
                    <a:pt x="1462841" y="25516"/>
                  </a:lnTo>
                  <a:lnTo>
                    <a:pt x="1476642" y="23392"/>
                  </a:lnTo>
                  <a:lnTo>
                    <a:pt x="1490442" y="21325"/>
                  </a:lnTo>
                  <a:lnTo>
                    <a:pt x="1504242" y="19318"/>
                  </a:lnTo>
                  <a:lnTo>
                    <a:pt x="1518043" y="17375"/>
                  </a:lnTo>
                  <a:lnTo>
                    <a:pt x="1531843" y="15499"/>
                  </a:lnTo>
                  <a:lnTo>
                    <a:pt x="1545644" y="13695"/>
                  </a:lnTo>
                  <a:lnTo>
                    <a:pt x="1559444" y="11969"/>
                  </a:lnTo>
                  <a:lnTo>
                    <a:pt x="1573244" y="10325"/>
                  </a:lnTo>
                  <a:lnTo>
                    <a:pt x="1587045" y="8771"/>
                  </a:lnTo>
                  <a:lnTo>
                    <a:pt x="1600845" y="7312"/>
                  </a:lnTo>
                  <a:lnTo>
                    <a:pt x="1614646" y="5957"/>
                  </a:lnTo>
                  <a:lnTo>
                    <a:pt x="1628446" y="4714"/>
                  </a:lnTo>
                  <a:lnTo>
                    <a:pt x="1642246" y="3592"/>
                  </a:lnTo>
                  <a:lnTo>
                    <a:pt x="1656047" y="2601"/>
                  </a:lnTo>
                  <a:lnTo>
                    <a:pt x="1669847" y="1751"/>
                  </a:lnTo>
                  <a:lnTo>
                    <a:pt x="1683648" y="1053"/>
                  </a:lnTo>
                  <a:lnTo>
                    <a:pt x="1697448" y="520"/>
                  </a:lnTo>
                  <a:lnTo>
                    <a:pt x="1711248" y="165"/>
                  </a:lnTo>
                  <a:lnTo>
                    <a:pt x="1725049" y="0"/>
                  </a:lnTo>
                  <a:lnTo>
                    <a:pt x="1738849" y="38"/>
                  </a:lnTo>
                  <a:lnTo>
                    <a:pt x="1752650" y="296"/>
                  </a:lnTo>
                  <a:lnTo>
                    <a:pt x="1766450" y="786"/>
                  </a:lnTo>
                  <a:lnTo>
                    <a:pt x="1780250" y="1524"/>
                  </a:lnTo>
                  <a:lnTo>
                    <a:pt x="1794051" y="2525"/>
                  </a:lnTo>
                  <a:lnTo>
                    <a:pt x="1807851" y="3802"/>
                  </a:lnTo>
                  <a:lnTo>
                    <a:pt x="1821652" y="5371"/>
                  </a:lnTo>
                  <a:lnTo>
                    <a:pt x="1835452" y="7243"/>
                  </a:lnTo>
                  <a:lnTo>
                    <a:pt x="1849252" y="9433"/>
                  </a:lnTo>
                  <a:lnTo>
                    <a:pt x="1863053" y="11952"/>
                  </a:lnTo>
                  <a:lnTo>
                    <a:pt x="1876853" y="14810"/>
                  </a:lnTo>
                  <a:lnTo>
                    <a:pt x="1890654" y="18015"/>
                  </a:lnTo>
                  <a:lnTo>
                    <a:pt x="1904454" y="21575"/>
                  </a:lnTo>
                  <a:lnTo>
                    <a:pt x="1918254" y="25495"/>
                  </a:lnTo>
                  <a:lnTo>
                    <a:pt x="1932055" y="29779"/>
                  </a:lnTo>
                  <a:lnTo>
                    <a:pt x="1945855" y="34427"/>
                  </a:lnTo>
                  <a:lnTo>
                    <a:pt x="1959655" y="39439"/>
                  </a:lnTo>
                  <a:lnTo>
                    <a:pt x="1973456" y="44812"/>
                  </a:lnTo>
                  <a:lnTo>
                    <a:pt x="1987256" y="50542"/>
                  </a:lnTo>
                  <a:lnTo>
                    <a:pt x="2001057" y="56622"/>
                  </a:lnTo>
                  <a:lnTo>
                    <a:pt x="2014857" y="63043"/>
                  </a:lnTo>
                  <a:lnTo>
                    <a:pt x="2028657" y="69796"/>
                  </a:lnTo>
                  <a:lnTo>
                    <a:pt x="2042458" y="76869"/>
                  </a:lnTo>
                  <a:lnTo>
                    <a:pt x="2056258" y="84251"/>
                  </a:lnTo>
                  <a:lnTo>
                    <a:pt x="2070059" y="91929"/>
                  </a:lnTo>
                  <a:lnTo>
                    <a:pt x="2083859" y="99888"/>
                  </a:lnTo>
                  <a:lnTo>
                    <a:pt x="2097659" y="108115"/>
                  </a:lnTo>
                  <a:lnTo>
                    <a:pt x="2111460" y="116596"/>
                  </a:lnTo>
                  <a:lnTo>
                    <a:pt x="2125260" y="125316"/>
                  </a:lnTo>
                  <a:lnTo>
                    <a:pt x="2139061" y="134261"/>
                  </a:lnTo>
                  <a:lnTo>
                    <a:pt x="2152861" y="143417"/>
                  </a:lnTo>
                  <a:lnTo>
                    <a:pt x="2166661" y="152772"/>
                  </a:lnTo>
                  <a:lnTo>
                    <a:pt x="2180462" y="162313"/>
                  </a:lnTo>
                  <a:lnTo>
                    <a:pt x="2194262" y="172026"/>
                  </a:lnTo>
                  <a:lnTo>
                    <a:pt x="2208063" y="181902"/>
                  </a:lnTo>
                  <a:lnTo>
                    <a:pt x="2221863" y="191930"/>
                  </a:lnTo>
                  <a:lnTo>
                    <a:pt x="2235663" y="202099"/>
                  </a:lnTo>
                  <a:lnTo>
                    <a:pt x="2249464" y="212400"/>
                  </a:lnTo>
                  <a:lnTo>
                    <a:pt x="2263264" y="222826"/>
                  </a:lnTo>
                  <a:lnTo>
                    <a:pt x="2277065" y="233369"/>
                  </a:lnTo>
                  <a:lnTo>
                    <a:pt x="2290865" y="244022"/>
                  </a:lnTo>
                  <a:lnTo>
                    <a:pt x="2304665" y="254780"/>
                  </a:lnTo>
                  <a:lnTo>
                    <a:pt x="2318466" y="265637"/>
                  </a:lnTo>
                  <a:lnTo>
                    <a:pt x="2332266" y="276588"/>
                  </a:lnTo>
                  <a:lnTo>
                    <a:pt x="2346067" y="287629"/>
                  </a:lnTo>
                  <a:lnTo>
                    <a:pt x="2359867" y="298754"/>
                  </a:lnTo>
                  <a:lnTo>
                    <a:pt x="2373667" y="309956"/>
                  </a:lnTo>
                  <a:lnTo>
                    <a:pt x="2387468" y="321228"/>
                  </a:lnTo>
                  <a:lnTo>
                    <a:pt x="2401268" y="332566"/>
                  </a:lnTo>
                  <a:lnTo>
                    <a:pt x="2415068" y="343963"/>
                  </a:lnTo>
                  <a:lnTo>
                    <a:pt x="2428869" y="355414"/>
                  </a:lnTo>
                  <a:lnTo>
                    <a:pt x="2442669" y="366916"/>
                  </a:lnTo>
                  <a:lnTo>
                    <a:pt x="2456470" y="378464"/>
                  </a:lnTo>
                  <a:lnTo>
                    <a:pt x="2470270" y="390053"/>
                  </a:lnTo>
                  <a:lnTo>
                    <a:pt x="2484070" y="401681"/>
                  </a:lnTo>
                  <a:lnTo>
                    <a:pt x="2497871" y="413344"/>
                  </a:lnTo>
                  <a:lnTo>
                    <a:pt x="2511671" y="425038"/>
                  </a:lnTo>
                  <a:lnTo>
                    <a:pt x="2525472" y="436762"/>
                  </a:lnTo>
                  <a:lnTo>
                    <a:pt x="2539272" y="448513"/>
                  </a:lnTo>
                  <a:lnTo>
                    <a:pt x="2553072" y="460288"/>
                  </a:lnTo>
                  <a:lnTo>
                    <a:pt x="2566873" y="472085"/>
                  </a:lnTo>
                  <a:lnTo>
                    <a:pt x="2580673" y="483903"/>
                  </a:lnTo>
                  <a:lnTo>
                    <a:pt x="2594474" y="495739"/>
                  </a:lnTo>
                  <a:lnTo>
                    <a:pt x="2608274" y="507591"/>
                  </a:lnTo>
                  <a:lnTo>
                    <a:pt x="2622074" y="519459"/>
                  </a:lnTo>
                  <a:lnTo>
                    <a:pt x="2635875" y="531341"/>
                  </a:lnTo>
                  <a:lnTo>
                    <a:pt x="2649675" y="543236"/>
                  </a:lnTo>
                  <a:lnTo>
                    <a:pt x="2663476" y="555142"/>
                  </a:lnTo>
                  <a:lnTo>
                    <a:pt x="2677276" y="567059"/>
                  </a:lnTo>
                  <a:lnTo>
                    <a:pt x="2691076" y="578985"/>
                  </a:lnTo>
                  <a:lnTo>
                    <a:pt x="2704877" y="590921"/>
                  </a:lnTo>
                  <a:lnTo>
                    <a:pt x="2718677" y="602864"/>
                  </a:lnTo>
                  <a:lnTo>
                    <a:pt x="2732478" y="614814"/>
                  </a:lnTo>
                  <a:lnTo>
                    <a:pt x="2746278" y="626771"/>
                  </a:lnTo>
                  <a:lnTo>
                    <a:pt x="2760078" y="638734"/>
                  </a:lnTo>
                  <a:lnTo>
                    <a:pt x="2773879" y="650702"/>
                  </a:lnTo>
                  <a:lnTo>
                    <a:pt x="2787679" y="662675"/>
                  </a:lnTo>
                  <a:lnTo>
                    <a:pt x="2801480" y="674653"/>
                  </a:lnTo>
                  <a:lnTo>
                    <a:pt x="2815280" y="686635"/>
                  </a:lnTo>
                  <a:lnTo>
                    <a:pt x="2829080" y="698621"/>
                  </a:lnTo>
                  <a:lnTo>
                    <a:pt x="2842881" y="710610"/>
                  </a:lnTo>
                  <a:lnTo>
                    <a:pt x="2856681" y="722602"/>
                  </a:lnTo>
                  <a:lnTo>
                    <a:pt x="2870482" y="734597"/>
                  </a:lnTo>
                  <a:lnTo>
                    <a:pt x="2884282" y="746595"/>
                  </a:lnTo>
                  <a:lnTo>
                    <a:pt x="2898082" y="758594"/>
                  </a:lnTo>
                  <a:lnTo>
                    <a:pt x="2911883" y="770596"/>
                  </a:lnTo>
                  <a:lnTo>
                    <a:pt x="2925683" y="782600"/>
                  </a:lnTo>
                  <a:lnTo>
                    <a:pt x="2939483" y="794606"/>
                  </a:lnTo>
                  <a:lnTo>
                    <a:pt x="2953284" y="806613"/>
                  </a:lnTo>
                  <a:lnTo>
                    <a:pt x="2967084" y="818622"/>
                  </a:lnTo>
                  <a:lnTo>
                    <a:pt x="2967084" y="818622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148686" y="2255864"/>
              <a:ext cx="2967084" cy="609870"/>
            </a:xfrm>
            <a:custGeom>
              <a:avLst/>
              <a:pathLst>
                <a:path w="2967084" h="609870">
                  <a:moveTo>
                    <a:pt x="0" y="609870"/>
                  </a:moveTo>
                  <a:lnTo>
                    <a:pt x="0" y="609870"/>
                  </a:lnTo>
                  <a:lnTo>
                    <a:pt x="13800" y="603220"/>
                  </a:lnTo>
                  <a:lnTo>
                    <a:pt x="27600" y="596590"/>
                  </a:lnTo>
                  <a:lnTo>
                    <a:pt x="41401" y="589980"/>
                  </a:lnTo>
                  <a:lnTo>
                    <a:pt x="55201" y="583390"/>
                  </a:lnTo>
                  <a:lnTo>
                    <a:pt x="69001" y="576819"/>
                  </a:lnTo>
                  <a:lnTo>
                    <a:pt x="82802" y="570269"/>
                  </a:lnTo>
                  <a:lnTo>
                    <a:pt x="96602" y="563740"/>
                  </a:lnTo>
                  <a:lnTo>
                    <a:pt x="110403" y="557231"/>
                  </a:lnTo>
                  <a:lnTo>
                    <a:pt x="124203" y="550742"/>
                  </a:lnTo>
                  <a:lnTo>
                    <a:pt x="138003" y="544274"/>
                  </a:lnTo>
                  <a:lnTo>
                    <a:pt x="151804" y="537828"/>
                  </a:lnTo>
                  <a:lnTo>
                    <a:pt x="165604" y="531402"/>
                  </a:lnTo>
                  <a:lnTo>
                    <a:pt x="179405" y="524998"/>
                  </a:lnTo>
                  <a:lnTo>
                    <a:pt x="193205" y="518615"/>
                  </a:lnTo>
                  <a:lnTo>
                    <a:pt x="207005" y="512254"/>
                  </a:lnTo>
                  <a:lnTo>
                    <a:pt x="220806" y="505914"/>
                  </a:lnTo>
                  <a:lnTo>
                    <a:pt x="234606" y="499597"/>
                  </a:lnTo>
                  <a:lnTo>
                    <a:pt x="248407" y="493302"/>
                  </a:lnTo>
                  <a:lnTo>
                    <a:pt x="262207" y="487030"/>
                  </a:lnTo>
                  <a:lnTo>
                    <a:pt x="276007" y="480780"/>
                  </a:lnTo>
                  <a:lnTo>
                    <a:pt x="289808" y="474554"/>
                  </a:lnTo>
                  <a:lnTo>
                    <a:pt x="303608" y="468350"/>
                  </a:lnTo>
                  <a:lnTo>
                    <a:pt x="317409" y="462170"/>
                  </a:lnTo>
                  <a:lnTo>
                    <a:pt x="331209" y="456014"/>
                  </a:lnTo>
                  <a:lnTo>
                    <a:pt x="345009" y="449882"/>
                  </a:lnTo>
                  <a:lnTo>
                    <a:pt x="358810" y="443774"/>
                  </a:lnTo>
                  <a:lnTo>
                    <a:pt x="372610" y="437691"/>
                  </a:lnTo>
                  <a:lnTo>
                    <a:pt x="386411" y="431633"/>
                  </a:lnTo>
                  <a:lnTo>
                    <a:pt x="400211" y="425599"/>
                  </a:lnTo>
                  <a:lnTo>
                    <a:pt x="414011" y="419592"/>
                  </a:lnTo>
                  <a:lnTo>
                    <a:pt x="427812" y="413609"/>
                  </a:lnTo>
                  <a:lnTo>
                    <a:pt x="441612" y="407653"/>
                  </a:lnTo>
                  <a:lnTo>
                    <a:pt x="455413" y="401723"/>
                  </a:lnTo>
                  <a:lnTo>
                    <a:pt x="469213" y="395820"/>
                  </a:lnTo>
                  <a:lnTo>
                    <a:pt x="483013" y="389943"/>
                  </a:lnTo>
                  <a:lnTo>
                    <a:pt x="496814" y="384094"/>
                  </a:lnTo>
                  <a:lnTo>
                    <a:pt x="510614" y="378272"/>
                  </a:lnTo>
                  <a:lnTo>
                    <a:pt x="524414" y="372478"/>
                  </a:lnTo>
                  <a:lnTo>
                    <a:pt x="538215" y="366713"/>
                  </a:lnTo>
                  <a:lnTo>
                    <a:pt x="552015" y="360975"/>
                  </a:lnTo>
                  <a:lnTo>
                    <a:pt x="565816" y="355266"/>
                  </a:lnTo>
                  <a:lnTo>
                    <a:pt x="579616" y="349587"/>
                  </a:lnTo>
                  <a:lnTo>
                    <a:pt x="593416" y="343937"/>
                  </a:lnTo>
                  <a:lnTo>
                    <a:pt x="607217" y="338316"/>
                  </a:lnTo>
                  <a:lnTo>
                    <a:pt x="621017" y="332725"/>
                  </a:lnTo>
                  <a:lnTo>
                    <a:pt x="634818" y="327165"/>
                  </a:lnTo>
                  <a:lnTo>
                    <a:pt x="648618" y="321635"/>
                  </a:lnTo>
                  <a:lnTo>
                    <a:pt x="662418" y="316136"/>
                  </a:lnTo>
                  <a:lnTo>
                    <a:pt x="676219" y="310669"/>
                  </a:lnTo>
                  <a:lnTo>
                    <a:pt x="690019" y="305232"/>
                  </a:lnTo>
                  <a:lnTo>
                    <a:pt x="703820" y="299828"/>
                  </a:lnTo>
                  <a:lnTo>
                    <a:pt x="717620" y="294455"/>
                  </a:lnTo>
                  <a:lnTo>
                    <a:pt x="731420" y="289115"/>
                  </a:lnTo>
                  <a:lnTo>
                    <a:pt x="745221" y="283808"/>
                  </a:lnTo>
                  <a:lnTo>
                    <a:pt x="759021" y="278533"/>
                  </a:lnTo>
                  <a:lnTo>
                    <a:pt x="772822" y="273292"/>
                  </a:lnTo>
                  <a:lnTo>
                    <a:pt x="786622" y="268084"/>
                  </a:lnTo>
                  <a:lnTo>
                    <a:pt x="800422" y="262909"/>
                  </a:lnTo>
                  <a:lnTo>
                    <a:pt x="814223" y="257769"/>
                  </a:lnTo>
                  <a:lnTo>
                    <a:pt x="828023" y="252662"/>
                  </a:lnTo>
                  <a:lnTo>
                    <a:pt x="841824" y="247590"/>
                  </a:lnTo>
                  <a:lnTo>
                    <a:pt x="855624" y="242553"/>
                  </a:lnTo>
                  <a:lnTo>
                    <a:pt x="869424" y="237550"/>
                  </a:lnTo>
                  <a:lnTo>
                    <a:pt x="883225" y="232582"/>
                  </a:lnTo>
                  <a:lnTo>
                    <a:pt x="897025" y="227650"/>
                  </a:lnTo>
                  <a:lnTo>
                    <a:pt x="910826" y="222753"/>
                  </a:lnTo>
                  <a:lnTo>
                    <a:pt x="924626" y="217891"/>
                  </a:lnTo>
                  <a:lnTo>
                    <a:pt x="938426" y="213066"/>
                  </a:lnTo>
                  <a:lnTo>
                    <a:pt x="952227" y="208276"/>
                  </a:lnTo>
                  <a:lnTo>
                    <a:pt x="966027" y="203523"/>
                  </a:lnTo>
                  <a:lnTo>
                    <a:pt x="979827" y="198806"/>
                  </a:lnTo>
                  <a:lnTo>
                    <a:pt x="993628" y="194125"/>
                  </a:lnTo>
                  <a:lnTo>
                    <a:pt x="1007428" y="189481"/>
                  </a:lnTo>
                  <a:lnTo>
                    <a:pt x="1021229" y="184873"/>
                  </a:lnTo>
                  <a:lnTo>
                    <a:pt x="1035029" y="180302"/>
                  </a:lnTo>
                  <a:lnTo>
                    <a:pt x="1048829" y="175769"/>
                  </a:lnTo>
                  <a:lnTo>
                    <a:pt x="1062630" y="171272"/>
                  </a:lnTo>
                  <a:lnTo>
                    <a:pt x="1076430" y="166813"/>
                  </a:lnTo>
                  <a:lnTo>
                    <a:pt x="1090231" y="162390"/>
                  </a:lnTo>
                  <a:lnTo>
                    <a:pt x="1104031" y="158006"/>
                  </a:lnTo>
                  <a:lnTo>
                    <a:pt x="1117831" y="153658"/>
                  </a:lnTo>
                  <a:lnTo>
                    <a:pt x="1131632" y="149348"/>
                  </a:lnTo>
                  <a:lnTo>
                    <a:pt x="1145432" y="145076"/>
                  </a:lnTo>
                  <a:lnTo>
                    <a:pt x="1159233" y="140842"/>
                  </a:lnTo>
                  <a:lnTo>
                    <a:pt x="1173033" y="136645"/>
                  </a:lnTo>
                  <a:lnTo>
                    <a:pt x="1186833" y="132486"/>
                  </a:lnTo>
                  <a:lnTo>
                    <a:pt x="1200634" y="128365"/>
                  </a:lnTo>
                  <a:lnTo>
                    <a:pt x="1214434" y="124282"/>
                  </a:lnTo>
                  <a:lnTo>
                    <a:pt x="1228235" y="120237"/>
                  </a:lnTo>
                  <a:lnTo>
                    <a:pt x="1242035" y="116230"/>
                  </a:lnTo>
                  <a:lnTo>
                    <a:pt x="1255835" y="112261"/>
                  </a:lnTo>
                  <a:lnTo>
                    <a:pt x="1269636" y="108330"/>
                  </a:lnTo>
                  <a:lnTo>
                    <a:pt x="1283436" y="104438"/>
                  </a:lnTo>
                  <a:lnTo>
                    <a:pt x="1297237" y="100584"/>
                  </a:lnTo>
                  <a:lnTo>
                    <a:pt x="1311037" y="96768"/>
                  </a:lnTo>
                  <a:lnTo>
                    <a:pt x="1324837" y="92990"/>
                  </a:lnTo>
                  <a:lnTo>
                    <a:pt x="1338638" y="89249"/>
                  </a:lnTo>
                  <a:lnTo>
                    <a:pt x="1352438" y="85545"/>
                  </a:lnTo>
                  <a:lnTo>
                    <a:pt x="1366239" y="81878"/>
                  </a:lnTo>
                  <a:lnTo>
                    <a:pt x="1380039" y="78249"/>
                  </a:lnTo>
                  <a:lnTo>
                    <a:pt x="1393839" y="74655"/>
                  </a:lnTo>
                  <a:lnTo>
                    <a:pt x="1407640" y="71099"/>
                  </a:lnTo>
                  <a:lnTo>
                    <a:pt x="1421440" y="67580"/>
                  </a:lnTo>
                  <a:lnTo>
                    <a:pt x="1435241" y="64099"/>
                  </a:lnTo>
                  <a:lnTo>
                    <a:pt x="1449041" y="60656"/>
                  </a:lnTo>
                  <a:lnTo>
                    <a:pt x="1462841" y="57253"/>
                  </a:lnTo>
                  <a:lnTo>
                    <a:pt x="1476642" y="53891"/>
                  </a:lnTo>
                  <a:lnTo>
                    <a:pt x="1490442" y="50571"/>
                  </a:lnTo>
                  <a:lnTo>
                    <a:pt x="1504242" y="47296"/>
                  </a:lnTo>
                  <a:lnTo>
                    <a:pt x="1518043" y="44069"/>
                  </a:lnTo>
                  <a:lnTo>
                    <a:pt x="1531843" y="40892"/>
                  </a:lnTo>
                  <a:lnTo>
                    <a:pt x="1545644" y="37771"/>
                  </a:lnTo>
                  <a:lnTo>
                    <a:pt x="1559444" y="34710"/>
                  </a:lnTo>
                  <a:lnTo>
                    <a:pt x="1573244" y="31714"/>
                  </a:lnTo>
                  <a:lnTo>
                    <a:pt x="1587045" y="28790"/>
                  </a:lnTo>
                  <a:lnTo>
                    <a:pt x="1600845" y="25945"/>
                  </a:lnTo>
                  <a:lnTo>
                    <a:pt x="1614646" y="23188"/>
                  </a:lnTo>
                  <a:lnTo>
                    <a:pt x="1628446" y="20528"/>
                  </a:lnTo>
                  <a:lnTo>
                    <a:pt x="1642246" y="17975"/>
                  </a:lnTo>
                  <a:lnTo>
                    <a:pt x="1656047" y="15540"/>
                  </a:lnTo>
                  <a:lnTo>
                    <a:pt x="1669847" y="13235"/>
                  </a:lnTo>
                  <a:lnTo>
                    <a:pt x="1683648" y="11072"/>
                  </a:lnTo>
                  <a:lnTo>
                    <a:pt x="1697448" y="9063"/>
                  </a:lnTo>
                  <a:lnTo>
                    <a:pt x="1711248" y="7223"/>
                  </a:lnTo>
                  <a:lnTo>
                    <a:pt x="1725049" y="5564"/>
                  </a:lnTo>
                  <a:lnTo>
                    <a:pt x="1738849" y="4099"/>
                  </a:lnTo>
                  <a:lnTo>
                    <a:pt x="1752650" y="2841"/>
                  </a:lnTo>
                  <a:lnTo>
                    <a:pt x="1766450" y="1801"/>
                  </a:lnTo>
                  <a:lnTo>
                    <a:pt x="1780250" y="988"/>
                  </a:lnTo>
                  <a:lnTo>
                    <a:pt x="1794051" y="413"/>
                  </a:lnTo>
                  <a:lnTo>
                    <a:pt x="1807851" y="82"/>
                  </a:lnTo>
                  <a:lnTo>
                    <a:pt x="1821652" y="0"/>
                  </a:lnTo>
                  <a:lnTo>
                    <a:pt x="1835452" y="169"/>
                  </a:lnTo>
                  <a:lnTo>
                    <a:pt x="1849252" y="590"/>
                  </a:lnTo>
                  <a:lnTo>
                    <a:pt x="1863053" y="1261"/>
                  </a:lnTo>
                  <a:lnTo>
                    <a:pt x="1876853" y="2177"/>
                  </a:lnTo>
                  <a:lnTo>
                    <a:pt x="1890654" y="3332"/>
                  </a:lnTo>
                  <a:lnTo>
                    <a:pt x="1904454" y="4716"/>
                  </a:lnTo>
                  <a:lnTo>
                    <a:pt x="1918254" y="6319"/>
                  </a:lnTo>
                  <a:lnTo>
                    <a:pt x="1932055" y="8128"/>
                  </a:lnTo>
                  <a:lnTo>
                    <a:pt x="1945855" y="10129"/>
                  </a:lnTo>
                  <a:lnTo>
                    <a:pt x="1959655" y="12307"/>
                  </a:lnTo>
                  <a:lnTo>
                    <a:pt x="1973456" y="14647"/>
                  </a:lnTo>
                  <a:lnTo>
                    <a:pt x="1987256" y="17133"/>
                  </a:lnTo>
                  <a:lnTo>
                    <a:pt x="2001057" y="19748"/>
                  </a:lnTo>
                  <a:lnTo>
                    <a:pt x="2014857" y="22477"/>
                  </a:lnTo>
                  <a:lnTo>
                    <a:pt x="2028657" y="25305"/>
                  </a:lnTo>
                  <a:lnTo>
                    <a:pt x="2042458" y="28218"/>
                  </a:lnTo>
                  <a:lnTo>
                    <a:pt x="2056258" y="31202"/>
                  </a:lnTo>
                  <a:lnTo>
                    <a:pt x="2070059" y="34246"/>
                  </a:lnTo>
                  <a:lnTo>
                    <a:pt x="2083859" y="37338"/>
                  </a:lnTo>
                  <a:lnTo>
                    <a:pt x="2097659" y="40468"/>
                  </a:lnTo>
                  <a:lnTo>
                    <a:pt x="2111460" y="43629"/>
                  </a:lnTo>
                  <a:lnTo>
                    <a:pt x="2125260" y="46813"/>
                  </a:lnTo>
                  <a:lnTo>
                    <a:pt x="2139061" y="50015"/>
                  </a:lnTo>
                  <a:lnTo>
                    <a:pt x="2152861" y="53230"/>
                  </a:lnTo>
                  <a:lnTo>
                    <a:pt x="2166661" y="56457"/>
                  </a:lnTo>
                  <a:lnTo>
                    <a:pt x="2180462" y="59694"/>
                  </a:lnTo>
                  <a:lnTo>
                    <a:pt x="2194262" y="62939"/>
                  </a:lnTo>
                  <a:lnTo>
                    <a:pt x="2208063" y="66195"/>
                  </a:lnTo>
                  <a:lnTo>
                    <a:pt x="2221863" y="69464"/>
                  </a:lnTo>
                  <a:lnTo>
                    <a:pt x="2235663" y="72748"/>
                  </a:lnTo>
                  <a:lnTo>
                    <a:pt x="2249464" y="76052"/>
                  </a:lnTo>
                  <a:lnTo>
                    <a:pt x="2263264" y="79381"/>
                  </a:lnTo>
                  <a:lnTo>
                    <a:pt x="2277065" y="82740"/>
                  </a:lnTo>
                  <a:lnTo>
                    <a:pt x="2290865" y="86138"/>
                  </a:lnTo>
                  <a:lnTo>
                    <a:pt x="2304665" y="89581"/>
                  </a:lnTo>
                  <a:lnTo>
                    <a:pt x="2318466" y="93078"/>
                  </a:lnTo>
                  <a:lnTo>
                    <a:pt x="2332266" y="96638"/>
                  </a:lnTo>
                  <a:lnTo>
                    <a:pt x="2346067" y="100269"/>
                  </a:lnTo>
                  <a:lnTo>
                    <a:pt x="2359867" y="103969"/>
                  </a:lnTo>
                  <a:lnTo>
                    <a:pt x="2373667" y="107738"/>
                  </a:lnTo>
                  <a:lnTo>
                    <a:pt x="2387468" y="111574"/>
                  </a:lnTo>
                  <a:lnTo>
                    <a:pt x="2401268" y="115474"/>
                  </a:lnTo>
                  <a:lnTo>
                    <a:pt x="2415068" y="119435"/>
                  </a:lnTo>
                  <a:lnTo>
                    <a:pt x="2428869" y="123457"/>
                  </a:lnTo>
                  <a:lnTo>
                    <a:pt x="2442669" y="127538"/>
                  </a:lnTo>
                  <a:lnTo>
                    <a:pt x="2456470" y="131675"/>
                  </a:lnTo>
                  <a:lnTo>
                    <a:pt x="2470270" y="135866"/>
                  </a:lnTo>
                  <a:lnTo>
                    <a:pt x="2484070" y="140111"/>
                  </a:lnTo>
                  <a:lnTo>
                    <a:pt x="2497871" y="144406"/>
                  </a:lnTo>
                  <a:lnTo>
                    <a:pt x="2511671" y="148752"/>
                  </a:lnTo>
                  <a:lnTo>
                    <a:pt x="2525472" y="153145"/>
                  </a:lnTo>
                  <a:lnTo>
                    <a:pt x="2539272" y="157584"/>
                  </a:lnTo>
                  <a:lnTo>
                    <a:pt x="2553072" y="162069"/>
                  </a:lnTo>
                  <a:lnTo>
                    <a:pt x="2566873" y="166597"/>
                  </a:lnTo>
                  <a:lnTo>
                    <a:pt x="2580673" y="171167"/>
                  </a:lnTo>
                  <a:lnTo>
                    <a:pt x="2594474" y="175779"/>
                  </a:lnTo>
                  <a:lnTo>
                    <a:pt x="2608274" y="180430"/>
                  </a:lnTo>
                  <a:lnTo>
                    <a:pt x="2622074" y="185120"/>
                  </a:lnTo>
                  <a:lnTo>
                    <a:pt x="2635875" y="189848"/>
                  </a:lnTo>
                  <a:lnTo>
                    <a:pt x="2649675" y="194613"/>
                  </a:lnTo>
                  <a:lnTo>
                    <a:pt x="2663476" y="199413"/>
                  </a:lnTo>
                  <a:lnTo>
                    <a:pt x="2677276" y="204249"/>
                  </a:lnTo>
                  <a:lnTo>
                    <a:pt x="2691076" y="209120"/>
                  </a:lnTo>
                  <a:lnTo>
                    <a:pt x="2704877" y="214024"/>
                  </a:lnTo>
                  <a:lnTo>
                    <a:pt x="2718677" y="218961"/>
                  </a:lnTo>
                  <a:lnTo>
                    <a:pt x="2732478" y="223931"/>
                  </a:lnTo>
                  <a:lnTo>
                    <a:pt x="2746278" y="228933"/>
                  </a:lnTo>
                  <a:lnTo>
                    <a:pt x="2760078" y="233967"/>
                  </a:lnTo>
                  <a:lnTo>
                    <a:pt x="2773879" y="239033"/>
                  </a:lnTo>
                  <a:lnTo>
                    <a:pt x="2787679" y="244131"/>
                  </a:lnTo>
                  <a:lnTo>
                    <a:pt x="2801480" y="249259"/>
                  </a:lnTo>
                  <a:lnTo>
                    <a:pt x="2815280" y="254419"/>
                  </a:lnTo>
                  <a:lnTo>
                    <a:pt x="2829080" y="259611"/>
                  </a:lnTo>
                  <a:lnTo>
                    <a:pt x="2842881" y="264834"/>
                  </a:lnTo>
                  <a:lnTo>
                    <a:pt x="2856681" y="270088"/>
                  </a:lnTo>
                  <a:lnTo>
                    <a:pt x="2870482" y="275374"/>
                  </a:lnTo>
                  <a:lnTo>
                    <a:pt x="2884282" y="280693"/>
                  </a:lnTo>
                  <a:lnTo>
                    <a:pt x="2898082" y="286044"/>
                  </a:lnTo>
                  <a:lnTo>
                    <a:pt x="2911883" y="291429"/>
                  </a:lnTo>
                  <a:lnTo>
                    <a:pt x="2925683" y="296847"/>
                  </a:lnTo>
                  <a:lnTo>
                    <a:pt x="2939483" y="302299"/>
                  </a:lnTo>
                  <a:lnTo>
                    <a:pt x="2953284" y="307787"/>
                  </a:lnTo>
                  <a:lnTo>
                    <a:pt x="2967084" y="313310"/>
                  </a:lnTo>
                  <a:lnTo>
                    <a:pt x="2967084" y="31331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48686" y="2114016"/>
              <a:ext cx="2967084" cy="893640"/>
            </a:xfrm>
            <a:custGeom>
              <a:avLst/>
              <a:pathLst>
                <a:path w="2967084" h="893640">
                  <a:moveTo>
                    <a:pt x="0" y="893640"/>
                  </a:moveTo>
                  <a:lnTo>
                    <a:pt x="0" y="893640"/>
                  </a:lnTo>
                  <a:lnTo>
                    <a:pt x="13800" y="882889"/>
                  </a:lnTo>
                  <a:lnTo>
                    <a:pt x="27600" y="872183"/>
                  </a:lnTo>
                  <a:lnTo>
                    <a:pt x="41401" y="861524"/>
                  </a:lnTo>
                  <a:lnTo>
                    <a:pt x="55201" y="850913"/>
                  </a:lnTo>
                  <a:lnTo>
                    <a:pt x="69001" y="840349"/>
                  </a:lnTo>
                  <a:lnTo>
                    <a:pt x="82802" y="829834"/>
                  </a:lnTo>
                  <a:lnTo>
                    <a:pt x="96602" y="819367"/>
                  </a:lnTo>
                  <a:lnTo>
                    <a:pt x="110403" y="808950"/>
                  </a:lnTo>
                  <a:lnTo>
                    <a:pt x="124203" y="798584"/>
                  </a:lnTo>
                  <a:lnTo>
                    <a:pt x="138003" y="788268"/>
                  </a:lnTo>
                  <a:lnTo>
                    <a:pt x="151804" y="778004"/>
                  </a:lnTo>
                  <a:lnTo>
                    <a:pt x="165604" y="767791"/>
                  </a:lnTo>
                  <a:lnTo>
                    <a:pt x="179405" y="757632"/>
                  </a:lnTo>
                  <a:lnTo>
                    <a:pt x="193205" y="747527"/>
                  </a:lnTo>
                  <a:lnTo>
                    <a:pt x="207005" y="737475"/>
                  </a:lnTo>
                  <a:lnTo>
                    <a:pt x="220806" y="727479"/>
                  </a:lnTo>
                  <a:lnTo>
                    <a:pt x="234606" y="717539"/>
                  </a:lnTo>
                  <a:lnTo>
                    <a:pt x="248407" y="707655"/>
                  </a:lnTo>
                  <a:lnTo>
                    <a:pt x="262207" y="697828"/>
                  </a:lnTo>
                  <a:lnTo>
                    <a:pt x="276007" y="688060"/>
                  </a:lnTo>
                  <a:lnTo>
                    <a:pt x="289808" y="678350"/>
                  </a:lnTo>
                  <a:lnTo>
                    <a:pt x="303608" y="668700"/>
                  </a:lnTo>
                  <a:lnTo>
                    <a:pt x="317409" y="659110"/>
                  </a:lnTo>
                  <a:lnTo>
                    <a:pt x="331209" y="649582"/>
                  </a:lnTo>
                  <a:lnTo>
                    <a:pt x="345009" y="640115"/>
                  </a:lnTo>
                  <a:lnTo>
                    <a:pt x="358810" y="630711"/>
                  </a:lnTo>
                  <a:lnTo>
                    <a:pt x="372610" y="621371"/>
                  </a:lnTo>
                  <a:lnTo>
                    <a:pt x="386411" y="612095"/>
                  </a:lnTo>
                  <a:lnTo>
                    <a:pt x="400211" y="602884"/>
                  </a:lnTo>
                  <a:lnTo>
                    <a:pt x="414011" y="593739"/>
                  </a:lnTo>
                  <a:lnTo>
                    <a:pt x="427812" y="584661"/>
                  </a:lnTo>
                  <a:lnTo>
                    <a:pt x="441612" y="575650"/>
                  </a:lnTo>
                  <a:lnTo>
                    <a:pt x="455413" y="566707"/>
                  </a:lnTo>
                  <a:lnTo>
                    <a:pt x="469213" y="557832"/>
                  </a:lnTo>
                  <a:lnTo>
                    <a:pt x="483013" y="549027"/>
                  </a:lnTo>
                  <a:lnTo>
                    <a:pt x="496814" y="540291"/>
                  </a:lnTo>
                  <a:lnTo>
                    <a:pt x="510614" y="531627"/>
                  </a:lnTo>
                  <a:lnTo>
                    <a:pt x="524414" y="523033"/>
                  </a:lnTo>
                  <a:lnTo>
                    <a:pt x="538215" y="514511"/>
                  </a:lnTo>
                  <a:lnTo>
                    <a:pt x="552015" y="506061"/>
                  </a:lnTo>
                  <a:lnTo>
                    <a:pt x="565816" y="497683"/>
                  </a:lnTo>
                  <a:lnTo>
                    <a:pt x="579616" y="489379"/>
                  </a:lnTo>
                  <a:lnTo>
                    <a:pt x="593416" y="481147"/>
                  </a:lnTo>
                  <a:lnTo>
                    <a:pt x="607217" y="472990"/>
                  </a:lnTo>
                  <a:lnTo>
                    <a:pt x="621017" y="464906"/>
                  </a:lnTo>
                  <a:lnTo>
                    <a:pt x="634818" y="456897"/>
                  </a:lnTo>
                  <a:lnTo>
                    <a:pt x="648618" y="448961"/>
                  </a:lnTo>
                  <a:lnTo>
                    <a:pt x="662418" y="441101"/>
                  </a:lnTo>
                  <a:lnTo>
                    <a:pt x="676219" y="433314"/>
                  </a:lnTo>
                  <a:lnTo>
                    <a:pt x="690019" y="425602"/>
                  </a:lnTo>
                  <a:lnTo>
                    <a:pt x="703820" y="417965"/>
                  </a:lnTo>
                  <a:lnTo>
                    <a:pt x="717620" y="410402"/>
                  </a:lnTo>
                  <a:lnTo>
                    <a:pt x="731420" y="402913"/>
                  </a:lnTo>
                  <a:lnTo>
                    <a:pt x="745221" y="395498"/>
                  </a:lnTo>
                  <a:lnTo>
                    <a:pt x="759021" y="388157"/>
                  </a:lnTo>
                  <a:lnTo>
                    <a:pt x="772822" y="380889"/>
                  </a:lnTo>
                  <a:lnTo>
                    <a:pt x="786622" y="373694"/>
                  </a:lnTo>
                  <a:lnTo>
                    <a:pt x="800422" y="366571"/>
                  </a:lnTo>
                  <a:lnTo>
                    <a:pt x="814223" y="359521"/>
                  </a:lnTo>
                  <a:lnTo>
                    <a:pt x="828023" y="352542"/>
                  </a:lnTo>
                  <a:lnTo>
                    <a:pt x="841824" y="345634"/>
                  </a:lnTo>
                  <a:lnTo>
                    <a:pt x="855624" y="338797"/>
                  </a:lnTo>
                  <a:lnTo>
                    <a:pt x="869424" y="332030"/>
                  </a:lnTo>
                  <a:lnTo>
                    <a:pt x="883225" y="325331"/>
                  </a:lnTo>
                  <a:lnTo>
                    <a:pt x="897025" y="318701"/>
                  </a:lnTo>
                  <a:lnTo>
                    <a:pt x="910826" y="312139"/>
                  </a:lnTo>
                  <a:lnTo>
                    <a:pt x="924626" y="305644"/>
                  </a:lnTo>
                  <a:lnTo>
                    <a:pt x="938426" y="299215"/>
                  </a:lnTo>
                  <a:lnTo>
                    <a:pt x="952227" y="292851"/>
                  </a:lnTo>
                  <a:lnTo>
                    <a:pt x="966027" y="286553"/>
                  </a:lnTo>
                  <a:lnTo>
                    <a:pt x="979827" y="280318"/>
                  </a:lnTo>
                  <a:lnTo>
                    <a:pt x="993628" y="274146"/>
                  </a:lnTo>
                  <a:lnTo>
                    <a:pt x="1007428" y="268037"/>
                  </a:lnTo>
                  <a:lnTo>
                    <a:pt x="1021229" y="261989"/>
                  </a:lnTo>
                  <a:lnTo>
                    <a:pt x="1035029" y="256002"/>
                  </a:lnTo>
                  <a:lnTo>
                    <a:pt x="1048829" y="250076"/>
                  </a:lnTo>
                  <a:lnTo>
                    <a:pt x="1062630" y="244208"/>
                  </a:lnTo>
                  <a:lnTo>
                    <a:pt x="1076430" y="238400"/>
                  </a:lnTo>
                  <a:lnTo>
                    <a:pt x="1090231" y="232650"/>
                  </a:lnTo>
                  <a:lnTo>
                    <a:pt x="1104031" y="226957"/>
                  </a:lnTo>
                  <a:lnTo>
                    <a:pt x="1117831" y="221322"/>
                  </a:lnTo>
                  <a:lnTo>
                    <a:pt x="1131632" y="215743"/>
                  </a:lnTo>
                  <a:lnTo>
                    <a:pt x="1145432" y="210220"/>
                  </a:lnTo>
                  <a:lnTo>
                    <a:pt x="1159233" y="204753"/>
                  </a:lnTo>
                  <a:lnTo>
                    <a:pt x="1173033" y="199341"/>
                  </a:lnTo>
                  <a:lnTo>
                    <a:pt x="1186833" y="193985"/>
                  </a:lnTo>
                  <a:lnTo>
                    <a:pt x="1200634" y="188683"/>
                  </a:lnTo>
                  <a:lnTo>
                    <a:pt x="1214434" y="183436"/>
                  </a:lnTo>
                  <a:lnTo>
                    <a:pt x="1228235" y="178244"/>
                  </a:lnTo>
                  <a:lnTo>
                    <a:pt x="1242035" y="173107"/>
                  </a:lnTo>
                  <a:lnTo>
                    <a:pt x="1255835" y="168024"/>
                  </a:lnTo>
                  <a:lnTo>
                    <a:pt x="1269636" y="162997"/>
                  </a:lnTo>
                  <a:lnTo>
                    <a:pt x="1283436" y="158025"/>
                  </a:lnTo>
                  <a:lnTo>
                    <a:pt x="1297237" y="153108"/>
                  </a:lnTo>
                  <a:lnTo>
                    <a:pt x="1311037" y="148247"/>
                  </a:lnTo>
                  <a:lnTo>
                    <a:pt x="1324837" y="143440"/>
                  </a:lnTo>
                  <a:lnTo>
                    <a:pt x="1338638" y="138688"/>
                  </a:lnTo>
                  <a:lnTo>
                    <a:pt x="1352438" y="133991"/>
                  </a:lnTo>
                  <a:lnTo>
                    <a:pt x="1366239" y="129349"/>
                  </a:lnTo>
                  <a:lnTo>
                    <a:pt x="1380039" y="124760"/>
                  </a:lnTo>
                  <a:lnTo>
                    <a:pt x="1393839" y="120227"/>
                  </a:lnTo>
                  <a:lnTo>
                    <a:pt x="1407640" y="115747"/>
                  </a:lnTo>
                  <a:lnTo>
                    <a:pt x="1421440" y="111323"/>
                  </a:lnTo>
                  <a:lnTo>
                    <a:pt x="1435241" y="106954"/>
                  </a:lnTo>
                  <a:lnTo>
                    <a:pt x="1449041" y="102640"/>
                  </a:lnTo>
                  <a:lnTo>
                    <a:pt x="1462841" y="98382"/>
                  </a:lnTo>
                  <a:lnTo>
                    <a:pt x="1476642" y="94180"/>
                  </a:lnTo>
                  <a:lnTo>
                    <a:pt x="1490442" y="90036"/>
                  </a:lnTo>
                  <a:lnTo>
                    <a:pt x="1504242" y="85948"/>
                  </a:lnTo>
                  <a:lnTo>
                    <a:pt x="1518043" y="81919"/>
                  </a:lnTo>
                  <a:lnTo>
                    <a:pt x="1531843" y="77949"/>
                  </a:lnTo>
                  <a:lnTo>
                    <a:pt x="1545644" y="74039"/>
                  </a:lnTo>
                  <a:lnTo>
                    <a:pt x="1559444" y="70190"/>
                  </a:lnTo>
                  <a:lnTo>
                    <a:pt x="1573244" y="66404"/>
                  </a:lnTo>
                  <a:lnTo>
                    <a:pt x="1587045" y="62681"/>
                  </a:lnTo>
                  <a:lnTo>
                    <a:pt x="1600845" y="59023"/>
                  </a:lnTo>
                  <a:lnTo>
                    <a:pt x="1614646" y="55431"/>
                  </a:lnTo>
                  <a:lnTo>
                    <a:pt x="1628446" y="51908"/>
                  </a:lnTo>
                  <a:lnTo>
                    <a:pt x="1642246" y="48456"/>
                  </a:lnTo>
                  <a:lnTo>
                    <a:pt x="1656047" y="45077"/>
                  </a:lnTo>
                  <a:lnTo>
                    <a:pt x="1669847" y="41773"/>
                  </a:lnTo>
                  <a:lnTo>
                    <a:pt x="1683648" y="38548"/>
                  </a:lnTo>
                  <a:lnTo>
                    <a:pt x="1697448" y="35405"/>
                  </a:lnTo>
                  <a:lnTo>
                    <a:pt x="1711248" y="32347"/>
                  </a:lnTo>
                  <a:lnTo>
                    <a:pt x="1725049" y="29378"/>
                  </a:lnTo>
                  <a:lnTo>
                    <a:pt x="1738849" y="26504"/>
                  </a:lnTo>
                  <a:lnTo>
                    <a:pt x="1752650" y="23729"/>
                  </a:lnTo>
                  <a:lnTo>
                    <a:pt x="1766450" y="21060"/>
                  </a:lnTo>
                  <a:lnTo>
                    <a:pt x="1780250" y="18502"/>
                  </a:lnTo>
                  <a:lnTo>
                    <a:pt x="1794051" y="16063"/>
                  </a:lnTo>
                  <a:lnTo>
                    <a:pt x="1807851" y="13751"/>
                  </a:lnTo>
                  <a:lnTo>
                    <a:pt x="1821652" y="11574"/>
                  </a:lnTo>
                  <a:lnTo>
                    <a:pt x="1835452" y="9544"/>
                  </a:lnTo>
                  <a:lnTo>
                    <a:pt x="1849252" y="7670"/>
                  </a:lnTo>
                  <a:lnTo>
                    <a:pt x="1863053" y="5965"/>
                  </a:lnTo>
                  <a:lnTo>
                    <a:pt x="1876853" y="4441"/>
                  </a:lnTo>
                  <a:lnTo>
                    <a:pt x="1890654" y="3114"/>
                  </a:lnTo>
                  <a:lnTo>
                    <a:pt x="1904454" y="1998"/>
                  </a:lnTo>
                  <a:lnTo>
                    <a:pt x="1918254" y="1110"/>
                  </a:lnTo>
                  <a:lnTo>
                    <a:pt x="1932055" y="468"/>
                  </a:lnTo>
                  <a:lnTo>
                    <a:pt x="1945855" y="91"/>
                  </a:lnTo>
                  <a:lnTo>
                    <a:pt x="1959655" y="0"/>
                  </a:lnTo>
                  <a:lnTo>
                    <a:pt x="1973456" y="214"/>
                  </a:lnTo>
                  <a:lnTo>
                    <a:pt x="1987256" y="757"/>
                  </a:lnTo>
                  <a:lnTo>
                    <a:pt x="2001057" y="1650"/>
                  </a:lnTo>
                  <a:lnTo>
                    <a:pt x="2014857" y="2915"/>
                  </a:lnTo>
                  <a:lnTo>
                    <a:pt x="2028657" y="4576"/>
                  </a:lnTo>
                  <a:lnTo>
                    <a:pt x="2042458" y="6654"/>
                  </a:lnTo>
                  <a:lnTo>
                    <a:pt x="2056258" y="9170"/>
                  </a:lnTo>
                  <a:lnTo>
                    <a:pt x="2070059" y="12143"/>
                  </a:lnTo>
                  <a:lnTo>
                    <a:pt x="2083859" y="15593"/>
                  </a:lnTo>
                  <a:lnTo>
                    <a:pt x="2097659" y="19534"/>
                  </a:lnTo>
                  <a:lnTo>
                    <a:pt x="2111460" y="23979"/>
                  </a:lnTo>
                  <a:lnTo>
                    <a:pt x="2125260" y="28939"/>
                  </a:lnTo>
                  <a:lnTo>
                    <a:pt x="2139061" y="34420"/>
                  </a:lnTo>
                  <a:lnTo>
                    <a:pt x="2152861" y="40425"/>
                  </a:lnTo>
                  <a:lnTo>
                    <a:pt x="2166661" y="46954"/>
                  </a:lnTo>
                  <a:lnTo>
                    <a:pt x="2180462" y="54002"/>
                  </a:lnTo>
                  <a:lnTo>
                    <a:pt x="2194262" y="61562"/>
                  </a:lnTo>
                  <a:lnTo>
                    <a:pt x="2208063" y="69623"/>
                  </a:lnTo>
                  <a:lnTo>
                    <a:pt x="2221863" y="78170"/>
                  </a:lnTo>
                  <a:lnTo>
                    <a:pt x="2235663" y="87186"/>
                  </a:lnTo>
                  <a:lnTo>
                    <a:pt x="2249464" y="96653"/>
                  </a:lnTo>
                  <a:lnTo>
                    <a:pt x="2263264" y="106548"/>
                  </a:lnTo>
                  <a:lnTo>
                    <a:pt x="2277065" y="116849"/>
                  </a:lnTo>
                  <a:lnTo>
                    <a:pt x="2290865" y="127534"/>
                  </a:lnTo>
                  <a:lnTo>
                    <a:pt x="2304665" y="138577"/>
                  </a:lnTo>
                  <a:lnTo>
                    <a:pt x="2318466" y="149955"/>
                  </a:lnTo>
                  <a:lnTo>
                    <a:pt x="2332266" y="161644"/>
                  </a:lnTo>
                  <a:lnTo>
                    <a:pt x="2346067" y="173619"/>
                  </a:lnTo>
                  <a:lnTo>
                    <a:pt x="2359867" y="185860"/>
                  </a:lnTo>
                  <a:lnTo>
                    <a:pt x="2373667" y="198343"/>
                  </a:lnTo>
                  <a:lnTo>
                    <a:pt x="2387468" y="211048"/>
                  </a:lnTo>
                  <a:lnTo>
                    <a:pt x="2401268" y="223955"/>
                  </a:lnTo>
                  <a:lnTo>
                    <a:pt x="2415068" y="237046"/>
                  </a:lnTo>
                  <a:lnTo>
                    <a:pt x="2428869" y="250304"/>
                  </a:lnTo>
                  <a:lnTo>
                    <a:pt x="2442669" y="263712"/>
                  </a:lnTo>
                  <a:lnTo>
                    <a:pt x="2456470" y="277257"/>
                  </a:lnTo>
                  <a:lnTo>
                    <a:pt x="2470270" y="290924"/>
                  </a:lnTo>
                  <a:lnTo>
                    <a:pt x="2484070" y="304702"/>
                  </a:lnTo>
                  <a:lnTo>
                    <a:pt x="2497871" y="318578"/>
                  </a:lnTo>
                  <a:lnTo>
                    <a:pt x="2511671" y="332543"/>
                  </a:lnTo>
                  <a:lnTo>
                    <a:pt x="2525472" y="346588"/>
                  </a:lnTo>
                  <a:lnTo>
                    <a:pt x="2539272" y="360703"/>
                  </a:lnTo>
                  <a:lnTo>
                    <a:pt x="2553072" y="374882"/>
                  </a:lnTo>
                  <a:lnTo>
                    <a:pt x="2566873" y="389118"/>
                  </a:lnTo>
                  <a:lnTo>
                    <a:pt x="2580673" y="403404"/>
                  </a:lnTo>
                  <a:lnTo>
                    <a:pt x="2594474" y="417736"/>
                  </a:lnTo>
                  <a:lnTo>
                    <a:pt x="2608274" y="432107"/>
                  </a:lnTo>
                  <a:lnTo>
                    <a:pt x="2622074" y="446514"/>
                  </a:lnTo>
                  <a:lnTo>
                    <a:pt x="2635875" y="460953"/>
                  </a:lnTo>
                  <a:lnTo>
                    <a:pt x="2649675" y="475421"/>
                  </a:lnTo>
                  <a:lnTo>
                    <a:pt x="2663476" y="489913"/>
                  </a:lnTo>
                  <a:lnTo>
                    <a:pt x="2677276" y="504428"/>
                  </a:lnTo>
                  <a:lnTo>
                    <a:pt x="2691076" y="518963"/>
                  </a:lnTo>
                  <a:lnTo>
                    <a:pt x="2704877" y="533515"/>
                  </a:lnTo>
                  <a:lnTo>
                    <a:pt x="2718677" y="548083"/>
                  </a:lnTo>
                  <a:lnTo>
                    <a:pt x="2732478" y="562665"/>
                  </a:lnTo>
                  <a:lnTo>
                    <a:pt x="2746278" y="577260"/>
                  </a:lnTo>
                  <a:lnTo>
                    <a:pt x="2760078" y="591865"/>
                  </a:lnTo>
                  <a:lnTo>
                    <a:pt x="2773879" y="606480"/>
                  </a:lnTo>
                  <a:lnTo>
                    <a:pt x="2787679" y="621104"/>
                  </a:lnTo>
                  <a:lnTo>
                    <a:pt x="2801480" y="635736"/>
                  </a:lnTo>
                  <a:lnTo>
                    <a:pt x="2815280" y="650374"/>
                  </a:lnTo>
                  <a:lnTo>
                    <a:pt x="2829080" y="665018"/>
                  </a:lnTo>
                  <a:lnTo>
                    <a:pt x="2842881" y="679668"/>
                  </a:lnTo>
                  <a:lnTo>
                    <a:pt x="2856681" y="694323"/>
                  </a:lnTo>
                  <a:lnTo>
                    <a:pt x="2870482" y="708981"/>
                  </a:lnTo>
                  <a:lnTo>
                    <a:pt x="2884282" y="723644"/>
                  </a:lnTo>
                  <a:lnTo>
                    <a:pt x="2898082" y="738310"/>
                  </a:lnTo>
                  <a:lnTo>
                    <a:pt x="2911883" y="752979"/>
                  </a:lnTo>
                  <a:lnTo>
                    <a:pt x="2925683" y="767650"/>
                  </a:lnTo>
                  <a:lnTo>
                    <a:pt x="2939483" y="782324"/>
                  </a:lnTo>
                  <a:lnTo>
                    <a:pt x="2953284" y="797000"/>
                  </a:lnTo>
                  <a:lnTo>
                    <a:pt x="2967084" y="811677"/>
                  </a:lnTo>
                  <a:lnTo>
                    <a:pt x="2967084" y="811677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48686" y="2121157"/>
              <a:ext cx="2967084" cy="1409088"/>
            </a:xfrm>
            <a:custGeom>
              <a:avLst/>
              <a:pathLst>
                <a:path w="2967084" h="1409088">
                  <a:moveTo>
                    <a:pt x="0" y="1409088"/>
                  </a:moveTo>
                  <a:lnTo>
                    <a:pt x="0" y="1409088"/>
                  </a:lnTo>
                  <a:lnTo>
                    <a:pt x="13800" y="1390280"/>
                  </a:lnTo>
                  <a:lnTo>
                    <a:pt x="27600" y="1371566"/>
                  </a:lnTo>
                  <a:lnTo>
                    <a:pt x="41401" y="1352947"/>
                  </a:lnTo>
                  <a:lnTo>
                    <a:pt x="55201" y="1334424"/>
                  </a:lnTo>
                  <a:lnTo>
                    <a:pt x="69001" y="1315997"/>
                  </a:lnTo>
                  <a:lnTo>
                    <a:pt x="82802" y="1297668"/>
                  </a:lnTo>
                  <a:lnTo>
                    <a:pt x="96602" y="1279437"/>
                  </a:lnTo>
                  <a:lnTo>
                    <a:pt x="110403" y="1261305"/>
                  </a:lnTo>
                  <a:lnTo>
                    <a:pt x="124203" y="1243273"/>
                  </a:lnTo>
                  <a:lnTo>
                    <a:pt x="138003" y="1225343"/>
                  </a:lnTo>
                  <a:lnTo>
                    <a:pt x="151804" y="1207514"/>
                  </a:lnTo>
                  <a:lnTo>
                    <a:pt x="165604" y="1189789"/>
                  </a:lnTo>
                  <a:lnTo>
                    <a:pt x="179405" y="1172167"/>
                  </a:lnTo>
                  <a:lnTo>
                    <a:pt x="193205" y="1154650"/>
                  </a:lnTo>
                  <a:lnTo>
                    <a:pt x="207005" y="1137239"/>
                  </a:lnTo>
                  <a:lnTo>
                    <a:pt x="220806" y="1119935"/>
                  </a:lnTo>
                  <a:lnTo>
                    <a:pt x="234606" y="1102738"/>
                  </a:lnTo>
                  <a:lnTo>
                    <a:pt x="248407" y="1085650"/>
                  </a:lnTo>
                  <a:lnTo>
                    <a:pt x="262207" y="1068671"/>
                  </a:lnTo>
                  <a:lnTo>
                    <a:pt x="276007" y="1051803"/>
                  </a:lnTo>
                  <a:lnTo>
                    <a:pt x="289808" y="1035047"/>
                  </a:lnTo>
                  <a:lnTo>
                    <a:pt x="303608" y="1018402"/>
                  </a:lnTo>
                  <a:lnTo>
                    <a:pt x="317409" y="1001872"/>
                  </a:lnTo>
                  <a:lnTo>
                    <a:pt x="331209" y="985455"/>
                  </a:lnTo>
                  <a:lnTo>
                    <a:pt x="345009" y="969154"/>
                  </a:lnTo>
                  <a:lnTo>
                    <a:pt x="358810" y="952970"/>
                  </a:lnTo>
                  <a:lnTo>
                    <a:pt x="372610" y="936902"/>
                  </a:lnTo>
                  <a:lnTo>
                    <a:pt x="386411" y="920953"/>
                  </a:lnTo>
                  <a:lnTo>
                    <a:pt x="400211" y="905123"/>
                  </a:lnTo>
                  <a:lnTo>
                    <a:pt x="414011" y="889414"/>
                  </a:lnTo>
                  <a:lnTo>
                    <a:pt x="427812" y="873825"/>
                  </a:lnTo>
                  <a:lnTo>
                    <a:pt x="441612" y="858359"/>
                  </a:lnTo>
                  <a:lnTo>
                    <a:pt x="455413" y="843015"/>
                  </a:lnTo>
                  <a:lnTo>
                    <a:pt x="469213" y="827796"/>
                  </a:lnTo>
                  <a:lnTo>
                    <a:pt x="483013" y="812702"/>
                  </a:lnTo>
                  <a:lnTo>
                    <a:pt x="496814" y="797733"/>
                  </a:lnTo>
                  <a:lnTo>
                    <a:pt x="510614" y="782892"/>
                  </a:lnTo>
                  <a:lnTo>
                    <a:pt x="524414" y="768178"/>
                  </a:lnTo>
                  <a:lnTo>
                    <a:pt x="538215" y="753593"/>
                  </a:lnTo>
                  <a:lnTo>
                    <a:pt x="552015" y="739138"/>
                  </a:lnTo>
                  <a:lnTo>
                    <a:pt x="565816" y="724813"/>
                  </a:lnTo>
                  <a:lnTo>
                    <a:pt x="579616" y="710620"/>
                  </a:lnTo>
                  <a:lnTo>
                    <a:pt x="593416" y="696559"/>
                  </a:lnTo>
                  <a:lnTo>
                    <a:pt x="607217" y="682632"/>
                  </a:lnTo>
                  <a:lnTo>
                    <a:pt x="621017" y="668839"/>
                  </a:lnTo>
                  <a:lnTo>
                    <a:pt x="634818" y="655180"/>
                  </a:lnTo>
                  <a:lnTo>
                    <a:pt x="648618" y="641658"/>
                  </a:lnTo>
                  <a:lnTo>
                    <a:pt x="662418" y="628272"/>
                  </a:lnTo>
                  <a:lnTo>
                    <a:pt x="676219" y="615024"/>
                  </a:lnTo>
                  <a:lnTo>
                    <a:pt x="690019" y="601914"/>
                  </a:lnTo>
                  <a:lnTo>
                    <a:pt x="703820" y="588943"/>
                  </a:lnTo>
                  <a:lnTo>
                    <a:pt x="717620" y="576112"/>
                  </a:lnTo>
                  <a:lnTo>
                    <a:pt x="731420" y="563421"/>
                  </a:lnTo>
                  <a:lnTo>
                    <a:pt x="745221" y="550872"/>
                  </a:lnTo>
                  <a:lnTo>
                    <a:pt x="759021" y="538464"/>
                  </a:lnTo>
                  <a:lnTo>
                    <a:pt x="772822" y="526199"/>
                  </a:lnTo>
                  <a:lnTo>
                    <a:pt x="786622" y="514077"/>
                  </a:lnTo>
                  <a:lnTo>
                    <a:pt x="800422" y="502100"/>
                  </a:lnTo>
                  <a:lnTo>
                    <a:pt x="814223" y="490266"/>
                  </a:lnTo>
                  <a:lnTo>
                    <a:pt x="828023" y="478578"/>
                  </a:lnTo>
                  <a:lnTo>
                    <a:pt x="841824" y="467035"/>
                  </a:lnTo>
                  <a:lnTo>
                    <a:pt x="855624" y="455638"/>
                  </a:lnTo>
                  <a:lnTo>
                    <a:pt x="869424" y="444387"/>
                  </a:lnTo>
                  <a:lnTo>
                    <a:pt x="883225" y="433283"/>
                  </a:lnTo>
                  <a:lnTo>
                    <a:pt x="897025" y="422327"/>
                  </a:lnTo>
                  <a:lnTo>
                    <a:pt x="910826" y="411519"/>
                  </a:lnTo>
                  <a:lnTo>
                    <a:pt x="924626" y="400858"/>
                  </a:lnTo>
                  <a:lnTo>
                    <a:pt x="938426" y="390346"/>
                  </a:lnTo>
                  <a:lnTo>
                    <a:pt x="952227" y="379983"/>
                  </a:lnTo>
                  <a:lnTo>
                    <a:pt x="966027" y="369769"/>
                  </a:lnTo>
                  <a:lnTo>
                    <a:pt x="979827" y="359704"/>
                  </a:lnTo>
                  <a:lnTo>
                    <a:pt x="993628" y="349789"/>
                  </a:lnTo>
                  <a:lnTo>
                    <a:pt x="1007428" y="340023"/>
                  </a:lnTo>
                  <a:lnTo>
                    <a:pt x="1021229" y="330407"/>
                  </a:lnTo>
                  <a:lnTo>
                    <a:pt x="1035029" y="320942"/>
                  </a:lnTo>
                  <a:lnTo>
                    <a:pt x="1048829" y="311627"/>
                  </a:lnTo>
                  <a:lnTo>
                    <a:pt x="1062630" y="302462"/>
                  </a:lnTo>
                  <a:lnTo>
                    <a:pt x="1076430" y="293447"/>
                  </a:lnTo>
                  <a:lnTo>
                    <a:pt x="1090231" y="284584"/>
                  </a:lnTo>
                  <a:lnTo>
                    <a:pt x="1104031" y="275871"/>
                  </a:lnTo>
                  <a:lnTo>
                    <a:pt x="1117831" y="267309"/>
                  </a:lnTo>
                  <a:lnTo>
                    <a:pt x="1131632" y="258898"/>
                  </a:lnTo>
                  <a:lnTo>
                    <a:pt x="1145432" y="250638"/>
                  </a:lnTo>
                  <a:lnTo>
                    <a:pt x="1159233" y="242529"/>
                  </a:lnTo>
                  <a:lnTo>
                    <a:pt x="1173033" y="234571"/>
                  </a:lnTo>
                  <a:lnTo>
                    <a:pt x="1186833" y="226764"/>
                  </a:lnTo>
                  <a:lnTo>
                    <a:pt x="1200634" y="219109"/>
                  </a:lnTo>
                  <a:lnTo>
                    <a:pt x="1214434" y="211605"/>
                  </a:lnTo>
                  <a:lnTo>
                    <a:pt x="1228235" y="204253"/>
                  </a:lnTo>
                  <a:lnTo>
                    <a:pt x="1242035" y="197052"/>
                  </a:lnTo>
                  <a:lnTo>
                    <a:pt x="1255835" y="190004"/>
                  </a:lnTo>
                  <a:lnTo>
                    <a:pt x="1269636" y="183107"/>
                  </a:lnTo>
                  <a:lnTo>
                    <a:pt x="1283436" y="176362"/>
                  </a:lnTo>
                  <a:lnTo>
                    <a:pt x="1297237" y="169769"/>
                  </a:lnTo>
                  <a:lnTo>
                    <a:pt x="1311037" y="163327"/>
                  </a:lnTo>
                  <a:lnTo>
                    <a:pt x="1324837" y="157032"/>
                  </a:lnTo>
                  <a:lnTo>
                    <a:pt x="1338638" y="150883"/>
                  </a:lnTo>
                  <a:lnTo>
                    <a:pt x="1352438" y="144877"/>
                  </a:lnTo>
                  <a:lnTo>
                    <a:pt x="1366239" y="139013"/>
                  </a:lnTo>
                  <a:lnTo>
                    <a:pt x="1380039" y="133288"/>
                  </a:lnTo>
                  <a:lnTo>
                    <a:pt x="1393839" y="127701"/>
                  </a:lnTo>
                  <a:lnTo>
                    <a:pt x="1407640" y="122248"/>
                  </a:lnTo>
                  <a:lnTo>
                    <a:pt x="1421440" y="116929"/>
                  </a:lnTo>
                  <a:lnTo>
                    <a:pt x="1435241" y="111742"/>
                  </a:lnTo>
                  <a:lnTo>
                    <a:pt x="1449041" y="106683"/>
                  </a:lnTo>
                  <a:lnTo>
                    <a:pt x="1462841" y="101753"/>
                  </a:lnTo>
                  <a:lnTo>
                    <a:pt x="1476642" y="96948"/>
                  </a:lnTo>
                  <a:lnTo>
                    <a:pt x="1490442" y="92267"/>
                  </a:lnTo>
                  <a:lnTo>
                    <a:pt x="1504242" y="87709"/>
                  </a:lnTo>
                  <a:lnTo>
                    <a:pt x="1518043" y="83271"/>
                  </a:lnTo>
                  <a:lnTo>
                    <a:pt x="1531843" y="78953"/>
                  </a:lnTo>
                  <a:lnTo>
                    <a:pt x="1545644" y="74752"/>
                  </a:lnTo>
                  <a:lnTo>
                    <a:pt x="1559444" y="70667"/>
                  </a:lnTo>
                  <a:lnTo>
                    <a:pt x="1573244" y="66697"/>
                  </a:lnTo>
                  <a:lnTo>
                    <a:pt x="1587045" y="62840"/>
                  </a:lnTo>
                  <a:lnTo>
                    <a:pt x="1600845" y="59095"/>
                  </a:lnTo>
                  <a:lnTo>
                    <a:pt x="1614646" y="55461"/>
                  </a:lnTo>
                  <a:lnTo>
                    <a:pt x="1628446" y="51937"/>
                  </a:lnTo>
                  <a:lnTo>
                    <a:pt x="1642246" y="48522"/>
                  </a:lnTo>
                  <a:lnTo>
                    <a:pt x="1656047" y="45214"/>
                  </a:lnTo>
                  <a:lnTo>
                    <a:pt x="1669847" y="42013"/>
                  </a:lnTo>
                  <a:lnTo>
                    <a:pt x="1683648" y="38919"/>
                  </a:lnTo>
                  <a:lnTo>
                    <a:pt x="1697448" y="35931"/>
                  </a:lnTo>
                  <a:lnTo>
                    <a:pt x="1711248" y="33049"/>
                  </a:lnTo>
                  <a:lnTo>
                    <a:pt x="1725049" y="30272"/>
                  </a:lnTo>
                  <a:lnTo>
                    <a:pt x="1738849" y="27601"/>
                  </a:lnTo>
                  <a:lnTo>
                    <a:pt x="1752650" y="25036"/>
                  </a:lnTo>
                  <a:lnTo>
                    <a:pt x="1766450" y="22578"/>
                  </a:lnTo>
                  <a:lnTo>
                    <a:pt x="1780250" y="20228"/>
                  </a:lnTo>
                  <a:lnTo>
                    <a:pt x="1794051" y="17986"/>
                  </a:lnTo>
                  <a:lnTo>
                    <a:pt x="1807851" y="15855"/>
                  </a:lnTo>
                  <a:lnTo>
                    <a:pt x="1821652" y="13837"/>
                  </a:lnTo>
                  <a:lnTo>
                    <a:pt x="1835452" y="11934"/>
                  </a:lnTo>
                  <a:lnTo>
                    <a:pt x="1849252" y="10150"/>
                  </a:lnTo>
                  <a:lnTo>
                    <a:pt x="1863053" y="8488"/>
                  </a:lnTo>
                  <a:lnTo>
                    <a:pt x="1876853" y="6953"/>
                  </a:lnTo>
                  <a:lnTo>
                    <a:pt x="1890654" y="5549"/>
                  </a:lnTo>
                  <a:lnTo>
                    <a:pt x="1904454" y="4283"/>
                  </a:lnTo>
                  <a:lnTo>
                    <a:pt x="1918254" y="3163"/>
                  </a:lnTo>
                  <a:lnTo>
                    <a:pt x="1932055" y="2194"/>
                  </a:lnTo>
                  <a:lnTo>
                    <a:pt x="1945855" y="1388"/>
                  </a:lnTo>
                  <a:lnTo>
                    <a:pt x="1959655" y="753"/>
                  </a:lnTo>
                  <a:lnTo>
                    <a:pt x="1973456" y="301"/>
                  </a:lnTo>
                  <a:lnTo>
                    <a:pt x="1987256" y="45"/>
                  </a:lnTo>
                  <a:lnTo>
                    <a:pt x="2001057" y="0"/>
                  </a:lnTo>
                  <a:lnTo>
                    <a:pt x="2014857" y="179"/>
                  </a:lnTo>
                  <a:lnTo>
                    <a:pt x="2028657" y="602"/>
                  </a:lnTo>
                  <a:lnTo>
                    <a:pt x="2042458" y="1285"/>
                  </a:lnTo>
                  <a:lnTo>
                    <a:pt x="2056258" y="2249"/>
                  </a:lnTo>
                  <a:lnTo>
                    <a:pt x="2070059" y="3516"/>
                  </a:lnTo>
                  <a:lnTo>
                    <a:pt x="2083859" y="5108"/>
                  </a:lnTo>
                  <a:lnTo>
                    <a:pt x="2097659" y="7049"/>
                  </a:lnTo>
                  <a:lnTo>
                    <a:pt x="2111460" y="9363"/>
                  </a:lnTo>
                  <a:lnTo>
                    <a:pt x="2125260" y="12075"/>
                  </a:lnTo>
                  <a:lnTo>
                    <a:pt x="2139061" y="15210"/>
                  </a:lnTo>
                  <a:lnTo>
                    <a:pt x="2152861" y="18793"/>
                  </a:lnTo>
                  <a:lnTo>
                    <a:pt x="2166661" y="22848"/>
                  </a:lnTo>
                  <a:lnTo>
                    <a:pt x="2180462" y="27397"/>
                  </a:lnTo>
                  <a:lnTo>
                    <a:pt x="2194262" y="32461"/>
                  </a:lnTo>
                  <a:lnTo>
                    <a:pt x="2208063" y="38057"/>
                  </a:lnTo>
                  <a:lnTo>
                    <a:pt x="2221863" y="44201"/>
                  </a:lnTo>
                  <a:lnTo>
                    <a:pt x="2235663" y="50902"/>
                  </a:lnTo>
                  <a:lnTo>
                    <a:pt x="2249464" y="58169"/>
                  </a:lnTo>
                  <a:lnTo>
                    <a:pt x="2263264" y="66003"/>
                  </a:lnTo>
                  <a:lnTo>
                    <a:pt x="2277065" y="74403"/>
                  </a:lnTo>
                  <a:lnTo>
                    <a:pt x="2290865" y="83362"/>
                  </a:lnTo>
                  <a:lnTo>
                    <a:pt x="2304665" y="92869"/>
                  </a:lnTo>
                  <a:lnTo>
                    <a:pt x="2318466" y="102909"/>
                  </a:lnTo>
                  <a:lnTo>
                    <a:pt x="2332266" y="113464"/>
                  </a:lnTo>
                  <a:lnTo>
                    <a:pt x="2346067" y="124511"/>
                  </a:lnTo>
                  <a:lnTo>
                    <a:pt x="2359867" y="136028"/>
                  </a:lnTo>
                  <a:lnTo>
                    <a:pt x="2373667" y="147991"/>
                  </a:lnTo>
                  <a:lnTo>
                    <a:pt x="2387468" y="160374"/>
                  </a:lnTo>
                  <a:lnTo>
                    <a:pt x="2401268" y="173152"/>
                  </a:lnTo>
                  <a:lnTo>
                    <a:pt x="2415068" y="186296"/>
                  </a:lnTo>
                  <a:lnTo>
                    <a:pt x="2428869" y="199781"/>
                  </a:lnTo>
                  <a:lnTo>
                    <a:pt x="2442669" y="213579"/>
                  </a:lnTo>
                  <a:lnTo>
                    <a:pt x="2456470" y="227665"/>
                  </a:lnTo>
                  <a:lnTo>
                    <a:pt x="2470270" y="242015"/>
                  </a:lnTo>
                  <a:lnTo>
                    <a:pt x="2484070" y="256604"/>
                  </a:lnTo>
                  <a:lnTo>
                    <a:pt x="2497871" y="271411"/>
                  </a:lnTo>
                  <a:lnTo>
                    <a:pt x="2511671" y="286414"/>
                  </a:lnTo>
                  <a:lnTo>
                    <a:pt x="2525472" y="301596"/>
                  </a:lnTo>
                  <a:lnTo>
                    <a:pt x="2539272" y="316937"/>
                  </a:lnTo>
                  <a:lnTo>
                    <a:pt x="2553072" y="332421"/>
                  </a:lnTo>
                  <a:lnTo>
                    <a:pt x="2566873" y="348034"/>
                  </a:lnTo>
                  <a:lnTo>
                    <a:pt x="2580673" y="363762"/>
                  </a:lnTo>
                  <a:lnTo>
                    <a:pt x="2594474" y="379593"/>
                  </a:lnTo>
                  <a:lnTo>
                    <a:pt x="2608274" y="395515"/>
                  </a:lnTo>
                  <a:lnTo>
                    <a:pt x="2622074" y="411519"/>
                  </a:lnTo>
                  <a:lnTo>
                    <a:pt x="2635875" y="427595"/>
                  </a:lnTo>
                  <a:lnTo>
                    <a:pt x="2649675" y="443736"/>
                  </a:lnTo>
                  <a:lnTo>
                    <a:pt x="2663476" y="459933"/>
                  </a:lnTo>
                  <a:lnTo>
                    <a:pt x="2677276" y="476182"/>
                  </a:lnTo>
                  <a:lnTo>
                    <a:pt x="2691076" y="492475"/>
                  </a:lnTo>
                  <a:lnTo>
                    <a:pt x="2704877" y="508808"/>
                  </a:lnTo>
                  <a:lnTo>
                    <a:pt x="2718677" y="525176"/>
                  </a:lnTo>
                  <a:lnTo>
                    <a:pt x="2732478" y="541575"/>
                  </a:lnTo>
                  <a:lnTo>
                    <a:pt x="2746278" y="558002"/>
                  </a:lnTo>
                  <a:lnTo>
                    <a:pt x="2760078" y="574453"/>
                  </a:lnTo>
                  <a:lnTo>
                    <a:pt x="2773879" y="590925"/>
                  </a:lnTo>
                  <a:lnTo>
                    <a:pt x="2787679" y="607417"/>
                  </a:lnTo>
                  <a:lnTo>
                    <a:pt x="2801480" y="623925"/>
                  </a:lnTo>
                  <a:lnTo>
                    <a:pt x="2815280" y="640449"/>
                  </a:lnTo>
                  <a:lnTo>
                    <a:pt x="2829080" y="656985"/>
                  </a:lnTo>
                  <a:lnTo>
                    <a:pt x="2842881" y="673533"/>
                  </a:lnTo>
                  <a:lnTo>
                    <a:pt x="2856681" y="690091"/>
                  </a:lnTo>
                  <a:lnTo>
                    <a:pt x="2870482" y="706658"/>
                  </a:lnTo>
                  <a:lnTo>
                    <a:pt x="2884282" y="723233"/>
                  </a:lnTo>
                  <a:lnTo>
                    <a:pt x="2898082" y="739815"/>
                  </a:lnTo>
                  <a:lnTo>
                    <a:pt x="2911883" y="756403"/>
                  </a:lnTo>
                  <a:lnTo>
                    <a:pt x="2925683" y="772996"/>
                  </a:lnTo>
                  <a:lnTo>
                    <a:pt x="2939483" y="789595"/>
                  </a:lnTo>
                  <a:lnTo>
                    <a:pt x="2953284" y="806197"/>
                  </a:lnTo>
                  <a:lnTo>
                    <a:pt x="2967084" y="822803"/>
                  </a:lnTo>
                  <a:lnTo>
                    <a:pt x="2967084" y="822803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48686" y="2159066"/>
              <a:ext cx="2967084" cy="1119315"/>
            </a:xfrm>
            <a:custGeom>
              <a:avLst/>
              <a:pathLst>
                <a:path w="2967084" h="1119315">
                  <a:moveTo>
                    <a:pt x="0" y="1119315"/>
                  </a:moveTo>
                  <a:lnTo>
                    <a:pt x="0" y="1119315"/>
                  </a:lnTo>
                  <a:lnTo>
                    <a:pt x="13800" y="1105427"/>
                  </a:lnTo>
                  <a:lnTo>
                    <a:pt x="27600" y="1091611"/>
                  </a:lnTo>
                  <a:lnTo>
                    <a:pt x="41401" y="1077869"/>
                  </a:lnTo>
                  <a:lnTo>
                    <a:pt x="55201" y="1064200"/>
                  </a:lnTo>
                  <a:lnTo>
                    <a:pt x="69001" y="1050606"/>
                  </a:lnTo>
                  <a:lnTo>
                    <a:pt x="82802" y="1037087"/>
                  </a:lnTo>
                  <a:lnTo>
                    <a:pt x="96602" y="1023643"/>
                  </a:lnTo>
                  <a:lnTo>
                    <a:pt x="110403" y="1010277"/>
                  </a:lnTo>
                  <a:lnTo>
                    <a:pt x="124203" y="996987"/>
                  </a:lnTo>
                  <a:lnTo>
                    <a:pt x="138003" y="983775"/>
                  </a:lnTo>
                  <a:lnTo>
                    <a:pt x="151804" y="970642"/>
                  </a:lnTo>
                  <a:lnTo>
                    <a:pt x="165604" y="957587"/>
                  </a:lnTo>
                  <a:lnTo>
                    <a:pt x="179405" y="944613"/>
                  </a:lnTo>
                  <a:lnTo>
                    <a:pt x="193205" y="931720"/>
                  </a:lnTo>
                  <a:lnTo>
                    <a:pt x="207005" y="918907"/>
                  </a:lnTo>
                  <a:lnTo>
                    <a:pt x="220806" y="906177"/>
                  </a:lnTo>
                  <a:lnTo>
                    <a:pt x="234606" y="893529"/>
                  </a:lnTo>
                  <a:lnTo>
                    <a:pt x="248407" y="880965"/>
                  </a:lnTo>
                  <a:lnTo>
                    <a:pt x="262207" y="868485"/>
                  </a:lnTo>
                  <a:lnTo>
                    <a:pt x="276007" y="856090"/>
                  </a:lnTo>
                  <a:lnTo>
                    <a:pt x="289808" y="843781"/>
                  </a:lnTo>
                  <a:lnTo>
                    <a:pt x="303608" y="831557"/>
                  </a:lnTo>
                  <a:lnTo>
                    <a:pt x="317409" y="819421"/>
                  </a:lnTo>
                  <a:lnTo>
                    <a:pt x="331209" y="807372"/>
                  </a:lnTo>
                  <a:lnTo>
                    <a:pt x="345009" y="795412"/>
                  </a:lnTo>
                  <a:lnTo>
                    <a:pt x="358810" y="783541"/>
                  </a:lnTo>
                  <a:lnTo>
                    <a:pt x="372610" y="771759"/>
                  </a:lnTo>
                  <a:lnTo>
                    <a:pt x="386411" y="760068"/>
                  </a:lnTo>
                  <a:lnTo>
                    <a:pt x="400211" y="748468"/>
                  </a:lnTo>
                  <a:lnTo>
                    <a:pt x="414011" y="736960"/>
                  </a:lnTo>
                  <a:lnTo>
                    <a:pt x="427812" y="725543"/>
                  </a:lnTo>
                  <a:lnTo>
                    <a:pt x="441612" y="714220"/>
                  </a:lnTo>
                  <a:lnTo>
                    <a:pt x="455413" y="702990"/>
                  </a:lnTo>
                  <a:lnTo>
                    <a:pt x="469213" y="691854"/>
                  </a:lnTo>
                  <a:lnTo>
                    <a:pt x="483013" y="680813"/>
                  </a:lnTo>
                  <a:lnTo>
                    <a:pt x="496814" y="669867"/>
                  </a:lnTo>
                  <a:lnTo>
                    <a:pt x="510614" y="659017"/>
                  </a:lnTo>
                  <a:lnTo>
                    <a:pt x="524414" y="648263"/>
                  </a:lnTo>
                  <a:lnTo>
                    <a:pt x="538215" y="637605"/>
                  </a:lnTo>
                  <a:lnTo>
                    <a:pt x="552015" y="627044"/>
                  </a:lnTo>
                  <a:lnTo>
                    <a:pt x="565816" y="616581"/>
                  </a:lnTo>
                  <a:lnTo>
                    <a:pt x="579616" y="606215"/>
                  </a:lnTo>
                  <a:lnTo>
                    <a:pt x="593416" y="595948"/>
                  </a:lnTo>
                  <a:lnTo>
                    <a:pt x="607217" y="585779"/>
                  </a:lnTo>
                  <a:lnTo>
                    <a:pt x="621017" y="575709"/>
                  </a:lnTo>
                  <a:lnTo>
                    <a:pt x="634818" y="565737"/>
                  </a:lnTo>
                  <a:lnTo>
                    <a:pt x="648618" y="555865"/>
                  </a:lnTo>
                  <a:lnTo>
                    <a:pt x="662418" y="546092"/>
                  </a:lnTo>
                  <a:lnTo>
                    <a:pt x="676219" y="536418"/>
                  </a:lnTo>
                  <a:lnTo>
                    <a:pt x="690019" y="526844"/>
                  </a:lnTo>
                  <a:lnTo>
                    <a:pt x="703820" y="517369"/>
                  </a:lnTo>
                  <a:lnTo>
                    <a:pt x="717620" y="507994"/>
                  </a:lnTo>
                  <a:lnTo>
                    <a:pt x="731420" y="498718"/>
                  </a:lnTo>
                  <a:lnTo>
                    <a:pt x="745221" y="489542"/>
                  </a:lnTo>
                  <a:lnTo>
                    <a:pt x="759021" y="480465"/>
                  </a:lnTo>
                  <a:lnTo>
                    <a:pt x="772822" y="471487"/>
                  </a:lnTo>
                  <a:lnTo>
                    <a:pt x="786622" y="462609"/>
                  </a:lnTo>
                  <a:lnTo>
                    <a:pt x="800422" y="453829"/>
                  </a:lnTo>
                  <a:lnTo>
                    <a:pt x="814223" y="445147"/>
                  </a:lnTo>
                  <a:lnTo>
                    <a:pt x="828023" y="436564"/>
                  </a:lnTo>
                  <a:lnTo>
                    <a:pt x="841824" y="428079"/>
                  </a:lnTo>
                  <a:lnTo>
                    <a:pt x="855624" y="419691"/>
                  </a:lnTo>
                  <a:lnTo>
                    <a:pt x="869424" y="411401"/>
                  </a:lnTo>
                  <a:lnTo>
                    <a:pt x="883225" y="403207"/>
                  </a:lnTo>
                  <a:lnTo>
                    <a:pt x="897025" y="395110"/>
                  </a:lnTo>
                  <a:lnTo>
                    <a:pt x="910826" y="387109"/>
                  </a:lnTo>
                  <a:lnTo>
                    <a:pt x="924626" y="379203"/>
                  </a:lnTo>
                  <a:lnTo>
                    <a:pt x="938426" y="371391"/>
                  </a:lnTo>
                  <a:lnTo>
                    <a:pt x="952227" y="363675"/>
                  </a:lnTo>
                  <a:lnTo>
                    <a:pt x="966027" y="356052"/>
                  </a:lnTo>
                  <a:lnTo>
                    <a:pt x="979827" y="348522"/>
                  </a:lnTo>
                  <a:lnTo>
                    <a:pt x="993628" y="341085"/>
                  </a:lnTo>
                  <a:lnTo>
                    <a:pt x="1007428" y="333739"/>
                  </a:lnTo>
                  <a:lnTo>
                    <a:pt x="1021229" y="326486"/>
                  </a:lnTo>
                  <a:lnTo>
                    <a:pt x="1035029" y="319323"/>
                  </a:lnTo>
                  <a:lnTo>
                    <a:pt x="1048829" y="312250"/>
                  </a:lnTo>
                  <a:lnTo>
                    <a:pt x="1062630" y="305268"/>
                  </a:lnTo>
                  <a:lnTo>
                    <a:pt x="1076430" y="298374"/>
                  </a:lnTo>
                  <a:lnTo>
                    <a:pt x="1090231" y="291568"/>
                  </a:lnTo>
                  <a:lnTo>
                    <a:pt x="1104031" y="284851"/>
                  </a:lnTo>
                  <a:lnTo>
                    <a:pt x="1117831" y="278221"/>
                  </a:lnTo>
                  <a:lnTo>
                    <a:pt x="1131632" y="271677"/>
                  </a:lnTo>
                  <a:lnTo>
                    <a:pt x="1145432" y="265220"/>
                  </a:lnTo>
                  <a:lnTo>
                    <a:pt x="1159233" y="258848"/>
                  </a:lnTo>
                  <a:lnTo>
                    <a:pt x="1173033" y="252561"/>
                  </a:lnTo>
                  <a:lnTo>
                    <a:pt x="1186833" y="246359"/>
                  </a:lnTo>
                  <a:lnTo>
                    <a:pt x="1200634" y="240241"/>
                  </a:lnTo>
                  <a:lnTo>
                    <a:pt x="1214434" y="234207"/>
                  </a:lnTo>
                  <a:lnTo>
                    <a:pt x="1228235" y="228256"/>
                  </a:lnTo>
                  <a:lnTo>
                    <a:pt x="1242035" y="222388"/>
                  </a:lnTo>
                  <a:lnTo>
                    <a:pt x="1255835" y="216603"/>
                  </a:lnTo>
                  <a:lnTo>
                    <a:pt x="1269636" y="210899"/>
                  </a:lnTo>
                  <a:lnTo>
                    <a:pt x="1283436" y="205278"/>
                  </a:lnTo>
                  <a:lnTo>
                    <a:pt x="1297237" y="199738"/>
                  </a:lnTo>
                  <a:lnTo>
                    <a:pt x="1311037" y="194279"/>
                  </a:lnTo>
                  <a:lnTo>
                    <a:pt x="1324837" y="188898"/>
                  </a:lnTo>
                  <a:lnTo>
                    <a:pt x="1338638" y="183594"/>
                  </a:lnTo>
                  <a:lnTo>
                    <a:pt x="1352438" y="178366"/>
                  </a:lnTo>
                  <a:lnTo>
                    <a:pt x="1366239" y="173213"/>
                  </a:lnTo>
                  <a:lnTo>
                    <a:pt x="1380039" y="168133"/>
                  </a:lnTo>
                  <a:lnTo>
                    <a:pt x="1393839" y="163125"/>
                  </a:lnTo>
                  <a:lnTo>
                    <a:pt x="1407640" y="158187"/>
                  </a:lnTo>
                  <a:lnTo>
                    <a:pt x="1421440" y="153320"/>
                  </a:lnTo>
                  <a:lnTo>
                    <a:pt x="1435241" y="148521"/>
                  </a:lnTo>
                  <a:lnTo>
                    <a:pt x="1449041" y="143789"/>
                  </a:lnTo>
                  <a:lnTo>
                    <a:pt x="1462841" y="139124"/>
                  </a:lnTo>
                  <a:lnTo>
                    <a:pt x="1476642" y="134525"/>
                  </a:lnTo>
                  <a:lnTo>
                    <a:pt x="1490442" y="129990"/>
                  </a:lnTo>
                  <a:lnTo>
                    <a:pt x="1504242" y="125518"/>
                  </a:lnTo>
                  <a:lnTo>
                    <a:pt x="1518043" y="121110"/>
                  </a:lnTo>
                  <a:lnTo>
                    <a:pt x="1531843" y="116764"/>
                  </a:lnTo>
                  <a:lnTo>
                    <a:pt x="1545644" y="112479"/>
                  </a:lnTo>
                  <a:lnTo>
                    <a:pt x="1559444" y="108255"/>
                  </a:lnTo>
                  <a:lnTo>
                    <a:pt x="1573244" y="104091"/>
                  </a:lnTo>
                  <a:lnTo>
                    <a:pt x="1587045" y="99986"/>
                  </a:lnTo>
                  <a:lnTo>
                    <a:pt x="1600845" y="95940"/>
                  </a:lnTo>
                  <a:lnTo>
                    <a:pt x="1614646" y="91953"/>
                  </a:lnTo>
                  <a:lnTo>
                    <a:pt x="1628446" y="88023"/>
                  </a:lnTo>
                  <a:lnTo>
                    <a:pt x="1642246" y="84151"/>
                  </a:lnTo>
                  <a:lnTo>
                    <a:pt x="1656047" y="80336"/>
                  </a:lnTo>
                  <a:lnTo>
                    <a:pt x="1669847" y="76579"/>
                  </a:lnTo>
                  <a:lnTo>
                    <a:pt x="1683648" y="72879"/>
                  </a:lnTo>
                  <a:lnTo>
                    <a:pt x="1697448" y="69235"/>
                  </a:lnTo>
                  <a:lnTo>
                    <a:pt x="1711248" y="65649"/>
                  </a:lnTo>
                  <a:lnTo>
                    <a:pt x="1725049" y="62121"/>
                  </a:lnTo>
                  <a:lnTo>
                    <a:pt x="1738849" y="58650"/>
                  </a:lnTo>
                  <a:lnTo>
                    <a:pt x="1752650" y="55238"/>
                  </a:lnTo>
                  <a:lnTo>
                    <a:pt x="1766450" y="51885"/>
                  </a:lnTo>
                  <a:lnTo>
                    <a:pt x="1780250" y="48593"/>
                  </a:lnTo>
                  <a:lnTo>
                    <a:pt x="1794051" y="45362"/>
                  </a:lnTo>
                  <a:lnTo>
                    <a:pt x="1807851" y="42195"/>
                  </a:lnTo>
                  <a:lnTo>
                    <a:pt x="1821652" y="39093"/>
                  </a:lnTo>
                  <a:lnTo>
                    <a:pt x="1835452" y="36058"/>
                  </a:lnTo>
                  <a:lnTo>
                    <a:pt x="1849252" y="33094"/>
                  </a:lnTo>
                  <a:lnTo>
                    <a:pt x="1863053" y="30204"/>
                  </a:lnTo>
                  <a:lnTo>
                    <a:pt x="1876853" y="27391"/>
                  </a:lnTo>
                  <a:lnTo>
                    <a:pt x="1890654" y="24661"/>
                  </a:lnTo>
                  <a:lnTo>
                    <a:pt x="1904454" y="22018"/>
                  </a:lnTo>
                  <a:lnTo>
                    <a:pt x="1918254" y="19469"/>
                  </a:lnTo>
                  <a:lnTo>
                    <a:pt x="1932055" y="17021"/>
                  </a:lnTo>
                  <a:lnTo>
                    <a:pt x="1945855" y="14683"/>
                  </a:lnTo>
                  <a:lnTo>
                    <a:pt x="1959655" y="12463"/>
                  </a:lnTo>
                  <a:lnTo>
                    <a:pt x="1973456" y="10372"/>
                  </a:lnTo>
                  <a:lnTo>
                    <a:pt x="1987256" y="8423"/>
                  </a:lnTo>
                  <a:lnTo>
                    <a:pt x="2001057" y="6630"/>
                  </a:lnTo>
                  <a:lnTo>
                    <a:pt x="2014857" y="5008"/>
                  </a:lnTo>
                  <a:lnTo>
                    <a:pt x="2028657" y="3574"/>
                  </a:lnTo>
                  <a:lnTo>
                    <a:pt x="2042458" y="2349"/>
                  </a:lnTo>
                  <a:lnTo>
                    <a:pt x="2056258" y="1354"/>
                  </a:lnTo>
                  <a:lnTo>
                    <a:pt x="2070059" y="613"/>
                  </a:lnTo>
                  <a:lnTo>
                    <a:pt x="2083859" y="152"/>
                  </a:lnTo>
                  <a:lnTo>
                    <a:pt x="2097659" y="0"/>
                  </a:lnTo>
                  <a:lnTo>
                    <a:pt x="2111460" y="186"/>
                  </a:lnTo>
                  <a:lnTo>
                    <a:pt x="2125260" y="743"/>
                  </a:lnTo>
                  <a:lnTo>
                    <a:pt x="2139061" y="1706"/>
                  </a:lnTo>
                  <a:lnTo>
                    <a:pt x="2152861" y="3108"/>
                  </a:lnTo>
                  <a:lnTo>
                    <a:pt x="2166661" y="4986"/>
                  </a:lnTo>
                  <a:lnTo>
                    <a:pt x="2180462" y="7376"/>
                  </a:lnTo>
                  <a:lnTo>
                    <a:pt x="2194262" y="10312"/>
                  </a:lnTo>
                  <a:lnTo>
                    <a:pt x="2208063" y="13828"/>
                  </a:lnTo>
                  <a:lnTo>
                    <a:pt x="2221863" y="17954"/>
                  </a:lnTo>
                  <a:lnTo>
                    <a:pt x="2235663" y="22717"/>
                  </a:lnTo>
                  <a:lnTo>
                    <a:pt x="2249464" y="28140"/>
                  </a:lnTo>
                  <a:lnTo>
                    <a:pt x="2263264" y="34240"/>
                  </a:lnTo>
                  <a:lnTo>
                    <a:pt x="2277065" y="41029"/>
                  </a:lnTo>
                  <a:lnTo>
                    <a:pt x="2290865" y="48511"/>
                  </a:lnTo>
                  <a:lnTo>
                    <a:pt x="2304665" y="56686"/>
                  </a:lnTo>
                  <a:lnTo>
                    <a:pt x="2318466" y="65546"/>
                  </a:lnTo>
                  <a:lnTo>
                    <a:pt x="2332266" y="75076"/>
                  </a:lnTo>
                  <a:lnTo>
                    <a:pt x="2346067" y="85256"/>
                  </a:lnTo>
                  <a:lnTo>
                    <a:pt x="2359867" y="96062"/>
                  </a:lnTo>
                  <a:lnTo>
                    <a:pt x="2373667" y="107464"/>
                  </a:lnTo>
                  <a:lnTo>
                    <a:pt x="2387468" y="119428"/>
                  </a:lnTo>
                  <a:lnTo>
                    <a:pt x="2401268" y="131919"/>
                  </a:lnTo>
                  <a:lnTo>
                    <a:pt x="2415068" y="144899"/>
                  </a:lnTo>
                  <a:lnTo>
                    <a:pt x="2428869" y="158332"/>
                  </a:lnTo>
                  <a:lnTo>
                    <a:pt x="2442669" y="172180"/>
                  </a:lnTo>
                  <a:lnTo>
                    <a:pt x="2456470" y="186406"/>
                  </a:lnTo>
                  <a:lnTo>
                    <a:pt x="2470270" y="200975"/>
                  </a:lnTo>
                  <a:lnTo>
                    <a:pt x="2484070" y="215853"/>
                  </a:lnTo>
                  <a:lnTo>
                    <a:pt x="2497871" y="231009"/>
                  </a:lnTo>
                  <a:lnTo>
                    <a:pt x="2511671" y="246413"/>
                  </a:lnTo>
                  <a:lnTo>
                    <a:pt x="2525472" y="262039"/>
                  </a:lnTo>
                  <a:lnTo>
                    <a:pt x="2539272" y="277862"/>
                  </a:lnTo>
                  <a:lnTo>
                    <a:pt x="2553072" y="293860"/>
                  </a:lnTo>
                  <a:lnTo>
                    <a:pt x="2566873" y="310012"/>
                  </a:lnTo>
                  <a:lnTo>
                    <a:pt x="2580673" y="326300"/>
                  </a:lnTo>
                  <a:lnTo>
                    <a:pt x="2594474" y="342707"/>
                  </a:lnTo>
                  <a:lnTo>
                    <a:pt x="2608274" y="359220"/>
                  </a:lnTo>
                  <a:lnTo>
                    <a:pt x="2622074" y="375825"/>
                  </a:lnTo>
                  <a:lnTo>
                    <a:pt x="2635875" y="392511"/>
                  </a:lnTo>
                  <a:lnTo>
                    <a:pt x="2649675" y="409268"/>
                  </a:lnTo>
                  <a:lnTo>
                    <a:pt x="2663476" y="426087"/>
                  </a:lnTo>
                  <a:lnTo>
                    <a:pt x="2677276" y="442960"/>
                  </a:lnTo>
                  <a:lnTo>
                    <a:pt x="2691076" y="459881"/>
                  </a:lnTo>
                  <a:lnTo>
                    <a:pt x="2704877" y="476842"/>
                  </a:lnTo>
                  <a:lnTo>
                    <a:pt x="2718677" y="493840"/>
                  </a:lnTo>
                  <a:lnTo>
                    <a:pt x="2732478" y="510869"/>
                  </a:lnTo>
                  <a:lnTo>
                    <a:pt x="2746278" y="527925"/>
                  </a:lnTo>
                  <a:lnTo>
                    <a:pt x="2760078" y="545005"/>
                  </a:lnTo>
                  <a:lnTo>
                    <a:pt x="2773879" y="562106"/>
                  </a:lnTo>
                  <a:lnTo>
                    <a:pt x="2787679" y="579225"/>
                  </a:lnTo>
                  <a:lnTo>
                    <a:pt x="2801480" y="596359"/>
                  </a:lnTo>
                  <a:lnTo>
                    <a:pt x="2815280" y="613507"/>
                  </a:lnTo>
                  <a:lnTo>
                    <a:pt x="2829080" y="630667"/>
                  </a:lnTo>
                  <a:lnTo>
                    <a:pt x="2842881" y="647838"/>
                  </a:lnTo>
                  <a:lnTo>
                    <a:pt x="2856681" y="665017"/>
                  </a:lnTo>
                  <a:lnTo>
                    <a:pt x="2870482" y="682204"/>
                  </a:lnTo>
                  <a:lnTo>
                    <a:pt x="2884282" y="699398"/>
                  </a:lnTo>
                  <a:lnTo>
                    <a:pt x="2898082" y="716598"/>
                  </a:lnTo>
                  <a:lnTo>
                    <a:pt x="2911883" y="733803"/>
                  </a:lnTo>
                  <a:lnTo>
                    <a:pt x="2925683" y="751013"/>
                  </a:lnTo>
                  <a:lnTo>
                    <a:pt x="2939483" y="768226"/>
                  </a:lnTo>
                  <a:lnTo>
                    <a:pt x="2953284" y="785443"/>
                  </a:lnTo>
                  <a:lnTo>
                    <a:pt x="2967084" y="802663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8686" y="2045580"/>
              <a:ext cx="2967084" cy="820554"/>
            </a:xfrm>
            <a:custGeom>
              <a:avLst/>
              <a:pathLst>
                <a:path w="2967084" h="820554">
                  <a:moveTo>
                    <a:pt x="0" y="820554"/>
                  </a:moveTo>
                  <a:lnTo>
                    <a:pt x="0" y="820554"/>
                  </a:lnTo>
                  <a:lnTo>
                    <a:pt x="13800" y="810615"/>
                  </a:lnTo>
                  <a:lnTo>
                    <a:pt x="27600" y="800749"/>
                  </a:lnTo>
                  <a:lnTo>
                    <a:pt x="41401" y="790956"/>
                  </a:lnTo>
                  <a:lnTo>
                    <a:pt x="55201" y="781234"/>
                  </a:lnTo>
                  <a:lnTo>
                    <a:pt x="69001" y="771583"/>
                  </a:lnTo>
                  <a:lnTo>
                    <a:pt x="82802" y="762001"/>
                  </a:lnTo>
                  <a:lnTo>
                    <a:pt x="96602" y="752488"/>
                  </a:lnTo>
                  <a:lnTo>
                    <a:pt x="110403" y="743042"/>
                  </a:lnTo>
                  <a:lnTo>
                    <a:pt x="124203" y="733661"/>
                  </a:lnTo>
                  <a:lnTo>
                    <a:pt x="138003" y="724344"/>
                  </a:lnTo>
                  <a:lnTo>
                    <a:pt x="151804" y="715090"/>
                  </a:lnTo>
                  <a:lnTo>
                    <a:pt x="165604" y="705897"/>
                  </a:lnTo>
                  <a:lnTo>
                    <a:pt x="179405" y="696764"/>
                  </a:lnTo>
                  <a:lnTo>
                    <a:pt x="193205" y="687688"/>
                  </a:lnTo>
                  <a:lnTo>
                    <a:pt x="207005" y="678669"/>
                  </a:lnTo>
                  <a:lnTo>
                    <a:pt x="220806" y="669703"/>
                  </a:lnTo>
                  <a:lnTo>
                    <a:pt x="234606" y="660791"/>
                  </a:lnTo>
                  <a:lnTo>
                    <a:pt x="248407" y="651929"/>
                  </a:lnTo>
                  <a:lnTo>
                    <a:pt x="262207" y="643116"/>
                  </a:lnTo>
                  <a:lnTo>
                    <a:pt x="276007" y="634350"/>
                  </a:lnTo>
                  <a:lnTo>
                    <a:pt x="289808" y="625630"/>
                  </a:lnTo>
                  <a:lnTo>
                    <a:pt x="303608" y="616953"/>
                  </a:lnTo>
                  <a:lnTo>
                    <a:pt x="317409" y="608319"/>
                  </a:lnTo>
                  <a:lnTo>
                    <a:pt x="331209" y="599724"/>
                  </a:lnTo>
                  <a:lnTo>
                    <a:pt x="345009" y="591168"/>
                  </a:lnTo>
                  <a:lnTo>
                    <a:pt x="358810" y="582648"/>
                  </a:lnTo>
                  <a:lnTo>
                    <a:pt x="372610" y="574164"/>
                  </a:lnTo>
                  <a:lnTo>
                    <a:pt x="386411" y="565713"/>
                  </a:lnTo>
                  <a:lnTo>
                    <a:pt x="400211" y="557294"/>
                  </a:lnTo>
                  <a:lnTo>
                    <a:pt x="414011" y="548906"/>
                  </a:lnTo>
                  <a:lnTo>
                    <a:pt x="427812" y="540547"/>
                  </a:lnTo>
                  <a:lnTo>
                    <a:pt x="441612" y="532216"/>
                  </a:lnTo>
                  <a:lnTo>
                    <a:pt x="455413" y="523912"/>
                  </a:lnTo>
                  <a:lnTo>
                    <a:pt x="469213" y="515633"/>
                  </a:lnTo>
                  <a:lnTo>
                    <a:pt x="483013" y="507379"/>
                  </a:lnTo>
                  <a:lnTo>
                    <a:pt x="496814" y="499148"/>
                  </a:lnTo>
                  <a:lnTo>
                    <a:pt x="510614" y="490940"/>
                  </a:lnTo>
                  <a:lnTo>
                    <a:pt x="524414" y="482754"/>
                  </a:lnTo>
                  <a:lnTo>
                    <a:pt x="538215" y="474590"/>
                  </a:lnTo>
                  <a:lnTo>
                    <a:pt x="552015" y="466446"/>
                  </a:lnTo>
                  <a:lnTo>
                    <a:pt x="565816" y="458323"/>
                  </a:lnTo>
                  <a:lnTo>
                    <a:pt x="579616" y="450219"/>
                  </a:lnTo>
                  <a:lnTo>
                    <a:pt x="593416" y="442136"/>
                  </a:lnTo>
                  <a:lnTo>
                    <a:pt x="607217" y="434073"/>
                  </a:lnTo>
                  <a:lnTo>
                    <a:pt x="621017" y="426030"/>
                  </a:lnTo>
                  <a:lnTo>
                    <a:pt x="634818" y="418007"/>
                  </a:lnTo>
                  <a:lnTo>
                    <a:pt x="648618" y="410005"/>
                  </a:lnTo>
                  <a:lnTo>
                    <a:pt x="662418" y="402024"/>
                  </a:lnTo>
                  <a:lnTo>
                    <a:pt x="676219" y="394065"/>
                  </a:lnTo>
                  <a:lnTo>
                    <a:pt x="690019" y="386129"/>
                  </a:lnTo>
                  <a:lnTo>
                    <a:pt x="703820" y="378216"/>
                  </a:lnTo>
                  <a:lnTo>
                    <a:pt x="717620" y="370328"/>
                  </a:lnTo>
                  <a:lnTo>
                    <a:pt x="731420" y="362465"/>
                  </a:lnTo>
                  <a:lnTo>
                    <a:pt x="745221" y="354630"/>
                  </a:lnTo>
                  <a:lnTo>
                    <a:pt x="759021" y="346823"/>
                  </a:lnTo>
                  <a:lnTo>
                    <a:pt x="772822" y="339046"/>
                  </a:lnTo>
                  <a:lnTo>
                    <a:pt x="786622" y="331302"/>
                  </a:lnTo>
                  <a:lnTo>
                    <a:pt x="800422" y="323591"/>
                  </a:lnTo>
                  <a:lnTo>
                    <a:pt x="814223" y="315916"/>
                  </a:lnTo>
                  <a:lnTo>
                    <a:pt x="828023" y="308279"/>
                  </a:lnTo>
                  <a:lnTo>
                    <a:pt x="841824" y="300683"/>
                  </a:lnTo>
                  <a:lnTo>
                    <a:pt x="855624" y="293129"/>
                  </a:lnTo>
                  <a:lnTo>
                    <a:pt x="869424" y="285621"/>
                  </a:lnTo>
                  <a:lnTo>
                    <a:pt x="883225" y="278161"/>
                  </a:lnTo>
                  <a:lnTo>
                    <a:pt x="897025" y="270751"/>
                  </a:lnTo>
                  <a:lnTo>
                    <a:pt x="910826" y="263395"/>
                  </a:lnTo>
                  <a:lnTo>
                    <a:pt x="924626" y="256096"/>
                  </a:lnTo>
                  <a:lnTo>
                    <a:pt x="938426" y="248856"/>
                  </a:lnTo>
                  <a:lnTo>
                    <a:pt x="952227" y="241678"/>
                  </a:lnTo>
                  <a:lnTo>
                    <a:pt x="966027" y="234566"/>
                  </a:lnTo>
                  <a:lnTo>
                    <a:pt x="979827" y="227524"/>
                  </a:lnTo>
                  <a:lnTo>
                    <a:pt x="993628" y="220553"/>
                  </a:lnTo>
                  <a:lnTo>
                    <a:pt x="1007428" y="213658"/>
                  </a:lnTo>
                  <a:lnTo>
                    <a:pt x="1021229" y="206841"/>
                  </a:lnTo>
                  <a:lnTo>
                    <a:pt x="1035029" y="200107"/>
                  </a:lnTo>
                  <a:lnTo>
                    <a:pt x="1048829" y="193458"/>
                  </a:lnTo>
                  <a:lnTo>
                    <a:pt x="1062630" y="186897"/>
                  </a:lnTo>
                  <a:lnTo>
                    <a:pt x="1076430" y="180429"/>
                  </a:lnTo>
                  <a:lnTo>
                    <a:pt x="1090231" y="174055"/>
                  </a:lnTo>
                  <a:lnTo>
                    <a:pt x="1104031" y="167779"/>
                  </a:lnTo>
                  <a:lnTo>
                    <a:pt x="1117831" y="161605"/>
                  </a:lnTo>
                  <a:lnTo>
                    <a:pt x="1131632" y="155534"/>
                  </a:lnTo>
                  <a:lnTo>
                    <a:pt x="1145432" y="149570"/>
                  </a:lnTo>
                  <a:lnTo>
                    <a:pt x="1159233" y="143716"/>
                  </a:lnTo>
                  <a:lnTo>
                    <a:pt x="1173033" y="137974"/>
                  </a:lnTo>
                  <a:lnTo>
                    <a:pt x="1186833" y="132347"/>
                  </a:lnTo>
                  <a:lnTo>
                    <a:pt x="1200634" y="126836"/>
                  </a:lnTo>
                  <a:lnTo>
                    <a:pt x="1214434" y="121445"/>
                  </a:lnTo>
                  <a:lnTo>
                    <a:pt x="1228235" y="116175"/>
                  </a:lnTo>
                  <a:lnTo>
                    <a:pt x="1242035" y="111027"/>
                  </a:lnTo>
                  <a:lnTo>
                    <a:pt x="1255835" y="106005"/>
                  </a:lnTo>
                  <a:lnTo>
                    <a:pt x="1269636" y="101109"/>
                  </a:lnTo>
                  <a:lnTo>
                    <a:pt x="1283436" y="96340"/>
                  </a:lnTo>
                  <a:lnTo>
                    <a:pt x="1297237" y="91700"/>
                  </a:lnTo>
                  <a:lnTo>
                    <a:pt x="1311037" y="87189"/>
                  </a:lnTo>
                  <a:lnTo>
                    <a:pt x="1324837" y="82806"/>
                  </a:lnTo>
                  <a:lnTo>
                    <a:pt x="1338638" y="78550"/>
                  </a:lnTo>
                  <a:lnTo>
                    <a:pt x="1352438" y="74422"/>
                  </a:lnTo>
                  <a:lnTo>
                    <a:pt x="1366239" y="70419"/>
                  </a:lnTo>
                  <a:lnTo>
                    <a:pt x="1380039" y="66541"/>
                  </a:lnTo>
                  <a:lnTo>
                    <a:pt x="1393839" y="62786"/>
                  </a:lnTo>
                  <a:lnTo>
                    <a:pt x="1407640" y="59153"/>
                  </a:lnTo>
                  <a:lnTo>
                    <a:pt x="1421440" y="55641"/>
                  </a:lnTo>
                  <a:lnTo>
                    <a:pt x="1435241" y="52248"/>
                  </a:lnTo>
                  <a:lnTo>
                    <a:pt x="1449041" y="48972"/>
                  </a:lnTo>
                  <a:lnTo>
                    <a:pt x="1462841" y="45812"/>
                  </a:lnTo>
                  <a:lnTo>
                    <a:pt x="1476642" y="42766"/>
                  </a:lnTo>
                  <a:lnTo>
                    <a:pt x="1490442" y="39833"/>
                  </a:lnTo>
                  <a:lnTo>
                    <a:pt x="1504242" y="37012"/>
                  </a:lnTo>
                  <a:lnTo>
                    <a:pt x="1518043" y="34300"/>
                  </a:lnTo>
                  <a:lnTo>
                    <a:pt x="1531843" y="31696"/>
                  </a:lnTo>
                  <a:lnTo>
                    <a:pt x="1545644" y="29199"/>
                  </a:lnTo>
                  <a:lnTo>
                    <a:pt x="1559444" y="26808"/>
                  </a:lnTo>
                  <a:lnTo>
                    <a:pt x="1573244" y="24521"/>
                  </a:lnTo>
                  <a:lnTo>
                    <a:pt x="1587045" y="22338"/>
                  </a:lnTo>
                  <a:lnTo>
                    <a:pt x="1600845" y="20258"/>
                  </a:lnTo>
                  <a:lnTo>
                    <a:pt x="1614646" y="18279"/>
                  </a:lnTo>
                  <a:lnTo>
                    <a:pt x="1628446" y="16402"/>
                  </a:lnTo>
                  <a:lnTo>
                    <a:pt x="1642246" y="14625"/>
                  </a:lnTo>
                  <a:lnTo>
                    <a:pt x="1656047" y="12949"/>
                  </a:lnTo>
                  <a:lnTo>
                    <a:pt x="1669847" y="11373"/>
                  </a:lnTo>
                  <a:lnTo>
                    <a:pt x="1683648" y="9897"/>
                  </a:lnTo>
                  <a:lnTo>
                    <a:pt x="1697448" y="8521"/>
                  </a:lnTo>
                  <a:lnTo>
                    <a:pt x="1711248" y="7246"/>
                  </a:lnTo>
                  <a:lnTo>
                    <a:pt x="1725049" y="6071"/>
                  </a:lnTo>
                  <a:lnTo>
                    <a:pt x="1738849" y="4998"/>
                  </a:lnTo>
                  <a:lnTo>
                    <a:pt x="1752650" y="4026"/>
                  </a:lnTo>
                  <a:lnTo>
                    <a:pt x="1766450" y="3157"/>
                  </a:lnTo>
                  <a:lnTo>
                    <a:pt x="1780250" y="2391"/>
                  </a:lnTo>
                  <a:lnTo>
                    <a:pt x="1794051" y="1728"/>
                  </a:lnTo>
                  <a:lnTo>
                    <a:pt x="1807851" y="1171"/>
                  </a:lnTo>
                  <a:lnTo>
                    <a:pt x="1821652" y="720"/>
                  </a:lnTo>
                  <a:lnTo>
                    <a:pt x="1835452" y="377"/>
                  </a:lnTo>
                  <a:lnTo>
                    <a:pt x="1849252" y="141"/>
                  </a:lnTo>
                  <a:lnTo>
                    <a:pt x="1863053" y="15"/>
                  </a:lnTo>
                  <a:lnTo>
                    <a:pt x="1876853" y="0"/>
                  </a:lnTo>
                  <a:lnTo>
                    <a:pt x="1890654" y="96"/>
                  </a:lnTo>
                  <a:lnTo>
                    <a:pt x="1904454" y="306"/>
                  </a:lnTo>
                  <a:lnTo>
                    <a:pt x="1918254" y="630"/>
                  </a:lnTo>
                  <a:lnTo>
                    <a:pt x="1932055" y="1069"/>
                  </a:lnTo>
                  <a:lnTo>
                    <a:pt x="1945855" y="1625"/>
                  </a:lnTo>
                  <a:lnTo>
                    <a:pt x="1959655" y="2300"/>
                  </a:lnTo>
                  <a:lnTo>
                    <a:pt x="1973456" y="3093"/>
                  </a:lnTo>
                  <a:lnTo>
                    <a:pt x="1987256" y="4007"/>
                  </a:lnTo>
                  <a:lnTo>
                    <a:pt x="2001057" y="5042"/>
                  </a:lnTo>
                  <a:lnTo>
                    <a:pt x="2014857" y="6200"/>
                  </a:lnTo>
                  <a:lnTo>
                    <a:pt x="2028657" y="7481"/>
                  </a:lnTo>
                  <a:lnTo>
                    <a:pt x="2042458" y="8887"/>
                  </a:lnTo>
                  <a:lnTo>
                    <a:pt x="2056258" y="10418"/>
                  </a:lnTo>
                  <a:lnTo>
                    <a:pt x="2070059" y="12076"/>
                  </a:lnTo>
                  <a:lnTo>
                    <a:pt x="2083859" y="13861"/>
                  </a:lnTo>
                  <a:lnTo>
                    <a:pt x="2097659" y="15775"/>
                  </a:lnTo>
                  <a:lnTo>
                    <a:pt x="2111460" y="17817"/>
                  </a:lnTo>
                  <a:lnTo>
                    <a:pt x="2125260" y="19990"/>
                  </a:lnTo>
                  <a:lnTo>
                    <a:pt x="2139061" y="22295"/>
                  </a:lnTo>
                  <a:lnTo>
                    <a:pt x="2152861" y="24731"/>
                  </a:lnTo>
                  <a:lnTo>
                    <a:pt x="2166661" y="27300"/>
                  </a:lnTo>
                  <a:lnTo>
                    <a:pt x="2180462" y="30004"/>
                  </a:lnTo>
                  <a:lnTo>
                    <a:pt x="2194262" y="32843"/>
                  </a:lnTo>
                  <a:lnTo>
                    <a:pt x="2208063" y="35818"/>
                  </a:lnTo>
                  <a:lnTo>
                    <a:pt x="2221863" y="38931"/>
                  </a:lnTo>
                  <a:lnTo>
                    <a:pt x="2235663" y="42183"/>
                  </a:lnTo>
                  <a:lnTo>
                    <a:pt x="2249464" y="45575"/>
                  </a:lnTo>
                  <a:lnTo>
                    <a:pt x="2263264" y="49109"/>
                  </a:lnTo>
                  <a:lnTo>
                    <a:pt x="2277065" y="52786"/>
                  </a:lnTo>
                  <a:lnTo>
                    <a:pt x="2290865" y="56609"/>
                  </a:lnTo>
                  <a:lnTo>
                    <a:pt x="2304665" y="60579"/>
                  </a:lnTo>
                  <a:lnTo>
                    <a:pt x="2318466" y="64697"/>
                  </a:lnTo>
                  <a:lnTo>
                    <a:pt x="2332266" y="68967"/>
                  </a:lnTo>
                  <a:lnTo>
                    <a:pt x="2346067" y="73389"/>
                  </a:lnTo>
                  <a:lnTo>
                    <a:pt x="2359867" y="77964"/>
                  </a:lnTo>
                  <a:lnTo>
                    <a:pt x="2373667" y="82692"/>
                  </a:lnTo>
                  <a:lnTo>
                    <a:pt x="2387468" y="87573"/>
                  </a:lnTo>
                  <a:lnTo>
                    <a:pt x="2401268" y="92603"/>
                  </a:lnTo>
                  <a:lnTo>
                    <a:pt x="2415068" y="97784"/>
                  </a:lnTo>
                  <a:lnTo>
                    <a:pt x="2428869" y="103112"/>
                  </a:lnTo>
                  <a:lnTo>
                    <a:pt x="2442669" y="108586"/>
                  </a:lnTo>
                  <a:lnTo>
                    <a:pt x="2456470" y="114204"/>
                  </a:lnTo>
                  <a:lnTo>
                    <a:pt x="2470270" y="119963"/>
                  </a:lnTo>
                  <a:lnTo>
                    <a:pt x="2484070" y="125860"/>
                  </a:lnTo>
                  <a:lnTo>
                    <a:pt x="2497871" y="131892"/>
                  </a:lnTo>
                  <a:lnTo>
                    <a:pt x="2511671" y="138057"/>
                  </a:lnTo>
                  <a:lnTo>
                    <a:pt x="2525472" y="144350"/>
                  </a:lnTo>
                  <a:lnTo>
                    <a:pt x="2539272" y="150769"/>
                  </a:lnTo>
                  <a:lnTo>
                    <a:pt x="2553072" y="157309"/>
                  </a:lnTo>
                  <a:lnTo>
                    <a:pt x="2566873" y="163968"/>
                  </a:lnTo>
                  <a:lnTo>
                    <a:pt x="2580673" y="170741"/>
                  </a:lnTo>
                  <a:lnTo>
                    <a:pt x="2594474" y="177624"/>
                  </a:lnTo>
                  <a:lnTo>
                    <a:pt x="2608274" y="184614"/>
                  </a:lnTo>
                  <a:lnTo>
                    <a:pt x="2622074" y="191706"/>
                  </a:lnTo>
                  <a:lnTo>
                    <a:pt x="2635875" y="198897"/>
                  </a:lnTo>
                  <a:lnTo>
                    <a:pt x="2649675" y="206183"/>
                  </a:lnTo>
                  <a:lnTo>
                    <a:pt x="2663476" y="213560"/>
                  </a:lnTo>
                  <a:lnTo>
                    <a:pt x="2677276" y="221023"/>
                  </a:lnTo>
                  <a:lnTo>
                    <a:pt x="2691076" y="228570"/>
                  </a:lnTo>
                  <a:lnTo>
                    <a:pt x="2704877" y="236197"/>
                  </a:lnTo>
                  <a:lnTo>
                    <a:pt x="2718677" y="243900"/>
                  </a:lnTo>
                  <a:lnTo>
                    <a:pt x="2732478" y="251675"/>
                  </a:lnTo>
                  <a:lnTo>
                    <a:pt x="2746278" y="259519"/>
                  </a:lnTo>
                  <a:lnTo>
                    <a:pt x="2760078" y="267428"/>
                  </a:lnTo>
                  <a:lnTo>
                    <a:pt x="2773879" y="275400"/>
                  </a:lnTo>
                  <a:lnTo>
                    <a:pt x="2787679" y="283432"/>
                  </a:lnTo>
                  <a:lnTo>
                    <a:pt x="2801480" y="291519"/>
                  </a:lnTo>
                  <a:lnTo>
                    <a:pt x="2815280" y="299660"/>
                  </a:lnTo>
                  <a:lnTo>
                    <a:pt x="2829080" y="307852"/>
                  </a:lnTo>
                  <a:lnTo>
                    <a:pt x="2842881" y="316091"/>
                  </a:lnTo>
                  <a:lnTo>
                    <a:pt x="2856681" y="324375"/>
                  </a:lnTo>
                  <a:lnTo>
                    <a:pt x="2870482" y="332703"/>
                  </a:lnTo>
                  <a:lnTo>
                    <a:pt x="2884282" y="341071"/>
                  </a:lnTo>
                  <a:lnTo>
                    <a:pt x="2898082" y="349477"/>
                  </a:lnTo>
                  <a:lnTo>
                    <a:pt x="2911883" y="357919"/>
                  </a:lnTo>
                  <a:lnTo>
                    <a:pt x="2925683" y="366395"/>
                  </a:lnTo>
                  <a:lnTo>
                    <a:pt x="2939483" y="374903"/>
                  </a:lnTo>
                  <a:lnTo>
                    <a:pt x="2953284" y="383441"/>
                  </a:lnTo>
                  <a:lnTo>
                    <a:pt x="2967084" y="392008"/>
                  </a:lnTo>
                  <a:lnTo>
                    <a:pt x="2967084" y="392008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48686" y="2078837"/>
              <a:ext cx="2967084" cy="1076741"/>
            </a:xfrm>
            <a:custGeom>
              <a:avLst/>
              <a:pathLst>
                <a:path w="2967084" h="1076741">
                  <a:moveTo>
                    <a:pt x="0" y="1076741"/>
                  </a:moveTo>
                  <a:lnTo>
                    <a:pt x="0" y="1076741"/>
                  </a:lnTo>
                  <a:lnTo>
                    <a:pt x="13800" y="1062607"/>
                  </a:lnTo>
                  <a:lnTo>
                    <a:pt x="27600" y="1048544"/>
                  </a:lnTo>
                  <a:lnTo>
                    <a:pt x="41401" y="1034552"/>
                  </a:lnTo>
                  <a:lnTo>
                    <a:pt x="55201" y="1020634"/>
                  </a:lnTo>
                  <a:lnTo>
                    <a:pt x="69001" y="1006788"/>
                  </a:lnTo>
                  <a:lnTo>
                    <a:pt x="82802" y="993016"/>
                  </a:lnTo>
                  <a:lnTo>
                    <a:pt x="96602" y="979318"/>
                  </a:lnTo>
                  <a:lnTo>
                    <a:pt x="110403" y="965695"/>
                  </a:lnTo>
                  <a:lnTo>
                    <a:pt x="124203" y="952147"/>
                  </a:lnTo>
                  <a:lnTo>
                    <a:pt x="138003" y="938676"/>
                  </a:lnTo>
                  <a:lnTo>
                    <a:pt x="151804" y="925281"/>
                  </a:lnTo>
                  <a:lnTo>
                    <a:pt x="165604" y="911963"/>
                  </a:lnTo>
                  <a:lnTo>
                    <a:pt x="179405" y="898724"/>
                  </a:lnTo>
                  <a:lnTo>
                    <a:pt x="193205" y="885562"/>
                  </a:lnTo>
                  <a:lnTo>
                    <a:pt x="207005" y="872480"/>
                  </a:lnTo>
                  <a:lnTo>
                    <a:pt x="220806" y="859477"/>
                  </a:lnTo>
                  <a:lnTo>
                    <a:pt x="234606" y="846555"/>
                  </a:lnTo>
                  <a:lnTo>
                    <a:pt x="248407" y="833714"/>
                  </a:lnTo>
                  <a:lnTo>
                    <a:pt x="262207" y="820954"/>
                  </a:lnTo>
                  <a:lnTo>
                    <a:pt x="276007" y="808276"/>
                  </a:lnTo>
                  <a:lnTo>
                    <a:pt x="289808" y="795681"/>
                  </a:lnTo>
                  <a:lnTo>
                    <a:pt x="303608" y="783169"/>
                  </a:lnTo>
                  <a:lnTo>
                    <a:pt x="317409" y="770741"/>
                  </a:lnTo>
                  <a:lnTo>
                    <a:pt x="331209" y="758398"/>
                  </a:lnTo>
                  <a:lnTo>
                    <a:pt x="345009" y="746140"/>
                  </a:lnTo>
                  <a:lnTo>
                    <a:pt x="358810" y="733967"/>
                  </a:lnTo>
                  <a:lnTo>
                    <a:pt x="372610" y="721881"/>
                  </a:lnTo>
                  <a:lnTo>
                    <a:pt x="386411" y="709882"/>
                  </a:lnTo>
                  <a:lnTo>
                    <a:pt x="400211" y="697971"/>
                  </a:lnTo>
                  <a:lnTo>
                    <a:pt x="414011" y="686148"/>
                  </a:lnTo>
                  <a:lnTo>
                    <a:pt x="427812" y="674413"/>
                  </a:lnTo>
                  <a:lnTo>
                    <a:pt x="441612" y="662769"/>
                  </a:lnTo>
                  <a:lnTo>
                    <a:pt x="455413" y="651214"/>
                  </a:lnTo>
                  <a:lnTo>
                    <a:pt x="469213" y="639750"/>
                  </a:lnTo>
                  <a:lnTo>
                    <a:pt x="483013" y="628377"/>
                  </a:lnTo>
                  <a:lnTo>
                    <a:pt x="496814" y="617097"/>
                  </a:lnTo>
                  <a:lnTo>
                    <a:pt x="510614" y="605909"/>
                  </a:lnTo>
                  <a:lnTo>
                    <a:pt x="524414" y="594815"/>
                  </a:lnTo>
                  <a:lnTo>
                    <a:pt x="538215" y="583814"/>
                  </a:lnTo>
                  <a:lnTo>
                    <a:pt x="552015" y="572908"/>
                  </a:lnTo>
                  <a:lnTo>
                    <a:pt x="565816" y="562097"/>
                  </a:lnTo>
                  <a:lnTo>
                    <a:pt x="579616" y="551382"/>
                  </a:lnTo>
                  <a:lnTo>
                    <a:pt x="593416" y="540764"/>
                  </a:lnTo>
                  <a:lnTo>
                    <a:pt x="607217" y="530243"/>
                  </a:lnTo>
                  <a:lnTo>
                    <a:pt x="621017" y="519820"/>
                  </a:lnTo>
                  <a:lnTo>
                    <a:pt x="634818" y="509495"/>
                  </a:lnTo>
                  <a:lnTo>
                    <a:pt x="648618" y="499269"/>
                  </a:lnTo>
                  <a:lnTo>
                    <a:pt x="662418" y="489144"/>
                  </a:lnTo>
                  <a:lnTo>
                    <a:pt x="676219" y="479118"/>
                  </a:lnTo>
                  <a:lnTo>
                    <a:pt x="690019" y="469194"/>
                  </a:lnTo>
                  <a:lnTo>
                    <a:pt x="703820" y="459371"/>
                  </a:lnTo>
                  <a:lnTo>
                    <a:pt x="717620" y="449651"/>
                  </a:lnTo>
                  <a:lnTo>
                    <a:pt x="731420" y="440034"/>
                  </a:lnTo>
                  <a:lnTo>
                    <a:pt x="745221" y="430520"/>
                  </a:lnTo>
                  <a:lnTo>
                    <a:pt x="759021" y="421111"/>
                  </a:lnTo>
                  <a:lnTo>
                    <a:pt x="772822" y="411806"/>
                  </a:lnTo>
                  <a:lnTo>
                    <a:pt x="786622" y="402607"/>
                  </a:lnTo>
                  <a:lnTo>
                    <a:pt x="800422" y="393514"/>
                  </a:lnTo>
                  <a:lnTo>
                    <a:pt x="814223" y="384527"/>
                  </a:lnTo>
                  <a:lnTo>
                    <a:pt x="828023" y="375648"/>
                  </a:lnTo>
                  <a:lnTo>
                    <a:pt x="841824" y="366876"/>
                  </a:lnTo>
                  <a:lnTo>
                    <a:pt x="855624" y="358213"/>
                  </a:lnTo>
                  <a:lnTo>
                    <a:pt x="869424" y="349658"/>
                  </a:lnTo>
                  <a:lnTo>
                    <a:pt x="883225" y="341213"/>
                  </a:lnTo>
                  <a:lnTo>
                    <a:pt x="897025" y="332877"/>
                  </a:lnTo>
                  <a:lnTo>
                    <a:pt x="910826" y="324652"/>
                  </a:lnTo>
                  <a:lnTo>
                    <a:pt x="924626" y="316537"/>
                  </a:lnTo>
                  <a:lnTo>
                    <a:pt x="938426" y="308534"/>
                  </a:lnTo>
                  <a:lnTo>
                    <a:pt x="952227" y="300642"/>
                  </a:lnTo>
                  <a:lnTo>
                    <a:pt x="966027" y="292863"/>
                  </a:lnTo>
                  <a:lnTo>
                    <a:pt x="979827" y="285195"/>
                  </a:lnTo>
                  <a:lnTo>
                    <a:pt x="993628" y="277641"/>
                  </a:lnTo>
                  <a:lnTo>
                    <a:pt x="1007428" y="270200"/>
                  </a:lnTo>
                  <a:lnTo>
                    <a:pt x="1021229" y="262872"/>
                  </a:lnTo>
                  <a:lnTo>
                    <a:pt x="1035029" y="255657"/>
                  </a:lnTo>
                  <a:lnTo>
                    <a:pt x="1048829" y="248557"/>
                  </a:lnTo>
                  <a:lnTo>
                    <a:pt x="1062630" y="241571"/>
                  </a:lnTo>
                  <a:lnTo>
                    <a:pt x="1076430" y="234699"/>
                  </a:lnTo>
                  <a:lnTo>
                    <a:pt x="1090231" y="227943"/>
                  </a:lnTo>
                  <a:lnTo>
                    <a:pt x="1104031" y="221300"/>
                  </a:lnTo>
                  <a:lnTo>
                    <a:pt x="1117831" y="214773"/>
                  </a:lnTo>
                  <a:lnTo>
                    <a:pt x="1131632" y="208361"/>
                  </a:lnTo>
                  <a:lnTo>
                    <a:pt x="1145432" y="202064"/>
                  </a:lnTo>
                  <a:lnTo>
                    <a:pt x="1159233" y="195882"/>
                  </a:lnTo>
                  <a:lnTo>
                    <a:pt x="1173033" y="189816"/>
                  </a:lnTo>
                  <a:lnTo>
                    <a:pt x="1186833" y="183865"/>
                  </a:lnTo>
                  <a:lnTo>
                    <a:pt x="1200634" y="178029"/>
                  </a:lnTo>
                  <a:lnTo>
                    <a:pt x="1214434" y="172308"/>
                  </a:lnTo>
                  <a:lnTo>
                    <a:pt x="1228235" y="166703"/>
                  </a:lnTo>
                  <a:lnTo>
                    <a:pt x="1242035" y="161213"/>
                  </a:lnTo>
                  <a:lnTo>
                    <a:pt x="1255835" y="155838"/>
                  </a:lnTo>
                  <a:lnTo>
                    <a:pt x="1269636" y="150578"/>
                  </a:lnTo>
                  <a:lnTo>
                    <a:pt x="1283436" y="145433"/>
                  </a:lnTo>
                  <a:lnTo>
                    <a:pt x="1297237" y="140402"/>
                  </a:lnTo>
                  <a:lnTo>
                    <a:pt x="1311037" y="135484"/>
                  </a:lnTo>
                  <a:lnTo>
                    <a:pt x="1324837" y="130678"/>
                  </a:lnTo>
                  <a:lnTo>
                    <a:pt x="1338638" y="125980"/>
                  </a:lnTo>
                  <a:lnTo>
                    <a:pt x="1352438" y="121390"/>
                  </a:lnTo>
                  <a:lnTo>
                    <a:pt x="1366239" y="116906"/>
                  </a:lnTo>
                  <a:lnTo>
                    <a:pt x="1380039" y="112525"/>
                  </a:lnTo>
                  <a:lnTo>
                    <a:pt x="1393839" y="108246"/>
                  </a:lnTo>
                  <a:lnTo>
                    <a:pt x="1407640" y="104067"/>
                  </a:lnTo>
                  <a:lnTo>
                    <a:pt x="1421440" y="99987"/>
                  </a:lnTo>
                  <a:lnTo>
                    <a:pt x="1435241" y="96003"/>
                  </a:lnTo>
                  <a:lnTo>
                    <a:pt x="1449041" y="92113"/>
                  </a:lnTo>
                  <a:lnTo>
                    <a:pt x="1462841" y="88317"/>
                  </a:lnTo>
                  <a:lnTo>
                    <a:pt x="1476642" y="84612"/>
                  </a:lnTo>
                  <a:lnTo>
                    <a:pt x="1490442" y="80997"/>
                  </a:lnTo>
                  <a:lnTo>
                    <a:pt x="1504242" y="77469"/>
                  </a:lnTo>
                  <a:lnTo>
                    <a:pt x="1518043" y="74028"/>
                  </a:lnTo>
                  <a:lnTo>
                    <a:pt x="1531843" y="70672"/>
                  </a:lnTo>
                  <a:lnTo>
                    <a:pt x="1545644" y="67398"/>
                  </a:lnTo>
                  <a:lnTo>
                    <a:pt x="1559444" y="64207"/>
                  </a:lnTo>
                  <a:lnTo>
                    <a:pt x="1573244" y="61095"/>
                  </a:lnTo>
                  <a:lnTo>
                    <a:pt x="1587045" y="58062"/>
                  </a:lnTo>
                  <a:lnTo>
                    <a:pt x="1600845" y="55106"/>
                  </a:lnTo>
                  <a:lnTo>
                    <a:pt x="1614646" y="52227"/>
                  </a:lnTo>
                  <a:lnTo>
                    <a:pt x="1628446" y="49422"/>
                  </a:lnTo>
                  <a:lnTo>
                    <a:pt x="1642246" y="46690"/>
                  </a:lnTo>
                  <a:lnTo>
                    <a:pt x="1656047" y="44030"/>
                  </a:lnTo>
                  <a:lnTo>
                    <a:pt x="1669847" y="41442"/>
                  </a:lnTo>
                  <a:lnTo>
                    <a:pt x="1683648" y="38924"/>
                  </a:lnTo>
                  <a:lnTo>
                    <a:pt x="1697448" y="36476"/>
                  </a:lnTo>
                  <a:lnTo>
                    <a:pt x="1711248" y="34096"/>
                  </a:lnTo>
                  <a:lnTo>
                    <a:pt x="1725049" y="31783"/>
                  </a:lnTo>
                  <a:lnTo>
                    <a:pt x="1738849" y="29539"/>
                  </a:lnTo>
                  <a:lnTo>
                    <a:pt x="1752650" y="27361"/>
                  </a:lnTo>
                  <a:lnTo>
                    <a:pt x="1766450" y="25250"/>
                  </a:lnTo>
                  <a:lnTo>
                    <a:pt x="1780250" y="23207"/>
                  </a:lnTo>
                  <a:lnTo>
                    <a:pt x="1794051" y="21230"/>
                  </a:lnTo>
                  <a:lnTo>
                    <a:pt x="1807851" y="19321"/>
                  </a:lnTo>
                  <a:lnTo>
                    <a:pt x="1821652" y="17481"/>
                  </a:lnTo>
                  <a:lnTo>
                    <a:pt x="1835452" y="15711"/>
                  </a:lnTo>
                  <a:lnTo>
                    <a:pt x="1849252" y="14011"/>
                  </a:lnTo>
                  <a:lnTo>
                    <a:pt x="1863053" y="12385"/>
                  </a:lnTo>
                  <a:lnTo>
                    <a:pt x="1876853" y="10835"/>
                  </a:lnTo>
                  <a:lnTo>
                    <a:pt x="1890654" y="9363"/>
                  </a:lnTo>
                  <a:lnTo>
                    <a:pt x="1904454" y="7973"/>
                  </a:lnTo>
                  <a:lnTo>
                    <a:pt x="1918254" y="6670"/>
                  </a:lnTo>
                  <a:lnTo>
                    <a:pt x="1932055" y="5459"/>
                  </a:lnTo>
                  <a:lnTo>
                    <a:pt x="1945855" y="4344"/>
                  </a:lnTo>
                  <a:lnTo>
                    <a:pt x="1959655" y="3334"/>
                  </a:lnTo>
                  <a:lnTo>
                    <a:pt x="1973456" y="2437"/>
                  </a:lnTo>
                  <a:lnTo>
                    <a:pt x="1987256" y="1660"/>
                  </a:lnTo>
                  <a:lnTo>
                    <a:pt x="2001057" y="1016"/>
                  </a:lnTo>
                  <a:lnTo>
                    <a:pt x="2014857" y="515"/>
                  </a:lnTo>
                  <a:lnTo>
                    <a:pt x="2028657" y="171"/>
                  </a:lnTo>
                  <a:lnTo>
                    <a:pt x="2042458" y="0"/>
                  </a:lnTo>
                  <a:lnTo>
                    <a:pt x="2056258" y="17"/>
                  </a:lnTo>
                  <a:lnTo>
                    <a:pt x="2070059" y="243"/>
                  </a:lnTo>
                  <a:lnTo>
                    <a:pt x="2083859" y="698"/>
                  </a:lnTo>
                  <a:lnTo>
                    <a:pt x="2097659" y="1405"/>
                  </a:lnTo>
                  <a:lnTo>
                    <a:pt x="2111460" y="2388"/>
                  </a:lnTo>
                  <a:lnTo>
                    <a:pt x="2125260" y="3675"/>
                  </a:lnTo>
                  <a:lnTo>
                    <a:pt x="2139061" y="5295"/>
                  </a:lnTo>
                  <a:lnTo>
                    <a:pt x="2152861" y="7277"/>
                  </a:lnTo>
                  <a:lnTo>
                    <a:pt x="2166661" y="9653"/>
                  </a:lnTo>
                  <a:lnTo>
                    <a:pt x="2180462" y="12457"/>
                  </a:lnTo>
                  <a:lnTo>
                    <a:pt x="2194262" y="15720"/>
                  </a:lnTo>
                  <a:lnTo>
                    <a:pt x="2208063" y="19477"/>
                  </a:lnTo>
                  <a:lnTo>
                    <a:pt x="2221863" y="23757"/>
                  </a:lnTo>
                  <a:lnTo>
                    <a:pt x="2235663" y="28592"/>
                  </a:lnTo>
                  <a:lnTo>
                    <a:pt x="2249464" y="34009"/>
                  </a:lnTo>
                  <a:lnTo>
                    <a:pt x="2263264" y="40032"/>
                  </a:lnTo>
                  <a:lnTo>
                    <a:pt x="2277065" y="46680"/>
                  </a:lnTo>
                  <a:lnTo>
                    <a:pt x="2290865" y="53969"/>
                  </a:lnTo>
                  <a:lnTo>
                    <a:pt x="2304665" y="61907"/>
                  </a:lnTo>
                  <a:lnTo>
                    <a:pt x="2318466" y="70498"/>
                  </a:lnTo>
                  <a:lnTo>
                    <a:pt x="2332266" y="79739"/>
                  </a:lnTo>
                  <a:lnTo>
                    <a:pt x="2346067" y="89621"/>
                  </a:lnTo>
                  <a:lnTo>
                    <a:pt x="2359867" y="100132"/>
                  </a:lnTo>
                  <a:lnTo>
                    <a:pt x="2373667" y="111251"/>
                  </a:lnTo>
                  <a:lnTo>
                    <a:pt x="2387468" y="122957"/>
                  </a:lnTo>
                  <a:lnTo>
                    <a:pt x="2401268" y="135221"/>
                  </a:lnTo>
                  <a:lnTo>
                    <a:pt x="2415068" y="148014"/>
                  </a:lnTo>
                  <a:lnTo>
                    <a:pt x="2428869" y="161303"/>
                  </a:lnTo>
                  <a:lnTo>
                    <a:pt x="2442669" y="175054"/>
                  </a:lnTo>
                  <a:lnTo>
                    <a:pt x="2456470" y="189233"/>
                  </a:lnTo>
                  <a:lnTo>
                    <a:pt x="2470270" y="203806"/>
                  </a:lnTo>
                  <a:lnTo>
                    <a:pt x="2484070" y="218739"/>
                  </a:lnTo>
                  <a:lnTo>
                    <a:pt x="2497871" y="234000"/>
                  </a:lnTo>
                  <a:lnTo>
                    <a:pt x="2511671" y="249557"/>
                  </a:lnTo>
                  <a:lnTo>
                    <a:pt x="2525472" y="265383"/>
                  </a:lnTo>
                  <a:lnTo>
                    <a:pt x="2539272" y="281448"/>
                  </a:lnTo>
                  <a:lnTo>
                    <a:pt x="2553072" y="297730"/>
                  </a:lnTo>
                  <a:lnTo>
                    <a:pt x="2566873" y="314203"/>
                  </a:lnTo>
                  <a:lnTo>
                    <a:pt x="2580673" y="330847"/>
                  </a:lnTo>
                  <a:lnTo>
                    <a:pt x="2594474" y="347644"/>
                  </a:lnTo>
                  <a:lnTo>
                    <a:pt x="2608274" y="364575"/>
                  </a:lnTo>
                  <a:lnTo>
                    <a:pt x="2622074" y="381624"/>
                  </a:lnTo>
                  <a:lnTo>
                    <a:pt x="2635875" y="398779"/>
                  </a:lnTo>
                  <a:lnTo>
                    <a:pt x="2649675" y="416026"/>
                  </a:lnTo>
                  <a:lnTo>
                    <a:pt x="2663476" y="433355"/>
                  </a:lnTo>
                  <a:lnTo>
                    <a:pt x="2677276" y="450756"/>
                  </a:lnTo>
                  <a:lnTo>
                    <a:pt x="2691076" y="468219"/>
                  </a:lnTo>
                  <a:lnTo>
                    <a:pt x="2704877" y="485738"/>
                  </a:lnTo>
                  <a:lnTo>
                    <a:pt x="2718677" y="503305"/>
                  </a:lnTo>
                  <a:lnTo>
                    <a:pt x="2732478" y="520914"/>
                  </a:lnTo>
                  <a:lnTo>
                    <a:pt x="2746278" y="538561"/>
                  </a:lnTo>
                  <a:lnTo>
                    <a:pt x="2760078" y="556240"/>
                  </a:lnTo>
                  <a:lnTo>
                    <a:pt x="2773879" y="573948"/>
                  </a:lnTo>
                  <a:lnTo>
                    <a:pt x="2787679" y="591680"/>
                  </a:lnTo>
                  <a:lnTo>
                    <a:pt x="2801480" y="609435"/>
                  </a:lnTo>
                  <a:lnTo>
                    <a:pt x="2815280" y="627208"/>
                  </a:lnTo>
                  <a:lnTo>
                    <a:pt x="2829080" y="644999"/>
                  </a:lnTo>
                  <a:lnTo>
                    <a:pt x="2842881" y="662803"/>
                  </a:lnTo>
                  <a:lnTo>
                    <a:pt x="2856681" y="680621"/>
                  </a:lnTo>
                  <a:lnTo>
                    <a:pt x="2870482" y="698450"/>
                  </a:lnTo>
                  <a:lnTo>
                    <a:pt x="2884282" y="716288"/>
                  </a:lnTo>
                  <a:lnTo>
                    <a:pt x="2898082" y="734135"/>
                  </a:lnTo>
                  <a:lnTo>
                    <a:pt x="2911883" y="751989"/>
                  </a:lnTo>
                  <a:lnTo>
                    <a:pt x="2925683" y="769850"/>
                  </a:lnTo>
                  <a:lnTo>
                    <a:pt x="2939483" y="787717"/>
                  </a:lnTo>
                  <a:lnTo>
                    <a:pt x="2953284" y="805588"/>
                  </a:lnTo>
                  <a:lnTo>
                    <a:pt x="2967084" y="823464"/>
                  </a:lnTo>
                  <a:lnTo>
                    <a:pt x="2967084" y="823464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48686" y="2075178"/>
              <a:ext cx="2967084" cy="669022"/>
            </a:xfrm>
            <a:custGeom>
              <a:avLst/>
              <a:pathLst>
                <a:path w="2967084" h="669022">
                  <a:moveTo>
                    <a:pt x="0" y="669022"/>
                  </a:moveTo>
                  <a:lnTo>
                    <a:pt x="0" y="669022"/>
                  </a:lnTo>
                  <a:lnTo>
                    <a:pt x="13800" y="659755"/>
                  </a:lnTo>
                  <a:lnTo>
                    <a:pt x="27600" y="650546"/>
                  </a:lnTo>
                  <a:lnTo>
                    <a:pt x="41401" y="641397"/>
                  </a:lnTo>
                  <a:lnTo>
                    <a:pt x="55201" y="632307"/>
                  </a:lnTo>
                  <a:lnTo>
                    <a:pt x="69001" y="623278"/>
                  </a:lnTo>
                  <a:lnTo>
                    <a:pt x="82802" y="614308"/>
                  </a:lnTo>
                  <a:lnTo>
                    <a:pt x="96602" y="605400"/>
                  </a:lnTo>
                  <a:lnTo>
                    <a:pt x="110403" y="596554"/>
                  </a:lnTo>
                  <a:lnTo>
                    <a:pt x="124203" y="587769"/>
                  </a:lnTo>
                  <a:lnTo>
                    <a:pt x="138003" y="579047"/>
                  </a:lnTo>
                  <a:lnTo>
                    <a:pt x="151804" y="570387"/>
                  </a:lnTo>
                  <a:lnTo>
                    <a:pt x="165604" y="561791"/>
                  </a:lnTo>
                  <a:lnTo>
                    <a:pt x="179405" y="553258"/>
                  </a:lnTo>
                  <a:lnTo>
                    <a:pt x="193205" y="544789"/>
                  </a:lnTo>
                  <a:lnTo>
                    <a:pt x="207005" y="536385"/>
                  </a:lnTo>
                  <a:lnTo>
                    <a:pt x="220806" y="528045"/>
                  </a:lnTo>
                  <a:lnTo>
                    <a:pt x="234606" y="519770"/>
                  </a:lnTo>
                  <a:lnTo>
                    <a:pt x="248407" y="511561"/>
                  </a:lnTo>
                  <a:lnTo>
                    <a:pt x="262207" y="503418"/>
                  </a:lnTo>
                  <a:lnTo>
                    <a:pt x="276007" y="495340"/>
                  </a:lnTo>
                  <a:lnTo>
                    <a:pt x="289808" y="487329"/>
                  </a:lnTo>
                  <a:lnTo>
                    <a:pt x="303608" y="479385"/>
                  </a:lnTo>
                  <a:lnTo>
                    <a:pt x="317409" y="471508"/>
                  </a:lnTo>
                  <a:lnTo>
                    <a:pt x="331209" y="463697"/>
                  </a:lnTo>
                  <a:lnTo>
                    <a:pt x="345009" y="455954"/>
                  </a:lnTo>
                  <a:lnTo>
                    <a:pt x="358810" y="448279"/>
                  </a:lnTo>
                  <a:lnTo>
                    <a:pt x="372610" y="440672"/>
                  </a:lnTo>
                  <a:lnTo>
                    <a:pt x="386411" y="433132"/>
                  </a:lnTo>
                  <a:lnTo>
                    <a:pt x="400211" y="425661"/>
                  </a:lnTo>
                  <a:lnTo>
                    <a:pt x="414011" y="418258"/>
                  </a:lnTo>
                  <a:lnTo>
                    <a:pt x="427812" y="410923"/>
                  </a:lnTo>
                  <a:lnTo>
                    <a:pt x="441612" y="403657"/>
                  </a:lnTo>
                  <a:lnTo>
                    <a:pt x="455413" y="396459"/>
                  </a:lnTo>
                  <a:lnTo>
                    <a:pt x="469213" y="389330"/>
                  </a:lnTo>
                  <a:lnTo>
                    <a:pt x="483013" y="382269"/>
                  </a:lnTo>
                  <a:lnTo>
                    <a:pt x="496814" y="375277"/>
                  </a:lnTo>
                  <a:lnTo>
                    <a:pt x="510614" y="368354"/>
                  </a:lnTo>
                  <a:lnTo>
                    <a:pt x="524414" y="361499"/>
                  </a:lnTo>
                  <a:lnTo>
                    <a:pt x="538215" y="354713"/>
                  </a:lnTo>
                  <a:lnTo>
                    <a:pt x="552015" y="347995"/>
                  </a:lnTo>
                  <a:lnTo>
                    <a:pt x="565816" y="341345"/>
                  </a:lnTo>
                  <a:lnTo>
                    <a:pt x="579616" y="334764"/>
                  </a:lnTo>
                  <a:lnTo>
                    <a:pt x="593416" y="328251"/>
                  </a:lnTo>
                  <a:lnTo>
                    <a:pt x="607217" y="321805"/>
                  </a:lnTo>
                  <a:lnTo>
                    <a:pt x="621017" y="315428"/>
                  </a:lnTo>
                  <a:lnTo>
                    <a:pt x="634818" y="309118"/>
                  </a:lnTo>
                  <a:lnTo>
                    <a:pt x="648618" y="302875"/>
                  </a:lnTo>
                  <a:lnTo>
                    <a:pt x="662418" y="296700"/>
                  </a:lnTo>
                  <a:lnTo>
                    <a:pt x="676219" y="290592"/>
                  </a:lnTo>
                  <a:lnTo>
                    <a:pt x="690019" y="284550"/>
                  </a:lnTo>
                  <a:lnTo>
                    <a:pt x="703820" y="278575"/>
                  </a:lnTo>
                  <a:lnTo>
                    <a:pt x="717620" y="272667"/>
                  </a:lnTo>
                  <a:lnTo>
                    <a:pt x="731420" y="266824"/>
                  </a:lnTo>
                  <a:lnTo>
                    <a:pt x="745221" y="261047"/>
                  </a:lnTo>
                  <a:lnTo>
                    <a:pt x="759021" y="255336"/>
                  </a:lnTo>
                  <a:lnTo>
                    <a:pt x="772822" y="249690"/>
                  </a:lnTo>
                  <a:lnTo>
                    <a:pt x="786622" y="244109"/>
                  </a:lnTo>
                  <a:lnTo>
                    <a:pt x="800422" y="238593"/>
                  </a:lnTo>
                  <a:lnTo>
                    <a:pt x="814223" y="233142"/>
                  </a:lnTo>
                  <a:lnTo>
                    <a:pt x="828023" y="227754"/>
                  </a:lnTo>
                  <a:lnTo>
                    <a:pt x="841824" y="222431"/>
                  </a:lnTo>
                  <a:lnTo>
                    <a:pt x="855624" y="217172"/>
                  </a:lnTo>
                  <a:lnTo>
                    <a:pt x="869424" y="211976"/>
                  </a:lnTo>
                  <a:lnTo>
                    <a:pt x="883225" y="206843"/>
                  </a:lnTo>
                  <a:lnTo>
                    <a:pt x="897025" y="201773"/>
                  </a:lnTo>
                  <a:lnTo>
                    <a:pt x="910826" y="196767"/>
                  </a:lnTo>
                  <a:lnTo>
                    <a:pt x="924626" y="191823"/>
                  </a:lnTo>
                  <a:lnTo>
                    <a:pt x="938426" y="186941"/>
                  </a:lnTo>
                  <a:lnTo>
                    <a:pt x="952227" y="182122"/>
                  </a:lnTo>
                  <a:lnTo>
                    <a:pt x="966027" y="177365"/>
                  </a:lnTo>
                  <a:lnTo>
                    <a:pt x="979827" y="172671"/>
                  </a:lnTo>
                  <a:lnTo>
                    <a:pt x="993628" y="168038"/>
                  </a:lnTo>
                  <a:lnTo>
                    <a:pt x="1007428" y="163467"/>
                  </a:lnTo>
                  <a:lnTo>
                    <a:pt x="1021229" y="158959"/>
                  </a:lnTo>
                  <a:lnTo>
                    <a:pt x="1035029" y="154512"/>
                  </a:lnTo>
                  <a:lnTo>
                    <a:pt x="1048829" y="150127"/>
                  </a:lnTo>
                  <a:lnTo>
                    <a:pt x="1062630" y="145804"/>
                  </a:lnTo>
                  <a:lnTo>
                    <a:pt x="1076430" y="141543"/>
                  </a:lnTo>
                  <a:lnTo>
                    <a:pt x="1090231" y="137345"/>
                  </a:lnTo>
                  <a:lnTo>
                    <a:pt x="1104031" y="133208"/>
                  </a:lnTo>
                  <a:lnTo>
                    <a:pt x="1117831" y="129134"/>
                  </a:lnTo>
                  <a:lnTo>
                    <a:pt x="1131632" y="125123"/>
                  </a:lnTo>
                  <a:lnTo>
                    <a:pt x="1145432" y="121174"/>
                  </a:lnTo>
                  <a:lnTo>
                    <a:pt x="1159233" y="117288"/>
                  </a:lnTo>
                  <a:lnTo>
                    <a:pt x="1173033" y="113466"/>
                  </a:lnTo>
                  <a:lnTo>
                    <a:pt x="1186833" y="109708"/>
                  </a:lnTo>
                  <a:lnTo>
                    <a:pt x="1200634" y="106013"/>
                  </a:lnTo>
                  <a:lnTo>
                    <a:pt x="1214434" y="102383"/>
                  </a:lnTo>
                  <a:lnTo>
                    <a:pt x="1228235" y="98818"/>
                  </a:lnTo>
                  <a:lnTo>
                    <a:pt x="1242035" y="95318"/>
                  </a:lnTo>
                  <a:lnTo>
                    <a:pt x="1255835" y="91884"/>
                  </a:lnTo>
                  <a:lnTo>
                    <a:pt x="1269636" y="88516"/>
                  </a:lnTo>
                  <a:lnTo>
                    <a:pt x="1283436" y="85215"/>
                  </a:lnTo>
                  <a:lnTo>
                    <a:pt x="1297237" y="81982"/>
                  </a:lnTo>
                  <a:lnTo>
                    <a:pt x="1311037" y="78816"/>
                  </a:lnTo>
                  <a:lnTo>
                    <a:pt x="1324837" y="75716"/>
                  </a:lnTo>
                  <a:lnTo>
                    <a:pt x="1338638" y="72683"/>
                  </a:lnTo>
                  <a:lnTo>
                    <a:pt x="1352438" y="69715"/>
                  </a:lnTo>
                  <a:lnTo>
                    <a:pt x="1366239" y="66813"/>
                  </a:lnTo>
                  <a:lnTo>
                    <a:pt x="1380039" y="63975"/>
                  </a:lnTo>
                  <a:lnTo>
                    <a:pt x="1393839" y="61203"/>
                  </a:lnTo>
                  <a:lnTo>
                    <a:pt x="1407640" y="58494"/>
                  </a:lnTo>
                  <a:lnTo>
                    <a:pt x="1421440" y="55850"/>
                  </a:lnTo>
                  <a:lnTo>
                    <a:pt x="1435241" y="53269"/>
                  </a:lnTo>
                  <a:lnTo>
                    <a:pt x="1449041" y="50752"/>
                  </a:lnTo>
                  <a:lnTo>
                    <a:pt x="1462841" y="48297"/>
                  </a:lnTo>
                  <a:lnTo>
                    <a:pt x="1476642" y="45906"/>
                  </a:lnTo>
                  <a:lnTo>
                    <a:pt x="1490442" y="43576"/>
                  </a:lnTo>
                  <a:lnTo>
                    <a:pt x="1504242" y="41309"/>
                  </a:lnTo>
                  <a:lnTo>
                    <a:pt x="1518043" y="39104"/>
                  </a:lnTo>
                  <a:lnTo>
                    <a:pt x="1531843" y="36960"/>
                  </a:lnTo>
                  <a:lnTo>
                    <a:pt x="1545644" y="34878"/>
                  </a:lnTo>
                  <a:lnTo>
                    <a:pt x="1559444" y="32856"/>
                  </a:lnTo>
                  <a:lnTo>
                    <a:pt x="1573244" y="30896"/>
                  </a:lnTo>
                  <a:lnTo>
                    <a:pt x="1587045" y="28995"/>
                  </a:lnTo>
                  <a:lnTo>
                    <a:pt x="1600845" y="27155"/>
                  </a:lnTo>
                  <a:lnTo>
                    <a:pt x="1614646" y="25375"/>
                  </a:lnTo>
                  <a:lnTo>
                    <a:pt x="1628446" y="23655"/>
                  </a:lnTo>
                  <a:lnTo>
                    <a:pt x="1642246" y="21994"/>
                  </a:lnTo>
                  <a:lnTo>
                    <a:pt x="1656047" y="20392"/>
                  </a:lnTo>
                  <a:lnTo>
                    <a:pt x="1669847" y="18850"/>
                  </a:lnTo>
                  <a:lnTo>
                    <a:pt x="1683648" y="17367"/>
                  </a:lnTo>
                  <a:lnTo>
                    <a:pt x="1697448" y="15942"/>
                  </a:lnTo>
                  <a:lnTo>
                    <a:pt x="1711248" y="14576"/>
                  </a:lnTo>
                  <a:lnTo>
                    <a:pt x="1725049" y="13268"/>
                  </a:lnTo>
                  <a:lnTo>
                    <a:pt x="1738849" y="12019"/>
                  </a:lnTo>
                  <a:lnTo>
                    <a:pt x="1752650" y="10829"/>
                  </a:lnTo>
                  <a:lnTo>
                    <a:pt x="1766450" y="9697"/>
                  </a:lnTo>
                  <a:lnTo>
                    <a:pt x="1780250" y="8624"/>
                  </a:lnTo>
                  <a:lnTo>
                    <a:pt x="1794051" y="7610"/>
                  </a:lnTo>
                  <a:lnTo>
                    <a:pt x="1807851" y="6655"/>
                  </a:lnTo>
                  <a:lnTo>
                    <a:pt x="1821652" y="5760"/>
                  </a:lnTo>
                  <a:lnTo>
                    <a:pt x="1835452" y="4925"/>
                  </a:lnTo>
                  <a:lnTo>
                    <a:pt x="1849252" y="4151"/>
                  </a:lnTo>
                  <a:lnTo>
                    <a:pt x="1863053" y="3438"/>
                  </a:lnTo>
                  <a:lnTo>
                    <a:pt x="1876853" y="2788"/>
                  </a:lnTo>
                  <a:lnTo>
                    <a:pt x="1890654" y="2202"/>
                  </a:lnTo>
                  <a:lnTo>
                    <a:pt x="1904454" y="1680"/>
                  </a:lnTo>
                  <a:lnTo>
                    <a:pt x="1918254" y="1225"/>
                  </a:lnTo>
                  <a:lnTo>
                    <a:pt x="1932055" y="837"/>
                  </a:lnTo>
                  <a:lnTo>
                    <a:pt x="1945855" y="520"/>
                  </a:lnTo>
                  <a:lnTo>
                    <a:pt x="1959655" y="275"/>
                  </a:lnTo>
                  <a:lnTo>
                    <a:pt x="1973456" y="104"/>
                  </a:lnTo>
                  <a:lnTo>
                    <a:pt x="1987256" y="11"/>
                  </a:lnTo>
                  <a:lnTo>
                    <a:pt x="2001057" y="0"/>
                  </a:lnTo>
                  <a:lnTo>
                    <a:pt x="2014857" y="72"/>
                  </a:lnTo>
                  <a:lnTo>
                    <a:pt x="2028657" y="233"/>
                  </a:lnTo>
                  <a:lnTo>
                    <a:pt x="2042458" y="488"/>
                  </a:lnTo>
                  <a:lnTo>
                    <a:pt x="2056258" y="840"/>
                  </a:lnTo>
                  <a:lnTo>
                    <a:pt x="2070059" y="1296"/>
                  </a:lnTo>
                  <a:lnTo>
                    <a:pt x="2083859" y="1861"/>
                  </a:lnTo>
                  <a:lnTo>
                    <a:pt x="2097659" y="2543"/>
                  </a:lnTo>
                  <a:lnTo>
                    <a:pt x="2111460" y="3348"/>
                  </a:lnTo>
                  <a:lnTo>
                    <a:pt x="2125260" y="4284"/>
                  </a:lnTo>
                  <a:lnTo>
                    <a:pt x="2139061" y="5360"/>
                  </a:lnTo>
                  <a:lnTo>
                    <a:pt x="2152861" y="6585"/>
                  </a:lnTo>
                  <a:lnTo>
                    <a:pt x="2166661" y="7968"/>
                  </a:lnTo>
                  <a:lnTo>
                    <a:pt x="2180462" y="9520"/>
                  </a:lnTo>
                  <a:lnTo>
                    <a:pt x="2194262" y="11251"/>
                  </a:lnTo>
                  <a:lnTo>
                    <a:pt x="2208063" y="13174"/>
                  </a:lnTo>
                  <a:lnTo>
                    <a:pt x="2221863" y="15301"/>
                  </a:lnTo>
                  <a:lnTo>
                    <a:pt x="2235663" y="17643"/>
                  </a:lnTo>
                  <a:lnTo>
                    <a:pt x="2249464" y="20214"/>
                  </a:lnTo>
                  <a:lnTo>
                    <a:pt x="2263264" y="23027"/>
                  </a:lnTo>
                  <a:lnTo>
                    <a:pt x="2277065" y="26096"/>
                  </a:lnTo>
                  <a:lnTo>
                    <a:pt x="2290865" y="29433"/>
                  </a:lnTo>
                  <a:lnTo>
                    <a:pt x="2304665" y="33051"/>
                  </a:lnTo>
                  <a:lnTo>
                    <a:pt x="2318466" y="36964"/>
                  </a:lnTo>
                  <a:lnTo>
                    <a:pt x="2332266" y="41184"/>
                  </a:lnTo>
                  <a:lnTo>
                    <a:pt x="2346067" y="45723"/>
                  </a:lnTo>
                  <a:lnTo>
                    <a:pt x="2359867" y="50591"/>
                  </a:lnTo>
                  <a:lnTo>
                    <a:pt x="2373667" y="55799"/>
                  </a:lnTo>
                  <a:lnTo>
                    <a:pt x="2387468" y="61357"/>
                  </a:lnTo>
                  <a:lnTo>
                    <a:pt x="2401268" y="67271"/>
                  </a:lnTo>
                  <a:lnTo>
                    <a:pt x="2415068" y="73548"/>
                  </a:lnTo>
                  <a:lnTo>
                    <a:pt x="2428869" y="80191"/>
                  </a:lnTo>
                  <a:lnTo>
                    <a:pt x="2442669" y="87202"/>
                  </a:lnTo>
                  <a:lnTo>
                    <a:pt x="2456470" y="94582"/>
                  </a:lnTo>
                  <a:lnTo>
                    <a:pt x="2470270" y="102329"/>
                  </a:lnTo>
                  <a:lnTo>
                    <a:pt x="2484070" y="110439"/>
                  </a:lnTo>
                  <a:lnTo>
                    <a:pt x="2497871" y="118907"/>
                  </a:lnTo>
                  <a:lnTo>
                    <a:pt x="2511671" y="127725"/>
                  </a:lnTo>
                  <a:lnTo>
                    <a:pt x="2525472" y="136884"/>
                  </a:lnTo>
                  <a:lnTo>
                    <a:pt x="2539272" y="146374"/>
                  </a:lnTo>
                  <a:lnTo>
                    <a:pt x="2553072" y="156185"/>
                  </a:lnTo>
                  <a:lnTo>
                    <a:pt x="2566873" y="166302"/>
                  </a:lnTo>
                  <a:lnTo>
                    <a:pt x="2580673" y="176714"/>
                  </a:lnTo>
                  <a:lnTo>
                    <a:pt x="2594474" y="187405"/>
                  </a:lnTo>
                  <a:lnTo>
                    <a:pt x="2608274" y="198362"/>
                  </a:lnTo>
                  <a:lnTo>
                    <a:pt x="2622074" y="209571"/>
                  </a:lnTo>
                  <a:lnTo>
                    <a:pt x="2635875" y="221015"/>
                  </a:lnTo>
                  <a:lnTo>
                    <a:pt x="2649675" y="232682"/>
                  </a:lnTo>
                  <a:lnTo>
                    <a:pt x="2663476" y="244556"/>
                  </a:lnTo>
                  <a:lnTo>
                    <a:pt x="2677276" y="256624"/>
                  </a:lnTo>
                  <a:lnTo>
                    <a:pt x="2691076" y="268873"/>
                  </a:lnTo>
                  <a:lnTo>
                    <a:pt x="2704877" y="281288"/>
                  </a:lnTo>
                  <a:lnTo>
                    <a:pt x="2718677" y="293858"/>
                  </a:lnTo>
                  <a:lnTo>
                    <a:pt x="2732478" y="306570"/>
                  </a:lnTo>
                  <a:lnTo>
                    <a:pt x="2746278" y="319415"/>
                  </a:lnTo>
                  <a:lnTo>
                    <a:pt x="2760078" y="332380"/>
                  </a:lnTo>
                  <a:lnTo>
                    <a:pt x="2773879" y="345457"/>
                  </a:lnTo>
                  <a:lnTo>
                    <a:pt x="2787679" y="358635"/>
                  </a:lnTo>
                  <a:lnTo>
                    <a:pt x="2801480" y="371907"/>
                  </a:lnTo>
                  <a:lnTo>
                    <a:pt x="2815280" y="385263"/>
                  </a:lnTo>
                  <a:lnTo>
                    <a:pt x="2829080" y="398698"/>
                  </a:lnTo>
                  <a:lnTo>
                    <a:pt x="2842881" y="412204"/>
                  </a:lnTo>
                  <a:lnTo>
                    <a:pt x="2856681" y="425774"/>
                  </a:lnTo>
                  <a:lnTo>
                    <a:pt x="2870482" y="439403"/>
                  </a:lnTo>
                  <a:lnTo>
                    <a:pt x="2884282" y="453086"/>
                  </a:lnTo>
                  <a:lnTo>
                    <a:pt x="2898082" y="466817"/>
                  </a:lnTo>
                  <a:lnTo>
                    <a:pt x="2911883" y="480593"/>
                  </a:lnTo>
                  <a:lnTo>
                    <a:pt x="2925683" y="494408"/>
                  </a:lnTo>
                  <a:lnTo>
                    <a:pt x="2939483" y="508260"/>
                  </a:lnTo>
                  <a:lnTo>
                    <a:pt x="2953284" y="522145"/>
                  </a:lnTo>
                  <a:lnTo>
                    <a:pt x="2967084" y="536060"/>
                  </a:lnTo>
                  <a:lnTo>
                    <a:pt x="2967084" y="53606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71704" y="3554535"/>
              <a:ext cx="15748" cy="1574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17582" y="2449665"/>
              <a:ext cx="56046" cy="560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02791" y="2516773"/>
              <a:ext cx="78833" cy="788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06479" y="2450757"/>
              <a:ext cx="64663" cy="6466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04658" y="2403597"/>
              <a:ext cx="61511" cy="615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10041" y="2342676"/>
              <a:ext cx="43950" cy="4395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5319" y="2299099"/>
              <a:ext cx="66600" cy="6660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96421" y="2248622"/>
              <a:ext cx="57602" cy="576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477309" y="2186915"/>
              <a:ext cx="89032" cy="890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79605" y="2223376"/>
              <a:ext cx="77646" cy="776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64725" y="2158434"/>
              <a:ext cx="100610" cy="10061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66521" y="2187618"/>
              <a:ext cx="90224" cy="9022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56707" y="2196656"/>
              <a:ext cx="103057" cy="10305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52781" y="2235774"/>
              <a:ext cx="104115" cy="10411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55360" y="2276089"/>
              <a:ext cx="92162" cy="921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64168" y="2404367"/>
              <a:ext cx="67751" cy="6775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69681" y="2430194"/>
              <a:ext cx="49932" cy="499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48663" y="2439293"/>
              <a:ext cx="85174" cy="8517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28493" y="2478760"/>
              <a:ext cx="41020" cy="41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06334" y="2451449"/>
              <a:ext cx="78543" cy="785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6587" y="2354004"/>
              <a:ext cx="91243" cy="912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92655" y="2374559"/>
              <a:ext cx="92311" cy="923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90986" y="2336178"/>
              <a:ext cx="88856" cy="888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93244" y="2361291"/>
              <a:ext cx="77544" cy="7754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83730" y="2349688"/>
              <a:ext cx="89778" cy="8977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79946" y="2303444"/>
              <a:ext cx="90551" cy="9055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76151" y="2278352"/>
              <a:ext cx="91348" cy="913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68481" y="2264077"/>
              <a:ext cx="99894" cy="9989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657966" y="2212830"/>
              <a:ext cx="114128" cy="11412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63022" y="2211223"/>
              <a:ext cx="97221" cy="972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50788" y="2211403"/>
              <a:ext cx="114896" cy="1148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47540" y="2229188"/>
              <a:ext cx="114596" cy="1145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50549" y="2251166"/>
              <a:ext cx="101785" cy="10178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58484" y="2284184"/>
              <a:ext cx="79120" cy="791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57236" y="2349077"/>
              <a:ext cx="74821" cy="748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39541" y="2434376"/>
              <a:ext cx="103417" cy="10341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61732" y="3544564"/>
              <a:ext cx="35691" cy="3569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6793" y="2382623"/>
              <a:ext cx="37624" cy="3762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04682" y="2467344"/>
              <a:ext cx="75052" cy="750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06479" y="2471824"/>
              <a:ext cx="64663" cy="6466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09604" y="2430404"/>
              <a:ext cx="51620" cy="5162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17357" y="2372504"/>
              <a:ext cx="29319" cy="2931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95575" y="2346492"/>
              <a:ext cx="66088" cy="66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389437" y="2329440"/>
              <a:ext cx="71569" cy="7156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80400" y="2260390"/>
              <a:ext cx="82849" cy="828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573398" y="2305257"/>
              <a:ext cx="90058" cy="9005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66343" y="2248237"/>
              <a:ext cx="97374" cy="9737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765257" y="2241595"/>
              <a:ext cx="92752" cy="927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852928" y="2184718"/>
              <a:ext cx="110615" cy="11061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50637" y="2241599"/>
              <a:ext cx="108403" cy="10840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52946" y="2222631"/>
              <a:ext cx="96990" cy="9699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60013" y="2248163"/>
              <a:ext cx="76062" cy="7606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57833" y="2192406"/>
              <a:ext cx="73627" cy="736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44219" y="2275494"/>
              <a:ext cx="94061" cy="9406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22965" y="2444173"/>
              <a:ext cx="45281" cy="452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20007" y="2493160"/>
              <a:ext cx="44403" cy="4440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18043" y="2435179"/>
              <a:ext cx="41536" cy="4153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22940" y="2339432"/>
              <a:ext cx="24947" cy="2494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303830" y="2333458"/>
              <a:ext cx="49579" cy="4957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396173" y="2251760"/>
              <a:ext cx="58098" cy="580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80723" y="2204131"/>
              <a:ext cx="82204" cy="8220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78217" y="2120847"/>
              <a:ext cx="73627" cy="736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781642" y="2199502"/>
              <a:ext cx="59981" cy="599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77586" y="2100339"/>
              <a:ext cx="61299" cy="6129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64724" y="2044639"/>
              <a:ext cx="80230" cy="8023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75961" y="2093969"/>
              <a:ext cx="50960" cy="509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67346" y="3539986"/>
              <a:ext cx="44846" cy="4484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63104" y="3539141"/>
              <a:ext cx="46537" cy="465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749020" y="3528454"/>
              <a:ext cx="67911" cy="6791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29598" y="3512429"/>
              <a:ext cx="99960" cy="99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29015" y="3515244"/>
              <a:ext cx="94331" cy="943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34589" y="3524215"/>
              <a:ext cx="76388" cy="763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7804" y="3520827"/>
              <a:ext cx="83164" cy="8316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27149" y="3526967"/>
              <a:ext cx="70885" cy="7088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42050" y="2836759"/>
              <a:ext cx="34289" cy="342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22185" y="2889332"/>
              <a:ext cx="60429" cy="604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23523" y="2688682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30039" y="2550785"/>
              <a:ext cx="31132" cy="3113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16728" y="2586807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05511" y="2546476"/>
              <a:ext cx="66600" cy="6660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90781" y="2479960"/>
              <a:ext cx="89265" cy="8926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88483" y="2403179"/>
              <a:ext cx="87067" cy="870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77389" y="2342822"/>
              <a:ext cx="102461" cy="10246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83758" y="2215305"/>
              <a:ext cx="82929" cy="829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70116" y="2178678"/>
              <a:ext cx="103417" cy="1034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70030" y="2179547"/>
              <a:ext cx="96795" cy="9679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663145" y="2160699"/>
              <a:ext cx="103769" cy="10376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58075" y="2088454"/>
              <a:ext cx="107115" cy="10711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851715" y="2100094"/>
              <a:ext cx="113041" cy="1130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46630" y="2077998"/>
              <a:ext cx="109622" cy="10962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55282" y="2065825"/>
              <a:ext cx="85525" cy="8552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65846" y="2081634"/>
              <a:ext cx="57602" cy="5760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45707" y="2127371"/>
              <a:ext cx="91086" cy="9108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66501" y="3539141"/>
              <a:ext cx="46537" cy="4653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71713" y="3547750"/>
              <a:ext cx="29319" cy="2931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754952" y="3534386"/>
              <a:ext cx="56046" cy="5604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827706" y="3510538"/>
              <a:ext cx="103743" cy="10374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928473" y="3514702"/>
              <a:ext cx="95414" cy="9541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35143" y="3524769"/>
              <a:ext cx="75280" cy="752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30614" y="3523637"/>
              <a:ext cx="77544" cy="7754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40616" y="3540434"/>
              <a:ext cx="43950" cy="4395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446113" y="3549328"/>
              <a:ext cx="26163" cy="261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622753" y="2981928"/>
              <a:ext cx="59293" cy="592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10333" y="2638147"/>
              <a:ext cx="77338" cy="7733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21742" y="2615351"/>
              <a:ext cx="47726" cy="4772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05897" y="2552569"/>
              <a:ext cx="72622" cy="7262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96807" y="2527713"/>
              <a:ext cx="84007" cy="8400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85286" y="2452371"/>
              <a:ext cx="100255" cy="1002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81139" y="2421362"/>
              <a:ext cx="101755" cy="1017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71896" y="2358642"/>
              <a:ext cx="113447" cy="1134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71010" y="2342771"/>
              <a:ext cx="108424" cy="10842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5594" y="2271286"/>
              <a:ext cx="112462" cy="11246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3388" y="2234883"/>
              <a:ext cx="110079" cy="11007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660975" y="2215614"/>
              <a:ext cx="108111" cy="1081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755873" y="2185685"/>
              <a:ext cx="111520" cy="11152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946639" y="2122137"/>
              <a:ext cx="116400" cy="11640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049774" y="2141564"/>
              <a:ext cx="103335" cy="103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48679" y="2130944"/>
              <a:ext cx="98730" cy="9873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55473" y="2115560"/>
              <a:ext cx="78347" cy="783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359103" y="2162186"/>
              <a:ext cx="64292" cy="6429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60478" y="3533118"/>
              <a:ext cx="58584" cy="5858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21229" y="2700510"/>
              <a:ext cx="62341" cy="6234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714811" y="2458441"/>
              <a:ext cx="68383" cy="68383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05764" y="2449250"/>
              <a:ext cx="79682" cy="7968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903284" y="2295870"/>
              <a:ext cx="77848" cy="778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02826" y="2176529"/>
              <a:ext cx="71970" cy="719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094029" y="2183211"/>
              <a:ext cx="82770" cy="827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86317" y="2124884"/>
              <a:ext cx="91399" cy="913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275039" y="2168167"/>
              <a:ext cx="107160" cy="1071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73763" y="2136761"/>
              <a:ext cx="102917" cy="1029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73272" y="2078642"/>
              <a:ext cx="97106" cy="9710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77701" y="2037170"/>
              <a:ext cx="81454" cy="81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66613" y="2063525"/>
              <a:ext cx="96835" cy="968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65428" y="2012861"/>
              <a:ext cx="92410" cy="924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868676" y="1973389"/>
              <a:ext cx="79120" cy="791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971881" y="2012493"/>
              <a:ext cx="65915" cy="6591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78378" y="1874820"/>
              <a:ext cx="46126" cy="4612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172733" y="1982818"/>
              <a:ext cx="50622" cy="5062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9987" y="2061182"/>
              <a:ext cx="29319" cy="2931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757165" y="3536599"/>
              <a:ext cx="51620" cy="5162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834248" y="3517080"/>
              <a:ext cx="90660" cy="9066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34290" y="3520519"/>
              <a:ext cx="83781" cy="837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044365" y="3533991"/>
              <a:ext cx="56837" cy="5683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134737" y="3527760"/>
              <a:ext cx="69299" cy="69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348948" y="3548766"/>
              <a:ext cx="27286" cy="272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39221" y="3542436"/>
              <a:ext cx="39947" cy="399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51162" y="2828532"/>
              <a:ext cx="9271" cy="92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624787" y="2747131"/>
              <a:ext cx="55226" cy="5522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713771" y="2669827"/>
              <a:ext cx="70463" cy="704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35388" y="2729300"/>
              <a:ext cx="20436" cy="2043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910442" y="2430500"/>
              <a:ext cx="63532" cy="6353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16388" y="2372154"/>
              <a:ext cx="44846" cy="448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087016" y="2317979"/>
              <a:ext cx="96795" cy="967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179932" y="2263678"/>
              <a:ext cx="104168" cy="10416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273935" y="2206891"/>
              <a:ext cx="109369" cy="1093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382706" y="2186602"/>
              <a:ext cx="85031" cy="850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66463" y="2137312"/>
              <a:ext cx="110724" cy="11072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560504" y="2107082"/>
              <a:ext cx="115847" cy="1158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61596" y="2100574"/>
              <a:ext cx="106869" cy="1068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55787" y="2059513"/>
              <a:ext cx="111692" cy="1116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850420" y="2069463"/>
              <a:ext cx="115631" cy="1156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946796" y="2035874"/>
              <a:ext cx="116086" cy="1160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055562" y="2052373"/>
              <a:ext cx="91759" cy="917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152607" y="2019009"/>
              <a:ext cx="90874" cy="9087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260612" y="2036688"/>
              <a:ext cx="68069" cy="680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347367" y="2048641"/>
              <a:ext cx="87764" cy="8776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551256" y="3523896"/>
              <a:ext cx="77026" cy="7702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52497" y="3528534"/>
              <a:ext cx="67751" cy="677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64797" y="3544231"/>
              <a:ext cx="36356" cy="363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851826" y="3534658"/>
              <a:ext cx="55503" cy="5550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948992" y="3535221"/>
              <a:ext cx="54377" cy="543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052273" y="3541899"/>
              <a:ext cx="41020" cy="4102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925434" y="2343344"/>
              <a:ext cx="33549" cy="3354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13845" y="2241051"/>
              <a:ext cx="49932" cy="4993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96240" y="2037548"/>
              <a:ext cx="78347" cy="7834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184829" y="2083719"/>
              <a:ext cx="94375" cy="9437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280379" y="2057799"/>
              <a:ext cx="96479" cy="9647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379600" y="2092665"/>
              <a:ext cx="91243" cy="9124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469649" y="2157828"/>
              <a:ext cx="104351" cy="1043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69386" y="2091562"/>
              <a:ext cx="98082" cy="9808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59704" y="2096117"/>
              <a:ext cx="110652" cy="11065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755986" y="2090134"/>
              <a:ext cx="111294" cy="11129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854903" y="2083738"/>
              <a:ext cx="106664" cy="10666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52820" y="2035835"/>
              <a:ext cx="104036" cy="10403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049746" y="2010590"/>
              <a:ext cx="103390" cy="1033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45217" y="2010346"/>
              <a:ext cx="105654" cy="10565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241269" y="1964244"/>
              <a:ext cx="106756" cy="1067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341319" y="1987213"/>
              <a:ext cx="99861" cy="99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148686" y="608659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48686" y="5770749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148686" y="5453787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148686" y="512499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48686" y="4823721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148686" y="4522446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148686" y="4193655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148686" y="3876693"/>
              <a:ext cx="2967084" cy="0"/>
            </a:xfrm>
            <a:custGeom>
              <a:avLst/>
              <a:pathLst>
                <a:path w="2967084" h="0">
                  <a:moveTo>
                    <a:pt x="0" y="0"/>
                  </a:move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143682" y="4111975"/>
              <a:ext cx="1972088" cy="1974620"/>
            </a:xfrm>
            <a:custGeom>
              <a:avLst/>
              <a:pathLst>
                <a:path w="1972088" h="1974620">
                  <a:moveTo>
                    <a:pt x="0" y="1974620"/>
                  </a:moveTo>
                  <a:lnTo>
                    <a:pt x="12432" y="1950563"/>
                  </a:lnTo>
                  <a:lnTo>
                    <a:pt x="26232" y="1924183"/>
                  </a:lnTo>
                  <a:lnTo>
                    <a:pt x="40033" y="1898127"/>
                  </a:lnTo>
                  <a:lnTo>
                    <a:pt x="53833" y="1872394"/>
                  </a:lnTo>
                  <a:lnTo>
                    <a:pt x="67634" y="1846981"/>
                  </a:lnTo>
                  <a:lnTo>
                    <a:pt x="81434" y="1821887"/>
                  </a:lnTo>
                  <a:lnTo>
                    <a:pt x="95234" y="1797111"/>
                  </a:lnTo>
                  <a:lnTo>
                    <a:pt x="109035" y="1772652"/>
                  </a:lnTo>
                  <a:lnTo>
                    <a:pt x="122835" y="1748507"/>
                  </a:lnTo>
                  <a:lnTo>
                    <a:pt x="136636" y="1724676"/>
                  </a:lnTo>
                  <a:lnTo>
                    <a:pt x="150436" y="1701155"/>
                  </a:lnTo>
                  <a:lnTo>
                    <a:pt x="164236" y="1677945"/>
                  </a:lnTo>
                  <a:lnTo>
                    <a:pt x="178037" y="1655043"/>
                  </a:lnTo>
                  <a:lnTo>
                    <a:pt x="191837" y="1632447"/>
                  </a:lnTo>
                  <a:lnTo>
                    <a:pt x="205637" y="1610156"/>
                  </a:lnTo>
                  <a:lnTo>
                    <a:pt x="219438" y="1588168"/>
                  </a:lnTo>
                  <a:lnTo>
                    <a:pt x="233238" y="1566482"/>
                  </a:lnTo>
                  <a:lnTo>
                    <a:pt x="247039" y="1545096"/>
                  </a:lnTo>
                  <a:lnTo>
                    <a:pt x="260839" y="1524009"/>
                  </a:lnTo>
                  <a:lnTo>
                    <a:pt x="274639" y="1503218"/>
                  </a:lnTo>
                  <a:lnTo>
                    <a:pt x="288440" y="1482724"/>
                  </a:lnTo>
                  <a:lnTo>
                    <a:pt x="302240" y="1462523"/>
                  </a:lnTo>
                  <a:lnTo>
                    <a:pt x="316041" y="1442610"/>
                  </a:lnTo>
                  <a:lnTo>
                    <a:pt x="329841" y="1422980"/>
                  </a:lnTo>
                  <a:lnTo>
                    <a:pt x="343641" y="1403627"/>
                  </a:lnTo>
                  <a:lnTo>
                    <a:pt x="357442" y="1384545"/>
                  </a:lnTo>
                  <a:lnTo>
                    <a:pt x="371242" y="1365728"/>
                  </a:lnTo>
                  <a:lnTo>
                    <a:pt x="385043" y="1347171"/>
                  </a:lnTo>
                  <a:lnTo>
                    <a:pt x="398843" y="1328868"/>
                  </a:lnTo>
                  <a:lnTo>
                    <a:pt x="412643" y="1310814"/>
                  </a:lnTo>
                  <a:lnTo>
                    <a:pt x="426444" y="1293005"/>
                  </a:lnTo>
                  <a:lnTo>
                    <a:pt x="440244" y="1275433"/>
                  </a:lnTo>
                  <a:lnTo>
                    <a:pt x="454045" y="1258096"/>
                  </a:lnTo>
                  <a:lnTo>
                    <a:pt x="467845" y="1240986"/>
                  </a:lnTo>
                  <a:lnTo>
                    <a:pt x="481645" y="1224101"/>
                  </a:lnTo>
                  <a:lnTo>
                    <a:pt x="495446" y="1207434"/>
                  </a:lnTo>
                  <a:lnTo>
                    <a:pt x="509246" y="1190982"/>
                  </a:lnTo>
                  <a:lnTo>
                    <a:pt x="523047" y="1174740"/>
                  </a:lnTo>
                  <a:lnTo>
                    <a:pt x="536847" y="1158704"/>
                  </a:lnTo>
                  <a:lnTo>
                    <a:pt x="550647" y="1142870"/>
                  </a:lnTo>
                  <a:lnTo>
                    <a:pt x="564448" y="1127234"/>
                  </a:lnTo>
                  <a:lnTo>
                    <a:pt x="578248" y="1111792"/>
                  </a:lnTo>
                  <a:lnTo>
                    <a:pt x="592049" y="1096542"/>
                  </a:lnTo>
                  <a:lnTo>
                    <a:pt x="605849" y="1081481"/>
                  </a:lnTo>
                  <a:lnTo>
                    <a:pt x="619649" y="1066606"/>
                  </a:lnTo>
                  <a:lnTo>
                    <a:pt x="633450" y="1051915"/>
                  </a:lnTo>
                  <a:lnTo>
                    <a:pt x="647250" y="1037405"/>
                  </a:lnTo>
                  <a:lnTo>
                    <a:pt x="661051" y="1023076"/>
                  </a:lnTo>
                  <a:lnTo>
                    <a:pt x="674851" y="1008925"/>
                  </a:lnTo>
                  <a:lnTo>
                    <a:pt x="688651" y="994952"/>
                  </a:lnTo>
                  <a:lnTo>
                    <a:pt x="702452" y="981156"/>
                  </a:lnTo>
                  <a:lnTo>
                    <a:pt x="716252" y="967536"/>
                  </a:lnTo>
                  <a:lnTo>
                    <a:pt x="730052" y="954091"/>
                  </a:lnTo>
                  <a:lnTo>
                    <a:pt x="743853" y="940819"/>
                  </a:lnTo>
                  <a:lnTo>
                    <a:pt x="757653" y="927720"/>
                  </a:lnTo>
                  <a:lnTo>
                    <a:pt x="771454" y="914792"/>
                  </a:lnTo>
                  <a:lnTo>
                    <a:pt x="785254" y="902032"/>
                  </a:lnTo>
                  <a:lnTo>
                    <a:pt x="799054" y="889439"/>
                  </a:lnTo>
                  <a:lnTo>
                    <a:pt x="812855" y="877009"/>
                  </a:lnTo>
                  <a:lnTo>
                    <a:pt x="826655" y="864739"/>
                  </a:lnTo>
                  <a:lnTo>
                    <a:pt x="840456" y="852624"/>
                  </a:lnTo>
                  <a:lnTo>
                    <a:pt x="854256" y="840660"/>
                  </a:lnTo>
                  <a:lnTo>
                    <a:pt x="868056" y="828840"/>
                  </a:lnTo>
                  <a:lnTo>
                    <a:pt x="881857" y="817158"/>
                  </a:lnTo>
                  <a:lnTo>
                    <a:pt x="895657" y="805608"/>
                  </a:lnTo>
                  <a:lnTo>
                    <a:pt x="909458" y="794182"/>
                  </a:lnTo>
                  <a:lnTo>
                    <a:pt x="923258" y="782871"/>
                  </a:lnTo>
                  <a:lnTo>
                    <a:pt x="937058" y="771669"/>
                  </a:lnTo>
                  <a:lnTo>
                    <a:pt x="950859" y="760567"/>
                  </a:lnTo>
                  <a:lnTo>
                    <a:pt x="964659" y="749557"/>
                  </a:lnTo>
                  <a:lnTo>
                    <a:pt x="978460" y="738631"/>
                  </a:lnTo>
                  <a:lnTo>
                    <a:pt x="992260" y="727782"/>
                  </a:lnTo>
                  <a:lnTo>
                    <a:pt x="1006060" y="717003"/>
                  </a:lnTo>
                  <a:lnTo>
                    <a:pt x="1019861" y="706287"/>
                  </a:lnTo>
                  <a:lnTo>
                    <a:pt x="1033661" y="695631"/>
                  </a:lnTo>
                  <a:lnTo>
                    <a:pt x="1047462" y="685028"/>
                  </a:lnTo>
                  <a:lnTo>
                    <a:pt x="1061262" y="674475"/>
                  </a:lnTo>
                  <a:lnTo>
                    <a:pt x="1075062" y="663968"/>
                  </a:lnTo>
                  <a:lnTo>
                    <a:pt x="1088863" y="653504"/>
                  </a:lnTo>
                  <a:lnTo>
                    <a:pt x="1102663" y="643081"/>
                  </a:lnTo>
                  <a:lnTo>
                    <a:pt x="1116464" y="632696"/>
                  </a:lnTo>
                  <a:lnTo>
                    <a:pt x="1130264" y="622346"/>
                  </a:lnTo>
                  <a:lnTo>
                    <a:pt x="1144064" y="612030"/>
                  </a:lnTo>
                  <a:lnTo>
                    <a:pt x="1157865" y="601745"/>
                  </a:lnTo>
                  <a:lnTo>
                    <a:pt x="1171665" y="591489"/>
                  </a:lnTo>
                  <a:lnTo>
                    <a:pt x="1185465" y="581261"/>
                  </a:lnTo>
                  <a:lnTo>
                    <a:pt x="1199266" y="571057"/>
                  </a:lnTo>
                  <a:lnTo>
                    <a:pt x="1213066" y="560875"/>
                  </a:lnTo>
                  <a:lnTo>
                    <a:pt x="1226867" y="550714"/>
                  </a:lnTo>
                  <a:lnTo>
                    <a:pt x="1240667" y="540570"/>
                  </a:lnTo>
                  <a:lnTo>
                    <a:pt x="1254467" y="530441"/>
                  </a:lnTo>
                  <a:lnTo>
                    <a:pt x="1268268" y="520325"/>
                  </a:lnTo>
                  <a:lnTo>
                    <a:pt x="1282068" y="510218"/>
                  </a:lnTo>
                  <a:lnTo>
                    <a:pt x="1295869" y="500119"/>
                  </a:lnTo>
                  <a:lnTo>
                    <a:pt x="1309669" y="490024"/>
                  </a:lnTo>
                  <a:lnTo>
                    <a:pt x="1323469" y="479930"/>
                  </a:lnTo>
                  <a:lnTo>
                    <a:pt x="1337270" y="469836"/>
                  </a:lnTo>
                  <a:lnTo>
                    <a:pt x="1351070" y="459737"/>
                  </a:lnTo>
                  <a:lnTo>
                    <a:pt x="1364871" y="449636"/>
                  </a:lnTo>
                  <a:lnTo>
                    <a:pt x="1378671" y="439532"/>
                  </a:lnTo>
                  <a:lnTo>
                    <a:pt x="1392471" y="429426"/>
                  </a:lnTo>
                  <a:lnTo>
                    <a:pt x="1406272" y="419320"/>
                  </a:lnTo>
                  <a:lnTo>
                    <a:pt x="1420072" y="409214"/>
                  </a:lnTo>
                  <a:lnTo>
                    <a:pt x="1433873" y="399108"/>
                  </a:lnTo>
                  <a:lnTo>
                    <a:pt x="1447673" y="389004"/>
                  </a:lnTo>
                  <a:lnTo>
                    <a:pt x="1461473" y="378901"/>
                  </a:lnTo>
                  <a:lnTo>
                    <a:pt x="1475274" y="368800"/>
                  </a:lnTo>
                  <a:lnTo>
                    <a:pt x="1489074" y="358702"/>
                  </a:lnTo>
                  <a:lnTo>
                    <a:pt x="1502875" y="348607"/>
                  </a:lnTo>
                  <a:lnTo>
                    <a:pt x="1516675" y="338516"/>
                  </a:lnTo>
                  <a:lnTo>
                    <a:pt x="1530475" y="328428"/>
                  </a:lnTo>
                  <a:lnTo>
                    <a:pt x="1544276" y="318345"/>
                  </a:lnTo>
                  <a:lnTo>
                    <a:pt x="1558076" y="308265"/>
                  </a:lnTo>
                  <a:lnTo>
                    <a:pt x="1571877" y="298190"/>
                  </a:lnTo>
                  <a:lnTo>
                    <a:pt x="1585677" y="288120"/>
                  </a:lnTo>
                  <a:lnTo>
                    <a:pt x="1599477" y="278054"/>
                  </a:lnTo>
                  <a:lnTo>
                    <a:pt x="1613278" y="267992"/>
                  </a:lnTo>
                  <a:lnTo>
                    <a:pt x="1627078" y="257934"/>
                  </a:lnTo>
                  <a:lnTo>
                    <a:pt x="1640878" y="247879"/>
                  </a:lnTo>
                  <a:lnTo>
                    <a:pt x="1654679" y="237827"/>
                  </a:lnTo>
                  <a:lnTo>
                    <a:pt x="1668479" y="227778"/>
                  </a:lnTo>
                  <a:lnTo>
                    <a:pt x="1682280" y="217729"/>
                  </a:lnTo>
                  <a:lnTo>
                    <a:pt x="1696080" y="207679"/>
                  </a:lnTo>
                  <a:lnTo>
                    <a:pt x="1709880" y="197628"/>
                  </a:lnTo>
                  <a:lnTo>
                    <a:pt x="1723681" y="187572"/>
                  </a:lnTo>
                  <a:lnTo>
                    <a:pt x="1737481" y="177510"/>
                  </a:lnTo>
                  <a:lnTo>
                    <a:pt x="1751282" y="167438"/>
                  </a:lnTo>
                  <a:lnTo>
                    <a:pt x="1765082" y="157353"/>
                  </a:lnTo>
                  <a:lnTo>
                    <a:pt x="1778882" y="147251"/>
                  </a:lnTo>
                  <a:lnTo>
                    <a:pt x="1792683" y="137127"/>
                  </a:lnTo>
                  <a:lnTo>
                    <a:pt x="1806483" y="126976"/>
                  </a:lnTo>
                  <a:lnTo>
                    <a:pt x="1820284" y="116792"/>
                  </a:lnTo>
                  <a:lnTo>
                    <a:pt x="1834084" y="106568"/>
                  </a:lnTo>
                  <a:lnTo>
                    <a:pt x="1847884" y="96296"/>
                  </a:lnTo>
                  <a:lnTo>
                    <a:pt x="1861685" y="85968"/>
                  </a:lnTo>
                  <a:lnTo>
                    <a:pt x="1875485" y="75574"/>
                  </a:lnTo>
                  <a:lnTo>
                    <a:pt x="1889286" y="65103"/>
                  </a:lnTo>
                  <a:lnTo>
                    <a:pt x="1903086" y="54546"/>
                  </a:lnTo>
                  <a:lnTo>
                    <a:pt x="1916886" y="43888"/>
                  </a:lnTo>
                  <a:lnTo>
                    <a:pt x="1930687" y="33119"/>
                  </a:lnTo>
                  <a:lnTo>
                    <a:pt x="1944487" y="22223"/>
                  </a:lnTo>
                  <a:lnTo>
                    <a:pt x="1958288" y="11188"/>
                  </a:lnTo>
                  <a:lnTo>
                    <a:pt x="1972088" y="0"/>
                  </a:lnTo>
                  <a:lnTo>
                    <a:pt x="1972088" y="205981"/>
                  </a:lnTo>
                  <a:lnTo>
                    <a:pt x="1958288" y="210288"/>
                  </a:lnTo>
                  <a:lnTo>
                    <a:pt x="1944487" y="214915"/>
                  </a:lnTo>
                  <a:lnTo>
                    <a:pt x="1930687" y="219837"/>
                  </a:lnTo>
                  <a:lnTo>
                    <a:pt x="1916886" y="225032"/>
                  </a:lnTo>
                  <a:lnTo>
                    <a:pt x="1903086" y="230478"/>
                  </a:lnTo>
                  <a:lnTo>
                    <a:pt x="1889286" y="236153"/>
                  </a:lnTo>
                  <a:lnTo>
                    <a:pt x="1875485" y="242039"/>
                  </a:lnTo>
                  <a:lnTo>
                    <a:pt x="1861685" y="248116"/>
                  </a:lnTo>
                  <a:lnTo>
                    <a:pt x="1847884" y="254367"/>
                  </a:lnTo>
                  <a:lnTo>
                    <a:pt x="1834084" y="260776"/>
                  </a:lnTo>
                  <a:lnTo>
                    <a:pt x="1820284" y="267328"/>
                  </a:lnTo>
                  <a:lnTo>
                    <a:pt x="1806483" y="274009"/>
                  </a:lnTo>
                  <a:lnTo>
                    <a:pt x="1792683" y="280806"/>
                  </a:lnTo>
                  <a:lnTo>
                    <a:pt x="1778882" y="287708"/>
                  </a:lnTo>
                  <a:lnTo>
                    <a:pt x="1765082" y="294705"/>
                  </a:lnTo>
                  <a:lnTo>
                    <a:pt x="1751282" y="301787"/>
                  </a:lnTo>
                  <a:lnTo>
                    <a:pt x="1737481" y="308946"/>
                  </a:lnTo>
                  <a:lnTo>
                    <a:pt x="1723681" y="316174"/>
                  </a:lnTo>
                  <a:lnTo>
                    <a:pt x="1709880" y="323465"/>
                  </a:lnTo>
                  <a:lnTo>
                    <a:pt x="1696080" y="330812"/>
                  </a:lnTo>
                  <a:lnTo>
                    <a:pt x="1682280" y="338209"/>
                  </a:lnTo>
                  <a:lnTo>
                    <a:pt x="1668479" y="345652"/>
                  </a:lnTo>
                  <a:lnTo>
                    <a:pt x="1654679" y="353136"/>
                  </a:lnTo>
                  <a:lnTo>
                    <a:pt x="1640878" y="360658"/>
                  </a:lnTo>
                  <a:lnTo>
                    <a:pt x="1627078" y="368214"/>
                  </a:lnTo>
                  <a:lnTo>
                    <a:pt x="1613278" y="375801"/>
                  </a:lnTo>
                  <a:lnTo>
                    <a:pt x="1599477" y="383416"/>
                  </a:lnTo>
                  <a:lnTo>
                    <a:pt x="1585677" y="391057"/>
                  </a:lnTo>
                  <a:lnTo>
                    <a:pt x="1571877" y="398722"/>
                  </a:lnTo>
                  <a:lnTo>
                    <a:pt x="1558076" y="406408"/>
                  </a:lnTo>
                  <a:lnTo>
                    <a:pt x="1544276" y="414115"/>
                  </a:lnTo>
                  <a:lnTo>
                    <a:pt x="1530475" y="421840"/>
                  </a:lnTo>
                  <a:lnTo>
                    <a:pt x="1516675" y="429583"/>
                  </a:lnTo>
                  <a:lnTo>
                    <a:pt x="1502875" y="437342"/>
                  </a:lnTo>
                  <a:lnTo>
                    <a:pt x="1489074" y="445117"/>
                  </a:lnTo>
                  <a:lnTo>
                    <a:pt x="1475274" y="452906"/>
                  </a:lnTo>
                  <a:lnTo>
                    <a:pt x="1461473" y="460710"/>
                  </a:lnTo>
                  <a:lnTo>
                    <a:pt x="1447673" y="468527"/>
                  </a:lnTo>
                  <a:lnTo>
                    <a:pt x="1433873" y="476356"/>
                  </a:lnTo>
                  <a:lnTo>
                    <a:pt x="1420072" y="484199"/>
                  </a:lnTo>
                  <a:lnTo>
                    <a:pt x="1406272" y="492054"/>
                  </a:lnTo>
                  <a:lnTo>
                    <a:pt x="1392471" y="499922"/>
                  </a:lnTo>
                  <a:lnTo>
                    <a:pt x="1378671" y="507802"/>
                  </a:lnTo>
                  <a:lnTo>
                    <a:pt x="1364871" y="515695"/>
                  </a:lnTo>
                  <a:lnTo>
                    <a:pt x="1351070" y="523601"/>
                  </a:lnTo>
                  <a:lnTo>
                    <a:pt x="1337270" y="531521"/>
                  </a:lnTo>
                  <a:lnTo>
                    <a:pt x="1323469" y="539455"/>
                  </a:lnTo>
                  <a:lnTo>
                    <a:pt x="1309669" y="547410"/>
                  </a:lnTo>
                  <a:lnTo>
                    <a:pt x="1295869" y="555391"/>
                  </a:lnTo>
                  <a:lnTo>
                    <a:pt x="1282068" y="563405"/>
                  </a:lnTo>
                  <a:lnTo>
                    <a:pt x="1268268" y="571458"/>
                  </a:lnTo>
                  <a:lnTo>
                    <a:pt x="1254467" y="579558"/>
                  </a:lnTo>
                  <a:lnTo>
                    <a:pt x="1240667" y="587710"/>
                  </a:lnTo>
                  <a:lnTo>
                    <a:pt x="1226867" y="595921"/>
                  </a:lnTo>
                  <a:lnTo>
                    <a:pt x="1213066" y="604199"/>
                  </a:lnTo>
                  <a:lnTo>
                    <a:pt x="1199266" y="612551"/>
                  </a:lnTo>
                  <a:lnTo>
                    <a:pt x="1185465" y="620983"/>
                  </a:lnTo>
                  <a:lnTo>
                    <a:pt x="1171665" y="629502"/>
                  </a:lnTo>
                  <a:lnTo>
                    <a:pt x="1157865" y="638116"/>
                  </a:lnTo>
                  <a:lnTo>
                    <a:pt x="1144064" y="646833"/>
                  </a:lnTo>
                  <a:lnTo>
                    <a:pt x="1130264" y="655659"/>
                  </a:lnTo>
                  <a:lnTo>
                    <a:pt x="1116464" y="664602"/>
                  </a:lnTo>
                  <a:lnTo>
                    <a:pt x="1102663" y="673669"/>
                  </a:lnTo>
                  <a:lnTo>
                    <a:pt x="1088863" y="682868"/>
                  </a:lnTo>
                  <a:lnTo>
                    <a:pt x="1075062" y="692206"/>
                  </a:lnTo>
                  <a:lnTo>
                    <a:pt x="1061262" y="701690"/>
                  </a:lnTo>
                  <a:lnTo>
                    <a:pt x="1047462" y="711327"/>
                  </a:lnTo>
                  <a:lnTo>
                    <a:pt x="1033661" y="721122"/>
                  </a:lnTo>
                  <a:lnTo>
                    <a:pt x="1019861" y="731081"/>
                  </a:lnTo>
                  <a:lnTo>
                    <a:pt x="1006060" y="741210"/>
                  </a:lnTo>
                  <a:lnTo>
                    <a:pt x="992260" y="751513"/>
                  </a:lnTo>
                  <a:lnTo>
                    <a:pt x="978460" y="761993"/>
                  </a:lnTo>
                  <a:lnTo>
                    <a:pt x="964659" y="772654"/>
                  </a:lnTo>
                  <a:lnTo>
                    <a:pt x="950859" y="783499"/>
                  </a:lnTo>
                  <a:lnTo>
                    <a:pt x="937058" y="794529"/>
                  </a:lnTo>
                  <a:lnTo>
                    <a:pt x="923258" y="805746"/>
                  </a:lnTo>
                  <a:lnTo>
                    <a:pt x="909458" y="817152"/>
                  </a:lnTo>
                  <a:lnTo>
                    <a:pt x="895657" y="828750"/>
                  </a:lnTo>
                  <a:lnTo>
                    <a:pt x="881857" y="840542"/>
                  </a:lnTo>
                  <a:lnTo>
                    <a:pt x="868056" y="852529"/>
                  </a:lnTo>
                  <a:lnTo>
                    <a:pt x="854256" y="864716"/>
                  </a:lnTo>
                  <a:lnTo>
                    <a:pt x="840456" y="877106"/>
                  </a:lnTo>
                  <a:lnTo>
                    <a:pt x="826655" y="889705"/>
                  </a:lnTo>
                  <a:lnTo>
                    <a:pt x="812855" y="902516"/>
                  </a:lnTo>
                  <a:lnTo>
                    <a:pt x="799054" y="915547"/>
                  </a:lnTo>
                  <a:lnTo>
                    <a:pt x="785254" y="928804"/>
                  </a:lnTo>
                  <a:lnTo>
                    <a:pt x="771454" y="942294"/>
                  </a:lnTo>
                  <a:lnTo>
                    <a:pt x="757653" y="956025"/>
                  </a:lnTo>
                  <a:lnTo>
                    <a:pt x="743853" y="970006"/>
                  </a:lnTo>
                  <a:lnTo>
                    <a:pt x="730052" y="984247"/>
                  </a:lnTo>
                  <a:lnTo>
                    <a:pt x="716252" y="998755"/>
                  </a:lnTo>
                  <a:lnTo>
                    <a:pt x="702452" y="1013542"/>
                  </a:lnTo>
                  <a:lnTo>
                    <a:pt x="688651" y="1028616"/>
                  </a:lnTo>
                  <a:lnTo>
                    <a:pt x="674851" y="1043988"/>
                  </a:lnTo>
                  <a:lnTo>
                    <a:pt x="661051" y="1059668"/>
                  </a:lnTo>
                  <a:lnTo>
                    <a:pt x="647250" y="1075666"/>
                  </a:lnTo>
                  <a:lnTo>
                    <a:pt x="633450" y="1091991"/>
                  </a:lnTo>
                  <a:lnTo>
                    <a:pt x="619649" y="1108653"/>
                  </a:lnTo>
                  <a:lnTo>
                    <a:pt x="605849" y="1125662"/>
                  </a:lnTo>
                  <a:lnTo>
                    <a:pt x="592049" y="1143026"/>
                  </a:lnTo>
                  <a:lnTo>
                    <a:pt x="578248" y="1160755"/>
                  </a:lnTo>
                  <a:lnTo>
                    <a:pt x="564448" y="1178856"/>
                  </a:lnTo>
                  <a:lnTo>
                    <a:pt x="550647" y="1197340"/>
                  </a:lnTo>
                  <a:lnTo>
                    <a:pt x="536847" y="1216213"/>
                  </a:lnTo>
                  <a:lnTo>
                    <a:pt x="523047" y="1235485"/>
                  </a:lnTo>
                  <a:lnTo>
                    <a:pt x="509246" y="1255162"/>
                  </a:lnTo>
                  <a:lnTo>
                    <a:pt x="495446" y="1275254"/>
                  </a:lnTo>
                  <a:lnTo>
                    <a:pt x="481645" y="1295768"/>
                  </a:lnTo>
                  <a:lnTo>
                    <a:pt x="467845" y="1316712"/>
                  </a:lnTo>
                  <a:lnTo>
                    <a:pt x="454045" y="1338093"/>
                  </a:lnTo>
                  <a:lnTo>
                    <a:pt x="440244" y="1359920"/>
                  </a:lnTo>
                  <a:lnTo>
                    <a:pt x="426444" y="1382200"/>
                  </a:lnTo>
                  <a:lnTo>
                    <a:pt x="412643" y="1404942"/>
                  </a:lnTo>
                  <a:lnTo>
                    <a:pt x="398843" y="1428153"/>
                  </a:lnTo>
                  <a:lnTo>
                    <a:pt x="385043" y="1451841"/>
                  </a:lnTo>
                  <a:lnTo>
                    <a:pt x="371242" y="1476015"/>
                  </a:lnTo>
                  <a:lnTo>
                    <a:pt x="357442" y="1500682"/>
                  </a:lnTo>
                  <a:lnTo>
                    <a:pt x="343641" y="1525851"/>
                  </a:lnTo>
                  <a:lnTo>
                    <a:pt x="329841" y="1551529"/>
                  </a:lnTo>
                  <a:lnTo>
                    <a:pt x="316041" y="1577726"/>
                  </a:lnTo>
                  <a:lnTo>
                    <a:pt x="302240" y="1604450"/>
                  </a:lnTo>
                  <a:lnTo>
                    <a:pt x="288440" y="1631709"/>
                  </a:lnTo>
                  <a:lnTo>
                    <a:pt x="274639" y="1659511"/>
                  </a:lnTo>
                  <a:lnTo>
                    <a:pt x="260839" y="1687858"/>
                  </a:lnTo>
                  <a:lnTo>
                    <a:pt x="247039" y="1716749"/>
                  </a:lnTo>
                  <a:lnTo>
                    <a:pt x="233238" y="1746185"/>
                  </a:lnTo>
                  <a:lnTo>
                    <a:pt x="219438" y="1776167"/>
                  </a:lnTo>
                  <a:lnTo>
                    <a:pt x="205637" y="1806695"/>
                  </a:lnTo>
                  <a:lnTo>
                    <a:pt x="191837" y="1837768"/>
                  </a:lnTo>
                  <a:lnTo>
                    <a:pt x="178037" y="1869388"/>
                  </a:lnTo>
                  <a:lnTo>
                    <a:pt x="164236" y="1901555"/>
                  </a:lnTo>
                  <a:lnTo>
                    <a:pt x="150436" y="1934269"/>
                  </a:lnTo>
                  <a:lnTo>
                    <a:pt x="136636" y="1967530"/>
                  </a:lnTo>
                  <a:lnTo>
                    <a:pt x="133742" y="1974620"/>
                  </a:lnTo>
                  <a:close/>
                </a:path>
              </a:pathLst>
            </a:custGeom>
            <a:solidFill>
              <a:srgbClr val="FF42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143682" y="4111975"/>
              <a:ext cx="1972088" cy="1974620"/>
            </a:xfrm>
            <a:custGeom>
              <a:avLst/>
              <a:pathLst>
                <a:path w="1972088" h="1974620">
                  <a:moveTo>
                    <a:pt x="0" y="1974620"/>
                  </a:moveTo>
                  <a:lnTo>
                    <a:pt x="12432" y="1950563"/>
                  </a:lnTo>
                  <a:lnTo>
                    <a:pt x="26232" y="1924183"/>
                  </a:lnTo>
                  <a:lnTo>
                    <a:pt x="40033" y="1898127"/>
                  </a:lnTo>
                  <a:lnTo>
                    <a:pt x="53833" y="1872394"/>
                  </a:lnTo>
                  <a:lnTo>
                    <a:pt x="67634" y="1846981"/>
                  </a:lnTo>
                  <a:lnTo>
                    <a:pt x="81434" y="1821887"/>
                  </a:lnTo>
                  <a:lnTo>
                    <a:pt x="95234" y="1797111"/>
                  </a:lnTo>
                  <a:lnTo>
                    <a:pt x="109035" y="1772652"/>
                  </a:lnTo>
                  <a:lnTo>
                    <a:pt x="122835" y="1748507"/>
                  </a:lnTo>
                  <a:lnTo>
                    <a:pt x="136636" y="1724676"/>
                  </a:lnTo>
                  <a:lnTo>
                    <a:pt x="150436" y="1701155"/>
                  </a:lnTo>
                  <a:lnTo>
                    <a:pt x="164236" y="1677945"/>
                  </a:lnTo>
                  <a:lnTo>
                    <a:pt x="178037" y="1655043"/>
                  </a:lnTo>
                  <a:lnTo>
                    <a:pt x="191837" y="1632447"/>
                  </a:lnTo>
                  <a:lnTo>
                    <a:pt x="205637" y="1610156"/>
                  </a:lnTo>
                  <a:lnTo>
                    <a:pt x="219438" y="1588168"/>
                  </a:lnTo>
                  <a:lnTo>
                    <a:pt x="233238" y="1566482"/>
                  </a:lnTo>
                  <a:lnTo>
                    <a:pt x="247039" y="1545096"/>
                  </a:lnTo>
                  <a:lnTo>
                    <a:pt x="260839" y="1524009"/>
                  </a:lnTo>
                  <a:lnTo>
                    <a:pt x="274639" y="1503218"/>
                  </a:lnTo>
                  <a:lnTo>
                    <a:pt x="288440" y="1482724"/>
                  </a:lnTo>
                  <a:lnTo>
                    <a:pt x="302240" y="1462523"/>
                  </a:lnTo>
                  <a:lnTo>
                    <a:pt x="316041" y="1442610"/>
                  </a:lnTo>
                  <a:lnTo>
                    <a:pt x="329841" y="1422980"/>
                  </a:lnTo>
                  <a:lnTo>
                    <a:pt x="343641" y="1403627"/>
                  </a:lnTo>
                  <a:lnTo>
                    <a:pt x="357442" y="1384545"/>
                  </a:lnTo>
                  <a:lnTo>
                    <a:pt x="371242" y="1365728"/>
                  </a:lnTo>
                  <a:lnTo>
                    <a:pt x="385043" y="1347171"/>
                  </a:lnTo>
                  <a:lnTo>
                    <a:pt x="398843" y="1328868"/>
                  </a:lnTo>
                  <a:lnTo>
                    <a:pt x="412643" y="1310814"/>
                  </a:lnTo>
                  <a:lnTo>
                    <a:pt x="426444" y="1293005"/>
                  </a:lnTo>
                  <a:lnTo>
                    <a:pt x="440244" y="1275433"/>
                  </a:lnTo>
                  <a:lnTo>
                    <a:pt x="454045" y="1258096"/>
                  </a:lnTo>
                  <a:lnTo>
                    <a:pt x="467845" y="1240986"/>
                  </a:lnTo>
                  <a:lnTo>
                    <a:pt x="481645" y="1224101"/>
                  </a:lnTo>
                  <a:lnTo>
                    <a:pt x="495446" y="1207434"/>
                  </a:lnTo>
                  <a:lnTo>
                    <a:pt x="509246" y="1190982"/>
                  </a:lnTo>
                  <a:lnTo>
                    <a:pt x="523047" y="1174740"/>
                  </a:lnTo>
                  <a:lnTo>
                    <a:pt x="536847" y="1158704"/>
                  </a:lnTo>
                  <a:lnTo>
                    <a:pt x="550647" y="1142870"/>
                  </a:lnTo>
                  <a:lnTo>
                    <a:pt x="564448" y="1127234"/>
                  </a:lnTo>
                  <a:lnTo>
                    <a:pt x="578248" y="1111792"/>
                  </a:lnTo>
                  <a:lnTo>
                    <a:pt x="592049" y="1096542"/>
                  </a:lnTo>
                  <a:lnTo>
                    <a:pt x="605849" y="1081481"/>
                  </a:lnTo>
                  <a:lnTo>
                    <a:pt x="619649" y="1066606"/>
                  </a:lnTo>
                  <a:lnTo>
                    <a:pt x="633450" y="1051915"/>
                  </a:lnTo>
                  <a:lnTo>
                    <a:pt x="647250" y="1037405"/>
                  </a:lnTo>
                  <a:lnTo>
                    <a:pt x="661051" y="1023076"/>
                  </a:lnTo>
                  <a:lnTo>
                    <a:pt x="674851" y="1008925"/>
                  </a:lnTo>
                  <a:lnTo>
                    <a:pt x="688651" y="994952"/>
                  </a:lnTo>
                  <a:lnTo>
                    <a:pt x="702452" y="981156"/>
                  </a:lnTo>
                  <a:lnTo>
                    <a:pt x="716252" y="967536"/>
                  </a:lnTo>
                  <a:lnTo>
                    <a:pt x="730052" y="954091"/>
                  </a:lnTo>
                  <a:lnTo>
                    <a:pt x="743853" y="940819"/>
                  </a:lnTo>
                  <a:lnTo>
                    <a:pt x="757653" y="927720"/>
                  </a:lnTo>
                  <a:lnTo>
                    <a:pt x="771454" y="914792"/>
                  </a:lnTo>
                  <a:lnTo>
                    <a:pt x="785254" y="902032"/>
                  </a:lnTo>
                  <a:lnTo>
                    <a:pt x="799054" y="889439"/>
                  </a:lnTo>
                  <a:lnTo>
                    <a:pt x="812855" y="877009"/>
                  </a:lnTo>
                  <a:lnTo>
                    <a:pt x="826655" y="864739"/>
                  </a:lnTo>
                  <a:lnTo>
                    <a:pt x="840456" y="852624"/>
                  </a:lnTo>
                  <a:lnTo>
                    <a:pt x="854256" y="840660"/>
                  </a:lnTo>
                  <a:lnTo>
                    <a:pt x="868056" y="828840"/>
                  </a:lnTo>
                  <a:lnTo>
                    <a:pt x="881857" y="817158"/>
                  </a:lnTo>
                  <a:lnTo>
                    <a:pt x="895657" y="805608"/>
                  </a:lnTo>
                  <a:lnTo>
                    <a:pt x="909458" y="794182"/>
                  </a:lnTo>
                  <a:lnTo>
                    <a:pt x="923258" y="782871"/>
                  </a:lnTo>
                  <a:lnTo>
                    <a:pt x="937058" y="771669"/>
                  </a:lnTo>
                  <a:lnTo>
                    <a:pt x="950859" y="760567"/>
                  </a:lnTo>
                  <a:lnTo>
                    <a:pt x="964659" y="749557"/>
                  </a:lnTo>
                  <a:lnTo>
                    <a:pt x="978460" y="738631"/>
                  </a:lnTo>
                  <a:lnTo>
                    <a:pt x="992260" y="727782"/>
                  </a:lnTo>
                  <a:lnTo>
                    <a:pt x="1006060" y="717003"/>
                  </a:lnTo>
                  <a:lnTo>
                    <a:pt x="1019861" y="706287"/>
                  </a:lnTo>
                  <a:lnTo>
                    <a:pt x="1033661" y="695631"/>
                  </a:lnTo>
                  <a:lnTo>
                    <a:pt x="1047462" y="685028"/>
                  </a:lnTo>
                  <a:lnTo>
                    <a:pt x="1061262" y="674475"/>
                  </a:lnTo>
                  <a:lnTo>
                    <a:pt x="1075062" y="663968"/>
                  </a:lnTo>
                  <a:lnTo>
                    <a:pt x="1088863" y="653504"/>
                  </a:lnTo>
                  <a:lnTo>
                    <a:pt x="1102663" y="643081"/>
                  </a:lnTo>
                  <a:lnTo>
                    <a:pt x="1116464" y="632696"/>
                  </a:lnTo>
                  <a:lnTo>
                    <a:pt x="1130264" y="622346"/>
                  </a:lnTo>
                  <a:lnTo>
                    <a:pt x="1144064" y="612030"/>
                  </a:lnTo>
                  <a:lnTo>
                    <a:pt x="1157865" y="601745"/>
                  </a:lnTo>
                  <a:lnTo>
                    <a:pt x="1171665" y="591489"/>
                  </a:lnTo>
                  <a:lnTo>
                    <a:pt x="1185465" y="581261"/>
                  </a:lnTo>
                  <a:lnTo>
                    <a:pt x="1199266" y="571057"/>
                  </a:lnTo>
                  <a:lnTo>
                    <a:pt x="1213066" y="560875"/>
                  </a:lnTo>
                  <a:lnTo>
                    <a:pt x="1226867" y="550714"/>
                  </a:lnTo>
                  <a:lnTo>
                    <a:pt x="1240667" y="540570"/>
                  </a:lnTo>
                  <a:lnTo>
                    <a:pt x="1254467" y="530441"/>
                  </a:lnTo>
                  <a:lnTo>
                    <a:pt x="1268268" y="520325"/>
                  </a:lnTo>
                  <a:lnTo>
                    <a:pt x="1282068" y="510218"/>
                  </a:lnTo>
                  <a:lnTo>
                    <a:pt x="1295869" y="500119"/>
                  </a:lnTo>
                  <a:lnTo>
                    <a:pt x="1309669" y="490024"/>
                  </a:lnTo>
                  <a:lnTo>
                    <a:pt x="1323469" y="479930"/>
                  </a:lnTo>
                  <a:lnTo>
                    <a:pt x="1337270" y="469836"/>
                  </a:lnTo>
                  <a:lnTo>
                    <a:pt x="1351070" y="459737"/>
                  </a:lnTo>
                  <a:lnTo>
                    <a:pt x="1364871" y="449636"/>
                  </a:lnTo>
                  <a:lnTo>
                    <a:pt x="1378671" y="439532"/>
                  </a:lnTo>
                  <a:lnTo>
                    <a:pt x="1392471" y="429426"/>
                  </a:lnTo>
                  <a:lnTo>
                    <a:pt x="1406272" y="419320"/>
                  </a:lnTo>
                  <a:lnTo>
                    <a:pt x="1420072" y="409214"/>
                  </a:lnTo>
                  <a:lnTo>
                    <a:pt x="1433873" y="399108"/>
                  </a:lnTo>
                  <a:lnTo>
                    <a:pt x="1447673" y="389004"/>
                  </a:lnTo>
                  <a:lnTo>
                    <a:pt x="1461473" y="378901"/>
                  </a:lnTo>
                  <a:lnTo>
                    <a:pt x="1475274" y="368800"/>
                  </a:lnTo>
                  <a:lnTo>
                    <a:pt x="1489074" y="358702"/>
                  </a:lnTo>
                  <a:lnTo>
                    <a:pt x="1502875" y="348607"/>
                  </a:lnTo>
                  <a:lnTo>
                    <a:pt x="1516675" y="338516"/>
                  </a:lnTo>
                  <a:lnTo>
                    <a:pt x="1530475" y="328428"/>
                  </a:lnTo>
                  <a:lnTo>
                    <a:pt x="1544276" y="318345"/>
                  </a:lnTo>
                  <a:lnTo>
                    <a:pt x="1558076" y="308265"/>
                  </a:lnTo>
                  <a:lnTo>
                    <a:pt x="1571877" y="298190"/>
                  </a:lnTo>
                  <a:lnTo>
                    <a:pt x="1585677" y="288120"/>
                  </a:lnTo>
                  <a:lnTo>
                    <a:pt x="1599477" y="278054"/>
                  </a:lnTo>
                  <a:lnTo>
                    <a:pt x="1613278" y="267992"/>
                  </a:lnTo>
                  <a:lnTo>
                    <a:pt x="1627078" y="257934"/>
                  </a:lnTo>
                  <a:lnTo>
                    <a:pt x="1640878" y="247879"/>
                  </a:lnTo>
                  <a:lnTo>
                    <a:pt x="1654679" y="237827"/>
                  </a:lnTo>
                  <a:lnTo>
                    <a:pt x="1668479" y="227778"/>
                  </a:lnTo>
                  <a:lnTo>
                    <a:pt x="1682280" y="217729"/>
                  </a:lnTo>
                  <a:lnTo>
                    <a:pt x="1696080" y="207679"/>
                  </a:lnTo>
                  <a:lnTo>
                    <a:pt x="1709880" y="197628"/>
                  </a:lnTo>
                  <a:lnTo>
                    <a:pt x="1723681" y="187572"/>
                  </a:lnTo>
                  <a:lnTo>
                    <a:pt x="1737481" y="177510"/>
                  </a:lnTo>
                  <a:lnTo>
                    <a:pt x="1751282" y="167438"/>
                  </a:lnTo>
                  <a:lnTo>
                    <a:pt x="1765082" y="157353"/>
                  </a:lnTo>
                  <a:lnTo>
                    <a:pt x="1778882" y="147251"/>
                  </a:lnTo>
                  <a:lnTo>
                    <a:pt x="1792683" y="137127"/>
                  </a:lnTo>
                  <a:lnTo>
                    <a:pt x="1806483" y="126976"/>
                  </a:lnTo>
                  <a:lnTo>
                    <a:pt x="1820284" y="116792"/>
                  </a:lnTo>
                  <a:lnTo>
                    <a:pt x="1834084" y="106568"/>
                  </a:lnTo>
                  <a:lnTo>
                    <a:pt x="1847884" y="96296"/>
                  </a:lnTo>
                  <a:lnTo>
                    <a:pt x="1861685" y="85968"/>
                  </a:lnTo>
                  <a:lnTo>
                    <a:pt x="1875485" y="75574"/>
                  </a:lnTo>
                  <a:lnTo>
                    <a:pt x="1889286" y="65103"/>
                  </a:lnTo>
                  <a:lnTo>
                    <a:pt x="1903086" y="54546"/>
                  </a:lnTo>
                  <a:lnTo>
                    <a:pt x="1916886" y="43888"/>
                  </a:lnTo>
                  <a:lnTo>
                    <a:pt x="1930687" y="33119"/>
                  </a:lnTo>
                  <a:lnTo>
                    <a:pt x="1944487" y="22223"/>
                  </a:lnTo>
                  <a:lnTo>
                    <a:pt x="1958288" y="11188"/>
                  </a:lnTo>
                  <a:lnTo>
                    <a:pt x="1972088" y="0"/>
                  </a:lnTo>
                  <a:lnTo>
                    <a:pt x="19720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277424" y="4317956"/>
              <a:ext cx="1838346" cy="1768638"/>
            </a:xfrm>
            <a:custGeom>
              <a:avLst/>
              <a:pathLst>
                <a:path w="1838346" h="1768638">
                  <a:moveTo>
                    <a:pt x="1838346" y="0"/>
                  </a:moveTo>
                  <a:lnTo>
                    <a:pt x="1838346" y="0"/>
                  </a:lnTo>
                  <a:lnTo>
                    <a:pt x="1824545" y="4307"/>
                  </a:lnTo>
                  <a:lnTo>
                    <a:pt x="1810745" y="8933"/>
                  </a:lnTo>
                  <a:lnTo>
                    <a:pt x="1796944" y="13855"/>
                  </a:lnTo>
                  <a:lnTo>
                    <a:pt x="1783144" y="19050"/>
                  </a:lnTo>
                  <a:lnTo>
                    <a:pt x="1769344" y="24496"/>
                  </a:lnTo>
                  <a:lnTo>
                    <a:pt x="1755543" y="30171"/>
                  </a:lnTo>
                  <a:lnTo>
                    <a:pt x="1741743" y="36057"/>
                  </a:lnTo>
                  <a:lnTo>
                    <a:pt x="1727942" y="42134"/>
                  </a:lnTo>
                  <a:lnTo>
                    <a:pt x="1714142" y="48386"/>
                  </a:lnTo>
                  <a:lnTo>
                    <a:pt x="1700342" y="54794"/>
                  </a:lnTo>
                  <a:lnTo>
                    <a:pt x="1686541" y="61346"/>
                  </a:lnTo>
                  <a:lnTo>
                    <a:pt x="1672741" y="68027"/>
                  </a:lnTo>
                  <a:lnTo>
                    <a:pt x="1658941" y="74824"/>
                  </a:lnTo>
                  <a:lnTo>
                    <a:pt x="1645140" y="81726"/>
                  </a:lnTo>
                  <a:lnTo>
                    <a:pt x="1631340" y="88723"/>
                  </a:lnTo>
                  <a:lnTo>
                    <a:pt x="1617539" y="95806"/>
                  </a:lnTo>
                  <a:lnTo>
                    <a:pt x="1603739" y="102965"/>
                  </a:lnTo>
                  <a:lnTo>
                    <a:pt x="1589939" y="110193"/>
                  </a:lnTo>
                  <a:lnTo>
                    <a:pt x="1576138" y="117483"/>
                  </a:lnTo>
                  <a:lnTo>
                    <a:pt x="1562338" y="124830"/>
                  </a:lnTo>
                  <a:lnTo>
                    <a:pt x="1548537" y="132227"/>
                  </a:lnTo>
                  <a:lnTo>
                    <a:pt x="1534737" y="139670"/>
                  </a:lnTo>
                  <a:lnTo>
                    <a:pt x="1520937" y="147154"/>
                  </a:lnTo>
                  <a:lnTo>
                    <a:pt x="1507136" y="154676"/>
                  </a:lnTo>
                  <a:lnTo>
                    <a:pt x="1493336" y="162232"/>
                  </a:lnTo>
                  <a:lnTo>
                    <a:pt x="1479535" y="169819"/>
                  </a:lnTo>
                  <a:lnTo>
                    <a:pt x="1465735" y="177434"/>
                  </a:lnTo>
                  <a:lnTo>
                    <a:pt x="1451935" y="185075"/>
                  </a:lnTo>
                  <a:lnTo>
                    <a:pt x="1438134" y="192740"/>
                  </a:lnTo>
                  <a:lnTo>
                    <a:pt x="1424334" y="200426"/>
                  </a:lnTo>
                  <a:lnTo>
                    <a:pt x="1410533" y="208133"/>
                  </a:lnTo>
                  <a:lnTo>
                    <a:pt x="1396733" y="215858"/>
                  </a:lnTo>
                  <a:lnTo>
                    <a:pt x="1382933" y="223601"/>
                  </a:lnTo>
                  <a:lnTo>
                    <a:pt x="1369132" y="231361"/>
                  </a:lnTo>
                  <a:lnTo>
                    <a:pt x="1355332" y="239135"/>
                  </a:lnTo>
                  <a:lnTo>
                    <a:pt x="1341531" y="246925"/>
                  </a:lnTo>
                  <a:lnTo>
                    <a:pt x="1327731" y="254728"/>
                  </a:lnTo>
                  <a:lnTo>
                    <a:pt x="1313931" y="262545"/>
                  </a:lnTo>
                  <a:lnTo>
                    <a:pt x="1300130" y="270375"/>
                  </a:lnTo>
                  <a:lnTo>
                    <a:pt x="1286330" y="278217"/>
                  </a:lnTo>
                  <a:lnTo>
                    <a:pt x="1272529" y="286073"/>
                  </a:lnTo>
                  <a:lnTo>
                    <a:pt x="1258729" y="293940"/>
                  </a:lnTo>
                  <a:lnTo>
                    <a:pt x="1244929" y="301821"/>
                  </a:lnTo>
                  <a:lnTo>
                    <a:pt x="1231128" y="309714"/>
                  </a:lnTo>
                  <a:lnTo>
                    <a:pt x="1217328" y="317620"/>
                  </a:lnTo>
                  <a:lnTo>
                    <a:pt x="1203528" y="325539"/>
                  </a:lnTo>
                  <a:lnTo>
                    <a:pt x="1189727" y="333473"/>
                  </a:lnTo>
                  <a:lnTo>
                    <a:pt x="1175927" y="341428"/>
                  </a:lnTo>
                  <a:lnTo>
                    <a:pt x="1162126" y="349409"/>
                  </a:lnTo>
                  <a:lnTo>
                    <a:pt x="1148326" y="357423"/>
                  </a:lnTo>
                  <a:lnTo>
                    <a:pt x="1134526" y="365476"/>
                  </a:lnTo>
                  <a:lnTo>
                    <a:pt x="1120725" y="373576"/>
                  </a:lnTo>
                  <a:lnTo>
                    <a:pt x="1106925" y="381728"/>
                  </a:lnTo>
                  <a:lnTo>
                    <a:pt x="1093124" y="389940"/>
                  </a:lnTo>
                  <a:lnTo>
                    <a:pt x="1079324" y="398218"/>
                  </a:lnTo>
                  <a:lnTo>
                    <a:pt x="1065524" y="406569"/>
                  </a:lnTo>
                  <a:lnTo>
                    <a:pt x="1051723" y="415001"/>
                  </a:lnTo>
                  <a:lnTo>
                    <a:pt x="1037923" y="423520"/>
                  </a:lnTo>
                  <a:lnTo>
                    <a:pt x="1024122" y="432135"/>
                  </a:lnTo>
                  <a:lnTo>
                    <a:pt x="1010322" y="440851"/>
                  </a:lnTo>
                  <a:lnTo>
                    <a:pt x="996522" y="449677"/>
                  </a:lnTo>
                  <a:lnTo>
                    <a:pt x="982721" y="458620"/>
                  </a:lnTo>
                  <a:lnTo>
                    <a:pt x="968921" y="467687"/>
                  </a:lnTo>
                  <a:lnTo>
                    <a:pt x="955120" y="476887"/>
                  </a:lnTo>
                  <a:lnTo>
                    <a:pt x="941320" y="486225"/>
                  </a:lnTo>
                  <a:lnTo>
                    <a:pt x="927520" y="495708"/>
                  </a:lnTo>
                  <a:lnTo>
                    <a:pt x="913719" y="505345"/>
                  </a:lnTo>
                  <a:lnTo>
                    <a:pt x="899919" y="515140"/>
                  </a:lnTo>
                  <a:lnTo>
                    <a:pt x="886118" y="525099"/>
                  </a:lnTo>
                  <a:lnTo>
                    <a:pt x="872318" y="535228"/>
                  </a:lnTo>
                  <a:lnTo>
                    <a:pt x="858518" y="545531"/>
                  </a:lnTo>
                  <a:lnTo>
                    <a:pt x="844717" y="556012"/>
                  </a:lnTo>
                  <a:lnTo>
                    <a:pt x="830917" y="566673"/>
                  </a:lnTo>
                  <a:lnTo>
                    <a:pt x="817116" y="577517"/>
                  </a:lnTo>
                  <a:lnTo>
                    <a:pt x="803316" y="588547"/>
                  </a:lnTo>
                  <a:lnTo>
                    <a:pt x="789516" y="599764"/>
                  </a:lnTo>
                  <a:lnTo>
                    <a:pt x="775715" y="611171"/>
                  </a:lnTo>
                  <a:lnTo>
                    <a:pt x="761915" y="622768"/>
                  </a:lnTo>
                  <a:lnTo>
                    <a:pt x="748114" y="634560"/>
                  </a:lnTo>
                  <a:lnTo>
                    <a:pt x="734314" y="646547"/>
                  </a:lnTo>
                  <a:lnTo>
                    <a:pt x="720514" y="658734"/>
                  </a:lnTo>
                  <a:lnTo>
                    <a:pt x="706713" y="671125"/>
                  </a:lnTo>
                  <a:lnTo>
                    <a:pt x="692913" y="683723"/>
                  </a:lnTo>
                  <a:lnTo>
                    <a:pt x="679113" y="696535"/>
                  </a:lnTo>
                  <a:lnTo>
                    <a:pt x="665312" y="709565"/>
                  </a:lnTo>
                  <a:lnTo>
                    <a:pt x="651512" y="722822"/>
                  </a:lnTo>
                  <a:lnTo>
                    <a:pt x="637711" y="736312"/>
                  </a:lnTo>
                  <a:lnTo>
                    <a:pt x="623911" y="750043"/>
                  </a:lnTo>
                  <a:lnTo>
                    <a:pt x="610111" y="764025"/>
                  </a:lnTo>
                  <a:lnTo>
                    <a:pt x="596310" y="778265"/>
                  </a:lnTo>
                  <a:lnTo>
                    <a:pt x="582510" y="792773"/>
                  </a:lnTo>
                  <a:lnTo>
                    <a:pt x="568709" y="807560"/>
                  </a:lnTo>
                  <a:lnTo>
                    <a:pt x="554909" y="822634"/>
                  </a:lnTo>
                  <a:lnTo>
                    <a:pt x="541109" y="838006"/>
                  </a:lnTo>
                  <a:lnTo>
                    <a:pt x="527308" y="853686"/>
                  </a:lnTo>
                  <a:lnTo>
                    <a:pt x="513508" y="869684"/>
                  </a:lnTo>
                  <a:lnTo>
                    <a:pt x="499707" y="886009"/>
                  </a:lnTo>
                  <a:lnTo>
                    <a:pt x="485907" y="902672"/>
                  </a:lnTo>
                  <a:lnTo>
                    <a:pt x="472107" y="919680"/>
                  </a:lnTo>
                  <a:lnTo>
                    <a:pt x="458306" y="937044"/>
                  </a:lnTo>
                  <a:lnTo>
                    <a:pt x="444506" y="954773"/>
                  </a:lnTo>
                  <a:lnTo>
                    <a:pt x="430705" y="972875"/>
                  </a:lnTo>
                  <a:lnTo>
                    <a:pt x="416905" y="991358"/>
                  </a:lnTo>
                  <a:lnTo>
                    <a:pt x="403105" y="1010231"/>
                  </a:lnTo>
                  <a:lnTo>
                    <a:pt x="389304" y="1029503"/>
                  </a:lnTo>
                  <a:lnTo>
                    <a:pt x="375504" y="1049180"/>
                  </a:lnTo>
                  <a:lnTo>
                    <a:pt x="361703" y="1069272"/>
                  </a:lnTo>
                  <a:lnTo>
                    <a:pt x="347903" y="1089786"/>
                  </a:lnTo>
                  <a:lnTo>
                    <a:pt x="334103" y="1110730"/>
                  </a:lnTo>
                  <a:lnTo>
                    <a:pt x="320302" y="1132111"/>
                  </a:lnTo>
                  <a:lnTo>
                    <a:pt x="306502" y="1153938"/>
                  </a:lnTo>
                  <a:lnTo>
                    <a:pt x="292701" y="1176219"/>
                  </a:lnTo>
                  <a:lnTo>
                    <a:pt x="278901" y="1198961"/>
                  </a:lnTo>
                  <a:lnTo>
                    <a:pt x="265101" y="1222172"/>
                  </a:lnTo>
                  <a:lnTo>
                    <a:pt x="251300" y="1245860"/>
                  </a:lnTo>
                  <a:lnTo>
                    <a:pt x="237500" y="1270033"/>
                  </a:lnTo>
                  <a:lnTo>
                    <a:pt x="223700" y="1294700"/>
                  </a:lnTo>
                  <a:lnTo>
                    <a:pt x="209899" y="1319869"/>
                  </a:lnTo>
                  <a:lnTo>
                    <a:pt x="196099" y="1345548"/>
                  </a:lnTo>
                  <a:lnTo>
                    <a:pt x="182298" y="1371744"/>
                  </a:lnTo>
                  <a:lnTo>
                    <a:pt x="168498" y="1398468"/>
                  </a:lnTo>
                  <a:lnTo>
                    <a:pt x="154698" y="1425728"/>
                  </a:lnTo>
                  <a:lnTo>
                    <a:pt x="140897" y="1453530"/>
                  </a:lnTo>
                  <a:lnTo>
                    <a:pt x="127097" y="1481876"/>
                  </a:lnTo>
                  <a:lnTo>
                    <a:pt x="113296" y="1510767"/>
                  </a:lnTo>
                  <a:lnTo>
                    <a:pt x="99496" y="1540204"/>
                  </a:lnTo>
                  <a:lnTo>
                    <a:pt x="85696" y="1570185"/>
                  </a:lnTo>
                  <a:lnTo>
                    <a:pt x="71895" y="1600713"/>
                  </a:lnTo>
                  <a:lnTo>
                    <a:pt x="58095" y="1631787"/>
                  </a:lnTo>
                  <a:lnTo>
                    <a:pt x="44294" y="1663407"/>
                  </a:lnTo>
                  <a:lnTo>
                    <a:pt x="30494" y="1695573"/>
                  </a:lnTo>
                  <a:lnTo>
                    <a:pt x="16694" y="1728287"/>
                  </a:lnTo>
                  <a:lnTo>
                    <a:pt x="2893" y="1761549"/>
                  </a:lnTo>
                  <a:lnTo>
                    <a:pt x="0" y="17686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253631" y="4002314"/>
              <a:ext cx="1862139" cy="2084280"/>
            </a:xfrm>
            <a:custGeom>
              <a:avLst/>
              <a:pathLst>
                <a:path w="1862139" h="2084280">
                  <a:moveTo>
                    <a:pt x="0" y="2084280"/>
                  </a:moveTo>
                  <a:lnTo>
                    <a:pt x="12886" y="2063056"/>
                  </a:lnTo>
                  <a:lnTo>
                    <a:pt x="26687" y="2040515"/>
                  </a:lnTo>
                  <a:lnTo>
                    <a:pt x="40487" y="2018161"/>
                  </a:lnTo>
                  <a:lnTo>
                    <a:pt x="54287" y="1995995"/>
                  </a:lnTo>
                  <a:lnTo>
                    <a:pt x="68088" y="1974017"/>
                  </a:lnTo>
                  <a:lnTo>
                    <a:pt x="81888" y="1952225"/>
                  </a:lnTo>
                  <a:lnTo>
                    <a:pt x="95689" y="1930620"/>
                  </a:lnTo>
                  <a:lnTo>
                    <a:pt x="109489" y="1909203"/>
                  </a:lnTo>
                  <a:lnTo>
                    <a:pt x="123289" y="1887971"/>
                  </a:lnTo>
                  <a:lnTo>
                    <a:pt x="137090" y="1866927"/>
                  </a:lnTo>
                  <a:lnTo>
                    <a:pt x="150890" y="1846069"/>
                  </a:lnTo>
                  <a:lnTo>
                    <a:pt x="164691" y="1825398"/>
                  </a:lnTo>
                  <a:lnTo>
                    <a:pt x="178491" y="1804913"/>
                  </a:lnTo>
                  <a:lnTo>
                    <a:pt x="192291" y="1784613"/>
                  </a:lnTo>
                  <a:lnTo>
                    <a:pt x="206092" y="1764497"/>
                  </a:lnTo>
                  <a:lnTo>
                    <a:pt x="219892" y="1744561"/>
                  </a:lnTo>
                  <a:lnTo>
                    <a:pt x="233693" y="1724802"/>
                  </a:lnTo>
                  <a:lnTo>
                    <a:pt x="247493" y="1705217"/>
                  </a:lnTo>
                  <a:lnTo>
                    <a:pt x="261293" y="1685801"/>
                  </a:lnTo>
                  <a:lnTo>
                    <a:pt x="275094" y="1666554"/>
                  </a:lnTo>
                  <a:lnTo>
                    <a:pt x="288894" y="1647470"/>
                  </a:lnTo>
                  <a:lnTo>
                    <a:pt x="302695" y="1628547"/>
                  </a:lnTo>
                  <a:lnTo>
                    <a:pt x="316495" y="1609782"/>
                  </a:lnTo>
                  <a:lnTo>
                    <a:pt x="330295" y="1591172"/>
                  </a:lnTo>
                  <a:lnTo>
                    <a:pt x="344096" y="1572712"/>
                  </a:lnTo>
                  <a:lnTo>
                    <a:pt x="357896" y="1554401"/>
                  </a:lnTo>
                  <a:lnTo>
                    <a:pt x="371696" y="1536235"/>
                  </a:lnTo>
                  <a:lnTo>
                    <a:pt x="385497" y="1518211"/>
                  </a:lnTo>
                  <a:lnTo>
                    <a:pt x="399297" y="1500325"/>
                  </a:lnTo>
                  <a:lnTo>
                    <a:pt x="413098" y="1482575"/>
                  </a:lnTo>
                  <a:lnTo>
                    <a:pt x="426898" y="1464956"/>
                  </a:lnTo>
                  <a:lnTo>
                    <a:pt x="440698" y="1447467"/>
                  </a:lnTo>
                  <a:lnTo>
                    <a:pt x="454499" y="1430103"/>
                  </a:lnTo>
                  <a:lnTo>
                    <a:pt x="468299" y="1412863"/>
                  </a:lnTo>
                  <a:lnTo>
                    <a:pt x="482100" y="1395742"/>
                  </a:lnTo>
                  <a:lnTo>
                    <a:pt x="495900" y="1378739"/>
                  </a:lnTo>
                  <a:lnTo>
                    <a:pt x="509700" y="1361850"/>
                  </a:lnTo>
                  <a:lnTo>
                    <a:pt x="523501" y="1345074"/>
                  </a:lnTo>
                  <a:lnTo>
                    <a:pt x="537301" y="1328408"/>
                  </a:lnTo>
                  <a:lnTo>
                    <a:pt x="551102" y="1311852"/>
                  </a:lnTo>
                  <a:lnTo>
                    <a:pt x="564902" y="1295403"/>
                  </a:lnTo>
                  <a:lnTo>
                    <a:pt x="578702" y="1279063"/>
                  </a:lnTo>
                  <a:lnTo>
                    <a:pt x="592503" y="1262829"/>
                  </a:lnTo>
                  <a:lnTo>
                    <a:pt x="606303" y="1246704"/>
                  </a:lnTo>
                  <a:lnTo>
                    <a:pt x="620104" y="1230689"/>
                  </a:lnTo>
                  <a:lnTo>
                    <a:pt x="633904" y="1214785"/>
                  </a:lnTo>
                  <a:lnTo>
                    <a:pt x="647704" y="1198995"/>
                  </a:lnTo>
                  <a:lnTo>
                    <a:pt x="661505" y="1183322"/>
                  </a:lnTo>
                  <a:lnTo>
                    <a:pt x="675305" y="1167768"/>
                  </a:lnTo>
                  <a:lnTo>
                    <a:pt x="689106" y="1152337"/>
                  </a:lnTo>
                  <a:lnTo>
                    <a:pt x="702906" y="1137031"/>
                  </a:lnTo>
                  <a:lnTo>
                    <a:pt x="716706" y="1121853"/>
                  </a:lnTo>
                  <a:lnTo>
                    <a:pt x="730507" y="1106805"/>
                  </a:lnTo>
                  <a:lnTo>
                    <a:pt x="744307" y="1091888"/>
                  </a:lnTo>
                  <a:lnTo>
                    <a:pt x="758108" y="1077102"/>
                  </a:lnTo>
                  <a:lnTo>
                    <a:pt x="771908" y="1062448"/>
                  </a:lnTo>
                  <a:lnTo>
                    <a:pt x="785708" y="1047925"/>
                  </a:lnTo>
                  <a:lnTo>
                    <a:pt x="799509" y="1033529"/>
                  </a:lnTo>
                  <a:lnTo>
                    <a:pt x="813309" y="1019258"/>
                  </a:lnTo>
                  <a:lnTo>
                    <a:pt x="827110" y="1005108"/>
                  </a:lnTo>
                  <a:lnTo>
                    <a:pt x="840910" y="991072"/>
                  </a:lnTo>
                  <a:lnTo>
                    <a:pt x="854710" y="977146"/>
                  </a:lnTo>
                  <a:lnTo>
                    <a:pt x="868511" y="963321"/>
                  </a:lnTo>
                  <a:lnTo>
                    <a:pt x="882311" y="949590"/>
                  </a:lnTo>
                  <a:lnTo>
                    <a:pt x="896111" y="935944"/>
                  </a:lnTo>
                  <a:lnTo>
                    <a:pt x="909912" y="922372"/>
                  </a:lnTo>
                  <a:lnTo>
                    <a:pt x="923712" y="908867"/>
                  </a:lnTo>
                  <a:lnTo>
                    <a:pt x="937513" y="895416"/>
                  </a:lnTo>
                  <a:lnTo>
                    <a:pt x="951313" y="882012"/>
                  </a:lnTo>
                  <a:lnTo>
                    <a:pt x="965113" y="868644"/>
                  </a:lnTo>
                  <a:lnTo>
                    <a:pt x="978914" y="855303"/>
                  </a:lnTo>
                  <a:lnTo>
                    <a:pt x="992714" y="841983"/>
                  </a:lnTo>
                  <a:lnTo>
                    <a:pt x="1006515" y="828678"/>
                  </a:lnTo>
                  <a:lnTo>
                    <a:pt x="1020315" y="815381"/>
                  </a:lnTo>
                  <a:lnTo>
                    <a:pt x="1034115" y="802089"/>
                  </a:lnTo>
                  <a:lnTo>
                    <a:pt x="1047916" y="788799"/>
                  </a:lnTo>
                  <a:lnTo>
                    <a:pt x="1061716" y="775510"/>
                  </a:lnTo>
                  <a:lnTo>
                    <a:pt x="1075517" y="762220"/>
                  </a:lnTo>
                  <a:lnTo>
                    <a:pt x="1089317" y="748928"/>
                  </a:lnTo>
                  <a:lnTo>
                    <a:pt x="1103117" y="735633"/>
                  </a:lnTo>
                  <a:lnTo>
                    <a:pt x="1116918" y="722335"/>
                  </a:lnTo>
                  <a:lnTo>
                    <a:pt x="1130718" y="709034"/>
                  </a:lnTo>
                  <a:lnTo>
                    <a:pt x="1144519" y="695730"/>
                  </a:lnTo>
                  <a:lnTo>
                    <a:pt x="1158319" y="682420"/>
                  </a:lnTo>
                  <a:lnTo>
                    <a:pt x="1172119" y="669106"/>
                  </a:lnTo>
                  <a:lnTo>
                    <a:pt x="1185920" y="655785"/>
                  </a:lnTo>
                  <a:lnTo>
                    <a:pt x="1199720" y="642458"/>
                  </a:lnTo>
                  <a:lnTo>
                    <a:pt x="1213521" y="629122"/>
                  </a:lnTo>
                  <a:lnTo>
                    <a:pt x="1227321" y="615776"/>
                  </a:lnTo>
                  <a:lnTo>
                    <a:pt x="1241121" y="602420"/>
                  </a:lnTo>
                  <a:lnTo>
                    <a:pt x="1254922" y="589055"/>
                  </a:lnTo>
                  <a:lnTo>
                    <a:pt x="1268722" y="575681"/>
                  </a:lnTo>
                  <a:lnTo>
                    <a:pt x="1282523" y="562301"/>
                  </a:lnTo>
                  <a:lnTo>
                    <a:pt x="1296323" y="548914"/>
                  </a:lnTo>
                  <a:lnTo>
                    <a:pt x="1310123" y="535523"/>
                  </a:lnTo>
                  <a:lnTo>
                    <a:pt x="1323924" y="522128"/>
                  </a:lnTo>
                  <a:lnTo>
                    <a:pt x="1337724" y="508730"/>
                  </a:lnTo>
                  <a:lnTo>
                    <a:pt x="1351524" y="495328"/>
                  </a:lnTo>
                  <a:lnTo>
                    <a:pt x="1365325" y="481925"/>
                  </a:lnTo>
                  <a:lnTo>
                    <a:pt x="1379125" y="468520"/>
                  </a:lnTo>
                  <a:lnTo>
                    <a:pt x="1392926" y="455113"/>
                  </a:lnTo>
                  <a:lnTo>
                    <a:pt x="1406726" y="441706"/>
                  </a:lnTo>
                  <a:lnTo>
                    <a:pt x="1420526" y="428298"/>
                  </a:lnTo>
                  <a:lnTo>
                    <a:pt x="1434327" y="414890"/>
                  </a:lnTo>
                  <a:lnTo>
                    <a:pt x="1448127" y="401482"/>
                  </a:lnTo>
                  <a:lnTo>
                    <a:pt x="1461928" y="388074"/>
                  </a:lnTo>
                  <a:lnTo>
                    <a:pt x="1475728" y="374667"/>
                  </a:lnTo>
                  <a:lnTo>
                    <a:pt x="1489528" y="361260"/>
                  </a:lnTo>
                  <a:lnTo>
                    <a:pt x="1503329" y="347854"/>
                  </a:lnTo>
                  <a:lnTo>
                    <a:pt x="1517129" y="334449"/>
                  </a:lnTo>
                  <a:lnTo>
                    <a:pt x="1530930" y="321046"/>
                  </a:lnTo>
                  <a:lnTo>
                    <a:pt x="1544730" y="307643"/>
                  </a:lnTo>
                  <a:lnTo>
                    <a:pt x="1558530" y="294242"/>
                  </a:lnTo>
                  <a:lnTo>
                    <a:pt x="1572331" y="280843"/>
                  </a:lnTo>
                  <a:lnTo>
                    <a:pt x="1586131" y="267446"/>
                  </a:lnTo>
                  <a:lnTo>
                    <a:pt x="1599932" y="254050"/>
                  </a:lnTo>
                  <a:lnTo>
                    <a:pt x="1613732" y="240656"/>
                  </a:lnTo>
                  <a:lnTo>
                    <a:pt x="1627532" y="227264"/>
                  </a:lnTo>
                  <a:lnTo>
                    <a:pt x="1641333" y="213875"/>
                  </a:lnTo>
                  <a:lnTo>
                    <a:pt x="1655133" y="200487"/>
                  </a:lnTo>
                  <a:lnTo>
                    <a:pt x="1668934" y="187102"/>
                  </a:lnTo>
                  <a:lnTo>
                    <a:pt x="1682734" y="173720"/>
                  </a:lnTo>
                  <a:lnTo>
                    <a:pt x="1696534" y="160340"/>
                  </a:lnTo>
                  <a:lnTo>
                    <a:pt x="1710335" y="146962"/>
                  </a:lnTo>
                  <a:lnTo>
                    <a:pt x="1724135" y="133587"/>
                  </a:lnTo>
                  <a:lnTo>
                    <a:pt x="1737936" y="120215"/>
                  </a:lnTo>
                  <a:lnTo>
                    <a:pt x="1751736" y="106846"/>
                  </a:lnTo>
                  <a:lnTo>
                    <a:pt x="1765536" y="93479"/>
                  </a:lnTo>
                  <a:lnTo>
                    <a:pt x="1779337" y="80115"/>
                  </a:lnTo>
                  <a:lnTo>
                    <a:pt x="1793137" y="66755"/>
                  </a:lnTo>
                  <a:lnTo>
                    <a:pt x="1806937" y="53397"/>
                  </a:lnTo>
                  <a:lnTo>
                    <a:pt x="1820738" y="40043"/>
                  </a:lnTo>
                  <a:lnTo>
                    <a:pt x="1834538" y="26692"/>
                  </a:lnTo>
                  <a:lnTo>
                    <a:pt x="1848339" y="13344"/>
                  </a:lnTo>
                  <a:lnTo>
                    <a:pt x="1862139" y="0"/>
                  </a:lnTo>
                  <a:lnTo>
                    <a:pt x="1862139" y="148158"/>
                  </a:lnTo>
                  <a:lnTo>
                    <a:pt x="1848339" y="159218"/>
                  </a:lnTo>
                  <a:lnTo>
                    <a:pt x="1834538" y="170283"/>
                  </a:lnTo>
                  <a:lnTo>
                    <a:pt x="1820738" y="181355"/>
                  </a:lnTo>
                  <a:lnTo>
                    <a:pt x="1806937" y="192433"/>
                  </a:lnTo>
                  <a:lnTo>
                    <a:pt x="1793137" y="203516"/>
                  </a:lnTo>
                  <a:lnTo>
                    <a:pt x="1779337" y="214605"/>
                  </a:lnTo>
                  <a:lnTo>
                    <a:pt x="1765536" y="225700"/>
                  </a:lnTo>
                  <a:lnTo>
                    <a:pt x="1751736" y="236800"/>
                  </a:lnTo>
                  <a:lnTo>
                    <a:pt x="1737936" y="247905"/>
                  </a:lnTo>
                  <a:lnTo>
                    <a:pt x="1724135" y="259016"/>
                  </a:lnTo>
                  <a:lnTo>
                    <a:pt x="1710335" y="270131"/>
                  </a:lnTo>
                  <a:lnTo>
                    <a:pt x="1696534" y="281252"/>
                  </a:lnTo>
                  <a:lnTo>
                    <a:pt x="1682734" y="292378"/>
                  </a:lnTo>
                  <a:lnTo>
                    <a:pt x="1668934" y="303508"/>
                  </a:lnTo>
                  <a:lnTo>
                    <a:pt x="1655133" y="314644"/>
                  </a:lnTo>
                  <a:lnTo>
                    <a:pt x="1641333" y="325785"/>
                  </a:lnTo>
                  <a:lnTo>
                    <a:pt x="1627532" y="336930"/>
                  </a:lnTo>
                  <a:lnTo>
                    <a:pt x="1613732" y="348081"/>
                  </a:lnTo>
                  <a:lnTo>
                    <a:pt x="1599932" y="359236"/>
                  </a:lnTo>
                  <a:lnTo>
                    <a:pt x="1586131" y="370397"/>
                  </a:lnTo>
                  <a:lnTo>
                    <a:pt x="1572331" y="381562"/>
                  </a:lnTo>
                  <a:lnTo>
                    <a:pt x="1558530" y="392732"/>
                  </a:lnTo>
                  <a:lnTo>
                    <a:pt x="1544730" y="403908"/>
                  </a:lnTo>
                  <a:lnTo>
                    <a:pt x="1530930" y="415089"/>
                  </a:lnTo>
                  <a:lnTo>
                    <a:pt x="1517129" y="426275"/>
                  </a:lnTo>
                  <a:lnTo>
                    <a:pt x="1503329" y="437466"/>
                  </a:lnTo>
                  <a:lnTo>
                    <a:pt x="1489528" y="448663"/>
                  </a:lnTo>
                  <a:lnTo>
                    <a:pt x="1475728" y="459865"/>
                  </a:lnTo>
                  <a:lnTo>
                    <a:pt x="1461928" y="471074"/>
                  </a:lnTo>
                  <a:lnTo>
                    <a:pt x="1448127" y="482288"/>
                  </a:lnTo>
                  <a:lnTo>
                    <a:pt x="1434327" y="493508"/>
                  </a:lnTo>
                  <a:lnTo>
                    <a:pt x="1420526" y="504735"/>
                  </a:lnTo>
                  <a:lnTo>
                    <a:pt x="1406726" y="515968"/>
                  </a:lnTo>
                  <a:lnTo>
                    <a:pt x="1392926" y="527209"/>
                  </a:lnTo>
                  <a:lnTo>
                    <a:pt x="1379125" y="538457"/>
                  </a:lnTo>
                  <a:lnTo>
                    <a:pt x="1365325" y="549712"/>
                  </a:lnTo>
                  <a:lnTo>
                    <a:pt x="1351524" y="560976"/>
                  </a:lnTo>
                  <a:lnTo>
                    <a:pt x="1337724" y="572248"/>
                  </a:lnTo>
                  <a:lnTo>
                    <a:pt x="1323924" y="583529"/>
                  </a:lnTo>
                  <a:lnTo>
                    <a:pt x="1310123" y="594821"/>
                  </a:lnTo>
                  <a:lnTo>
                    <a:pt x="1296323" y="606122"/>
                  </a:lnTo>
                  <a:lnTo>
                    <a:pt x="1282523" y="617435"/>
                  </a:lnTo>
                  <a:lnTo>
                    <a:pt x="1268722" y="628761"/>
                  </a:lnTo>
                  <a:lnTo>
                    <a:pt x="1254922" y="640100"/>
                  </a:lnTo>
                  <a:lnTo>
                    <a:pt x="1241121" y="651453"/>
                  </a:lnTo>
                  <a:lnTo>
                    <a:pt x="1227321" y="662823"/>
                  </a:lnTo>
                  <a:lnTo>
                    <a:pt x="1213521" y="674212"/>
                  </a:lnTo>
                  <a:lnTo>
                    <a:pt x="1199720" y="685626"/>
                  </a:lnTo>
                  <a:lnTo>
                    <a:pt x="1185920" y="697072"/>
                  </a:lnTo>
                  <a:lnTo>
                    <a:pt x="1172119" y="708558"/>
                  </a:lnTo>
                  <a:lnTo>
                    <a:pt x="1158319" y="720092"/>
                  </a:lnTo>
                  <a:lnTo>
                    <a:pt x="1144519" y="731682"/>
                  </a:lnTo>
                  <a:lnTo>
                    <a:pt x="1130718" y="743336"/>
                  </a:lnTo>
                  <a:lnTo>
                    <a:pt x="1116918" y="755061"/>
                  </a:lnTo>
                  <a:lnTo>
                    <a:pt x="1103117" y="766867"/>
                  </a:lnTo>
                  <a:lnTo>
                    <a:pt x="1089317" y="778761"/>
                  </a:lnTo>
                  <a:lnTo>
                    <a:pt x="1075517" y="790752"/>
                  </a:lnTo>
                  <a:lnTo>
                    <a:pt x="1061716" y="802848"/>
                  </a:lnTo>
                  <a:lnTo>
                    <a:pt x="1047916" y="815057"/>
                  </a:lnTo>
                  <a:lnTo>
                    <a:pt x="1034115" y="827387"/>
                  </a:lnTo>
                  <a:lnTo>
                    <a:pt x="1020315" y="839845"/>
                  </a:lnTo>
                  <a:lnTo>
                    <a:pt x="1006515" y="852436"/>
                  </a:lnTo>
                  <a:lnTo>
                    <a:pt x="992714" y="865165"/>
                  </a:lnTo>
                  <a:lnTo>
                    <a:pt x="978914" y="878036"/>
                  </a:lnTo>
                  <a:lnTo>
                    <a:pt x="965113" y="891052"/>
                  </a:lnTo>
                  <a:lnTo>
                    <a:pt x="951313" y="904214"/>
                  </a:lnTo>
                  <a:lnTo>
                    <a:pt x="937513" y="917523"/>
                  </a:lnTo>
                  <a:lnTo>
                    <a:pt x="923712" y="930977"/>
                  </a:lnTo>
                  <a:lnTo>
                    <a:pt x="909912" y="944577"/>
                  </a:lnTo>
                  <a:lnTo>
                    <a:pt x="896111" y="958321"/>
                  </a:lnTo>
                  <a:lnTo>
                    <a:pt x="882311" y="972208"/>
                  </a:lnTo>
                  <a:lnTo>
                    <a:pt x="868511" y="986237"/>
                  </a:lnTo>
                  <a:lnTo>
                    <a:pt x="854710" y="1000409"/>
                  </a:lnTo>
                  <a:lnTo>
                    <a:pt x="840910" y="1014725"/>
                  </a:lnTo>
                  <a:lnTo>
                    <a:pt x="827110" y="1029186"/>
                  </a:lnTo>
                  <a:lnTo>
                    <a:pt x="813309" y="1043795"/>
                  </a:lnTo>
                  <a:lnTo>
                    <a:pt x="799509" y="1058555"/>
                  </a:lnTo>
                  <a:lnTo>
                    <a:pt x="785708" y="1073472"/>
                  </a:lnTo>
                  <a:lnTo>
                    <a:pt x="771908" y="1088550"/>
                  </a:lnTo>
                  <a:lnTo>
                    <a:pt x="758108" y="1103797"/>
                  </a:lnTo>
                  <a:lnTo>
                    <a:pt x="744307" y="1119221"/>
                  </a:lnTo>
                  <a:lnTo>
                    <a:pt x="730507" y="1134830"/>
                  </a:lnTo>
                  <a:lnTo>
                    <a:pt x="716706" y="1150633"/>
                  </a:lnTo>
                  <a:lnTo>
                    <a:pt x="702906" y="1166641"/>
                  </a:lnTo>
                  <a:lnTo>
                    <a:pt x="689106" y="1182866"/>
                  </a:lnTo>
                  <a:lnTo>
                    <a:pt x="675305" y="1199318"/>
                  </a:lnTo>
                  <a:lnTo>
                    <a:pt x="661505" y="1216010"/>
                  </a:lnTo>
                  <a:lnTo>
                    <a:pt x="647704" y="1232953"/>
                  </a:lnTo>
                  <a:lnTo>
                    <a:pt x="633904" y="1250160"/>
                  </a:lnTo>
                  <a:lnTo>
                    <a:pt x="620104" y="1267642"/>
                  </a:lnTo>
                  <a:lnTo>
                    <a:pt x="606303" y="1285411"/>
                  </a:lnTo>
                  <a:lnTo>
                    <a:pt x="592503" y="1303477"/>
                  </a:lnTo>
                  <a:lnTo>
                    <a:pt x="578702" y="1321852"/>
                  </a:lnTo>
                  <a:lnTo>
                    <a:pt x="564902" y="1340545"/>
                  </a:lnTo>
                  <a:lnTo>
                    <a:pt x="551102" y="1359566"/>
                  </a:lnTo>
                  <a:lnTo>
                    <a:pt x="537301" y="1378922"/>
                  </a:lnTo>
                  <a:lnTo>
                    <a:pt x="523501" y="1398622"/>
                  </a:lnTo>
                  <a:lnTo>
                    <a:pt x="509700" y="1418675"/>
                  </a:lnTo>
                  <a:lnTo>
                    <a:pt x="495900" y="1439086"/>
                  </a:lnTo>
                  <a:lnTo>
                    <a:pt x="482100" y="1459864"/>
                  </a:lnTo>
                  <a:lnTo>
                    <a:pt x="468299" y="1481015"/>
                  </a:lnTo>
                  <a:lnTo>
                    <a:pt x="454499" y="1502545"/>
                  </a:lnTo>
                  <a:lnTo>
                    <a:pt x="440698" y="1524461"/>
                  </a:lnTo>
                  <a:lnTo>
                    <a:pt x="426898" y="1546770"/>
                  </a:lnTo>
                  <a:lnTo>
                    <a:pt x="413098" y="1569477"/>
                  </a:lnTo>
                  <a:lnTo>
                    <a:pt x="399297" y="1592589"/>
                  </a:lnTo>
                  <a:lnTo>
                    <a:pt x="385497" y="1616112"/>
                  </a:lnTo>
                  <a:lnTo>
                    <a:pt x="371696" y="1640053"/>
                  </a:lnTo>
                  <a:lnTo>
                    <a:pt x="357896" y="1664418"/>
                  </a:lnTo>
                  <a:lnTo>
                    <a:pt x="344096" y="1689213"/>
                  </a:lnTo>
                  <a:lnTo>
                    <a:pt x="330295" y="1714444"/>
                  </a:lnTo>
                  <a:lnTo>
                    <a:pt x="316495" y="1740119"/>
                  </a:lnTo>
                  <a:lnTo>
                    <a:pt x="302695" y="1766242"/>
                  </a:lnTo>
                  <a:lnTo>
                    <a:pt x="288894" y="1792822"/>
                  </a:lnTo>
                  <a:lnTo>
                    <a:pt x="275094" y="1819865"/>
                  </a:lnTo>
                  <a:lnTo>
                    <a:pt x="261293" y="1847376"/>
                  </a:lnTo>
                  <a:lnTo>
                    <a:pt x="247493" y="1875363"/>
                  </a:lnTo>
                  <a:lnTo>
                    <a:pt x="233693" y="1903833"/>
                  </a:lnTo>
                  <a:lnTo>
                    <a:pt x="219892" y="1932793"/>
                  </a:lnTo>
                  <a:lnTo>
                    <a:pt x="206092" y="1962248"/>
                  </a:lnTo>
                  <a:lnTo>
                    <a:pt x="192291" y="1992207"/>
                  </a:lnTo>
                  <a:lnTo>
                    <a:pt x="178491" y="2022675"/>
                  </a:lnTo>
                  <a:lnTo>
                    <a:pt x="164691" y="2053659"/>
                  </a:lnTo>
                  <a:lnTo>
                    <a:pt x="151275" y="2084280"/>
                  </a:lnTo>
                  <a:close/>
                </a:path>
              </a:pathLst>
            </a:custGeom>
            <a:solidFill>
              <a:srgbClr val="FF7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253631" y="4002314"/>
              <a:ext cx="1862139" cy="2084280"/>
            </a:xfrm>
            <a:custGeom>
              <a:avLst/>
              <a:pathLst>
                <a:path w="1862139" h="2084280">
                  <a:moveTo>
                    <a:pt x="0" y="2084280"/>
                  </a:moveTo>
                  <a:lnTo>
                    <a:pt x="12886" y="2063056"/>
                  </a:lnTo>
                  <a:lnTo>
                    <a:pt x="26687" y="2040515"/>
                  </a:lnTo>
                  <a:lnTo>
                    <a:pt x="40487" y="2018161"/>
                  </a:lnTo>
                  <a:lnTo>
                    <a:pt x="54287" y="1995995"/>
                  </a:lnTo>
                  <a:lnTo>
                    <a:pt x="68088" y="1974017"/>
                  </a:lnTo>
                  <a:lnTo>
                    <a:pt x="81888" y="1952225"/>
                  </a:lnTo>
                  <a:lnTo>
                    <a:pt x="95689" y="1930620"/>
                  </a:lnTo>
                  <a:lnTo>
                    <a:pt x="109489" y="1909203"/>
                  </a:lnTo>
                  <a:lnTo>
                    <a:pt x="123289" y="1887971"/>
                  </a:lnTo>
                  <a:lnTo>
                    <a:pt x="137090" y="1866927"/>
                  </a:lnTo>
                  <a:lnTo>
                    <a:pt x="150890" y="1846069"/>
                  </a:lnTo>
                  <a:lnTo>
                    <a:pt x="164691" y="1825398"/>
                  </a:lnTo>
                  <a:lnTo>
                    <a:pt x="178491" y="1804913"/>
                  </a:lnTo>
                  <a:lnTo>
                    <a:pt x="192291" y="1784613"/>
                  </a:lnTo>
                  <a:lnTo>
                    <a:pt x="206092" y="1764497"/>
                  </a:lnTo>
                  <a:lnTo>
                    <a:pt x="219892" y="1744561"/>
                  </a:lnTo>
                  <a:lnTo>
                    <a:pt x="233693" y="1724802"/>
                  </a:lnTo>
                  <a:lnTo>
                    <a:pt x="247493" y="1705217"/>
                  </a:lnTo>
                  <a:lnTo>
                    <a:pt x="261293" y="1685801"/>
                  </a:lnTo>
                  <a:lnTo>
                    <a:pt x="275094" y="1666554"/>
                  </a:lnTo>
                  <a:lnTo>
                    <a:pt x="288894" y="1647470"/>
                  </a:lnTo>
                  <a:lnTo>
                    <a:pt x="302695" y="1628547"/>
                  </a:lnTo>
                  <a:lnTo>
                    <a:pt x="316495" y="1609782"/>
                  </a:lnTo>
                  <a:lnTo>
                    <a:pt x="330295" y="1591172"/>
                  </a:lnTo>
                  <a:lnTo>
                    <a:pt x="344096" y="1572712"/>
                  </a:lnTo>
                  <a:lnTo>
                    <a:pt x="357896" y="1554401"/>
                  </a:lnTo>
                  <a:lnTo>
                    <a:pt x="371696" y="1536235"/>
                  </a:lnTo>
                  <a:lnTo>
                    <a:pt x="385497" y="1518211"/>
                  </a:lnTo>
                  <a:lnTo>
                    <a:pt x="399297" y="1500325"/>
                  </a:lnTo>
                  <a:lnTo>
                    <a:pt x="413098" y="1482575"/>
                  </a:lnTo>
                  <a:lnTo>
                    <a:pt x="426898" y="1464956"/>
                  </a:lnTo>
                  <a:lnTo>
                    <a:pt x="440698" y="1447467"/>
                  </a:lnTo>
                  <a:lnTo>
                    <a:pt x="454499" y="1430103"/>
                  </a:lnTo>
                  <a:lnTo>
                    <a:pt x="468299" y="1412863"/>
                  </a:lnTo>
                  <a:lnTo>
                    <a:pt x="482100" y="1395742"/>
                  </a:lnTo>
                  <a:lnTo>
                    <a:pt x="495900" y="1378739"/>
                  </a:lnTo>
                  <a:lnTo>
                    <a:pt x="509700" y="1361850"/>
                  </a:lnTo>
                  <a:lnTo>
                    <a:pt x="523501" y="1345074"/>
                  </a:lnTo>
                  <a:lnTo>
                    <a:pt x="537301" y="1328408"/>
                  </a:lnTo>
                  <a:lnTo>
                    <a:pt x="551102" y="1311852"/>
                  </a:lnTo>
                  <a:lnTo>
                    <a:pt x="564902" y="1295403"/>
                  </a:lnTo>
                  <a:lnTo>
                    <a:pt x="578702" y="1279063"/>
                  </a:lnTo>
                  <a:lnTo>
                    <a:pt x="592503" y="1262829"/>
                  </a:lnTo>
                  <a:lnTo>
                    <a:pt x="606303" y="1246704"/>
                  </a:lnTo>
                  <a:lnTo>
                    <a:pt x="620104" y="1230689"/>
                  </a:lnTo>
                  <a:lnTo>
                    <a:pt x="633904" y="1214785"/>
                  </a:lnTo>
                  <a:lnTo>
                    <a:pt x="647704" y="1198995"/>
                  </a:lnTo>
                  <a:lnTo>
                    <a:pt x="661505" y="1183322"/>
                  </a:lnTo>
                  <a:lnTo>
                    <a:pt x="675305" y="1167768"/>
                  </a:lnTo>
                  <a:lnTo>
                    <a:pt x="689106" y="1152337"/>
                  </a:lnTo>
                  <a:lnTo>
                    <a:pt x="702906" y="1137031"/>
                  </a:lnTo>
                  <a:lnTo>
                    <a:pt x="716706" y="1121853"/>
                  </a:lnTo>
                  <a:lnTo>
                    <a:pt x="730507" y="1106805"/>
                  </a:lnTo>
                  <a:lnTo>
                    <a:pt x="744307" y="1091888"/>
                  </a:lnTo>
                  <a:lnTo>
                    <a:pt x="758108" y="1077102"/>
                  </a:lnTo>
                  <a:lnTo>
                    <a:pt x="771908" y="1062448"/>
                  </a:lnTo>
                  <a:lnTo>
                    <a:pt x="785708" y="1047925"/>
                  </a:lnTo>
                  <a:lnTo>
                    <a:pt x="799509" y="1033529"/>
                  </a:lnTo>
                  <a:lnTo>
                    <a:pt x="813309" y="1019258"/>
                  </a:lnTo>
                  <a:lnTo>
                    <a:pt x="827110" y="1005108"/>
                  </a:lnTo>
                  <a:lnTo>
                    <a:pt x="840910" y="991072"/>
                  </a:lnTo>
                  <a:lnTo>
                    <a:pt x="854710" y="977146"/>
                  </a:lnTo>
                  <a:lnTo>
                    <a:pt x="868511" y="963321"/>
                  </a:lnTo>
                  <a:lnTo>
                    <a:pt x="882311" y="949590"/>
                  </a:lnTo>
                  <a:lnTo>
                    <a:pt x="896111" y="935944"/>
                  </a:lnTo>
                  <a:lnTo>
                    <a:pt x="909912" y="922372"/>
                  </a:lnTo>
                  <a:lnTo>
                    <a:pt x="923712" y="908867"/>
                  </a:lnTo>
                  <a:lnTo>
                    <a:pt x="937513" y="895416"/>
                  </a:lnTo>
                  <a:lnTo>
                    <a:pt x="951313" y="882012"/>
                  </a:lnTo>
                  <a:lnTo>
                    <a:pt x="965113" y="868644"/>
                  </a:lnTo>
                  <a:lnTo>
                    <a:pt x="978914" y="855303"/>
                  </a:lnTo>
                  <a:lnTo>
                    <a:pt x="992714" y="841983"/>
                  </a:lnTo>
                  <a:lnTo>
                    <a:pt x="1006515" y="828678"/>
                  </a:lnTo>
                  <a:lnTo>
                    <a:pt x="1020315" y="815381"/>
                  </a:lnTo>
                  <a:lnTo>
                    <a:pt x="1034115" y="802089"/>
                  </a:lnTo>
                  <a:lnTo>
                    <a:pt x="1047916" y="788799"/>
                  </a:lnTo>
                  <a:lnTo>
                    <a:pt x="1061716" y="775510"/>
                  </a:lnTo>
                  <a:lnTo>
                    <a:pt x="1075517" y="762220"/>
                  </a:lnTo>
                  <a:lnTo>
                    <a:pt x="1089317" y="748928"/>
                  </a:lnTo>
                  <a:lnTo>
                    <a:pt x="1103117" y="735633"/>
                  </a:lnTo>
                  <a:lnTo>
                    <a:pt x="1116918" y="722335"/>
                  </a:lnTo>
                  <a:lnTo>
                    <a:pt x="1130718" y="709034"/>
                  </a:lnTo>
                  <a:lnTo>
                    <a:pt x="1144519" y="695730"/>
                  </a:lnTo>
                  <a:lnTo>
                    <a:pt x="1158319" y="682420"/>
                  </a:lnTo>
                  <a:lnTo>
                    <a:pt x="1172119" y="669106"/>
                  </a:lnTo>
                  <a:lnTo>
                    <a:pt x="1185920" y="655785"/>
                  </a:lnTo>
                  <a:lnTo>
                    <a:pt x="1199720" y="642458"/>
                  </a:lnTo>
                  <a:lnTo>
                    <a:pt x="1213521" y="629122"/>
                  </a:lnTo>
                  <a:lnTo>
                    <a:pt x="1227321" y="615776"/>
                  </a:lnTo>
                  <a:lnTo>
                    <a:pt x="1241121" y="602420"/>
                  </a:lnTo>
                  <a:lnTo>
                    <a:pt x="1254922" y="589055"/>
                  </a:lnTo>
                  <a:lnTo>
                    <a:pt x="1268722" y="575681"/>
                  </a:lnTo>
                  <a:lnTo>
                    <a:pt x="1282523" y="562301"/>
                  </a:lnTo>
                  <a:lnTo>
                    <a:pt x="1296323" y="548914"/>
                  </a:lnTo>
                  <a:lnTo>
                    <a:pt x="1310123" y="535523"/>
                  </a:lnTo>
                  <a:lnTo>
                    <a:pt x="1323924" y="522128"/>
                  </a:lnTo>
                  <a:lnTo>
                    <a:pt x="1337724" y="508730"/>
                  </a:lnTo>
                  <a:lnTo>
                    <a:pt x="1351524" y="495328"/>
                  </a:lnTo>
                  <a:lnTo>
                    <a:pt x="1365325" y="481925"/>
                  </a:lnTo>
                  <a:lnTo>
                    <a:pt x="1379125" y="468520"/>
                  </a:lnTo>
                  <a:lnTo>
                    <a:pt x="1392926" y="455113"/>
                  </a:lnTo>
                  <a:lnTo>
                    <a:pt x="1406726" y="441706"/>
                  </a:lnTo>
                  <a:lnTo>
                    <a:pt x="1420526" y="428298"/>
                  </a:lnTo>
                  <a:lnTo>
                    <a:pt x="1434327" y="414890"/>
                  </a:lnTo>
                  <a:lnTo>
                    <a:pt x="1448127" y="401482"/>
                  </a:lnTo>
                  <a:lnTo>
                    <a:pt x="1461928" y="388074"/>
                  </a:lnTo>
                  <a:lnTo>
                    <a:pt x="1475728" y="374667"/>
                  </a:lnTo>
                  <a:lnTo>
                    <a:pt x="1489528" y="361260"/>
                  </a:lnTo>
                  <a:lnTo>
                    <a:pt x="1503329" y="347854"/>
                  </a:lnTo>
                  <a:lnTo>
                    <a:pt x="1517129" y="334449"/>
                  </a:lnTo>
                  <a:lnTo>
                    <a:pt x="1530930" y="321046"/>
                  </a:lnTo>
                  <a:lnTo>
                    <a:pt x="1544730" y="307643"/>
                  </a:lnTo>
                  <a:lnTo>
                    <a:pt x="1558530" y="294242"/>
                  </a:lnTo>
                  <a:lnTo>
                    <a:pt x="1572331" y="280843"/>
                  </a:lnTo>
                  <a:lnTo>
                    <a:pt x="1586131" y="267446"/>
                  </a:lnTo>
                  <a:lnTo>
                    <a:pt x="1599932" y="254050"/>
                  </a:lnTo>
                  <a:lnTo>
                    <a:pt x="1613732" y="240656"/>
                  </a:lnTo>
                  <a:lnTo>
                    <a:pt x="1627532" y="227264"/>
                  </a:lnTo>
                  <a:lnTo>
                    <a:pt x="1641333" y="213875"/>
                  </a:lnTo>
                  <a:lnTo>
                    <a:pt x="1655133" y="200487"/>
                  </a:lnTo>
                  <a:lnTo>
                    <a:pt x="1668934" y="187102"/>
                  </a:lnTo>
                  <a:lnTo>
                    <a:pt x="1682734" y="173720"/>
                  </a:lnTo>
                  <a:lnTo>
                    <a:pt x="1696534" y="160340"/>
                  </a:lnTo>
                  <a:lnTo>
                    <a:pt x="1710335" y="146962"/>
                  </a:lnTo>
                  <a:lnTo>
                    <a:pt x="1724135" y="133587"/>
                  </a:lnTo>
                  <a:lnTo>
                    <a:pt x="1737936" y="120215"/>
                  </a:lnTo>
                  <a:lnTo>
                    <a:pt x="1751736" y="106846"/>
                  </a:lnTo>
                  <a:lnTo>
                    <a:pt x="1765536" y="93479"/>
                  </a:lnTo>
                  <a:lnTo>
                    <a:pt x="1779337" y="80115"/>
                  </a:lnTo>
                  <a:lnTo>
                    <a:pt x="1793137" y="66755"/>
                  </a:lnTo>
                  <a:lnTo>
                    <a:pt x="1806937" y="53397"/>
                  </a:lnTo>
                  <a:lnTo>
                    <a:pt x="1820738" y="40043"/>
                  </a:lnTo>
                  <a:lnTo>
                    <a:pt x="1834538" y="26692"/>
                  </a:lnTo>
                  <a:lnTo>
                    <a:pt x="1848339" y="13344"/>
                  </a:lnTo>
                  <a:lnTo>
                    <a:pt x="1862139" y="0"/>
                  </a:lnTo>
                  <a:lnTo>
                    <a:pt x="18621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404906" y="4150472"/>
              <a:ext cx="1710864" cy="1936122"/>
            </a:xfrm>
            <a:custGeom>
              <a:avLst/>
              <a:pathLst>
                <a:path w="1710864" h="1936122">
                  <a:moveTo>
                    <a:pt x="1710864" y="0"/>
                  </a:moveTo>
                  <a:lnTo>
                    <a:pt x="1710864" y="0"/>
                  </a:lnTo>
                  <a:lnTo>
                    <a:pt x="1697063" y="11059"/>
                  </a:lnTo>
                  <a:lnTo>
                    <a:pt x="1683263" y="22125"/>
                  </a:lnTo>
                  <a:lnTo>
                    <a:pt x="1669462" y="33197"/>
                  </a:lnTo>
                  <a:lnTo>
                    <a:pt x="1655662" y="44275"/>
                  </a:lnTo>
                  <a:lnTo>
                    <a:pt x="1641862" y="55358"/>
                  </a:lnTo>
                  <a:lnTo>
                    <a:pt x="1628061" y="66447"/>
                  </a:lnTo>
                  <a:lnTo>
                    <a:pt x="1614261" y="77542"/>
                  </a:lnTo>
                  <a:lnTo>
                    <a:pt x="1600460" y="88642"/>
                  </a:lnTo>
                  <a:lnTo>
                    <a:pt x="1586660" y="99747"/>
                  </a:lnTo>
                  <a:lnTo>
                    <a:pt x="1572860" y="110857"/>
                  </a:lnTo>
                  <a:lnTo>
                    <a:pt x="1559059" y="121973"/>
                  </a:lnTo>
                  <a:lnTo>
                    <a:pt x="1545259" y="133094"/>
                  </a:lnTo>
                  <a:lnTo>
                    <a:pt x="1531458" y="144219"/>
                  </a:lnTo>
                  <a:lnTo>
                    <a:pt x="1517658" y="155350"/>
                  </a:lnTo>
                  <a:lnTo>
                    <a:pt x="1503858" y="166486"/>
                  </a:lnTo>
                  <a:lnTo>
                    <a:pt x="1490057" y="177626"/>
                  </a:lnTo>
                  <a:lnTo>
                    <a:pt x="1476257" y="188772"/>
                  </a:lnTo>
                  <a:lnTo>
                    <a:pt x="1462456" y="199922"/>
                  </a:lnTo>
                  <a:lnTo>
                    <a:pt x="1448656" y="211078"/>
                  </a:lnTo>
                  <a:lnTo>
                    <a:pt x="1434856" y="222238"/>
                  </a:lnTo>
                  <a:lnTo>
                    <a:pt x="1421055" y="233404"/>
                  </a:lnTo>
                  <a:lnTo>
                    <a:pt x="1407255" y="244574"/>
                  </a:lnTo>
                  <a:lnTo>
                    <a:pt x="1393454" y="255750"/>
                  </a:lnTo>
                  <a:lnTo>
                    <a:pt x="1379654" y="266930"/>
                  </a:lnTo>
                  <a:lnTo>
                    <a:pt x="1365854" y="278116"/>
                  </a:lnTo>
                  <a:lnTo>
                    <a:pt x="1352053" y="289308"/>
                  </a:lnTo>
                  <a:lnTo>
                    <a:pt x="1338253" y="300504"/>
                  </a:lnTo>
                  <a:lnTo>
                    <a:pt x="1324452" y="311707"/>
                  </a:lnTo>
                  <a:lnTo>
                    <a:pt x="1310652" y="322915"/>
                  </a:lnTo>
                  <a:lnTo>
                    <a:pt x="1296852" y="334129"/>
                  </a:lnTo>
                  <a:lnTo>
                    <a:pt x="1283051" y="345350"/>
                  </a:lnTo>
                  <a:lnTo>
                    <a:pt x="1269251" y="356577"/>
                  </a:lnTo>
                  <a:lnTo>
                    <a:pt x="1255450" y="367810"/>
                  </a:lnTo>
                  <a:lnTo>
                    <a:pt x="1241650" y="379051"/>
                  </a:lnTo>
                  <a:lnTo>
                    <a:pt x="1227850" y="390298"/>
                  </a:lnTo>
                  <a:lnTo>
                    <a:pt x="1214049" y="401554"/>
                  </a:lnTo>
                  <a:lnTo>
                    <a:pt x="1200249" y="412817"/>
                  </a:lnTo>
                  <a:lnTo>
                    <a:pt x="1186449" y="424090"/>
                  </a:lnTo>
                  <a:lnTo>
                    <a:pt x="1172648" y="435371"/>
                  </a:lnTo>
                  <a:lnTo>
                    <a:pt x="1158848" y="446662"/>
                  </a:lnTo>
                  <a:lnTo>
                    <a:pt x="1145047" y="457964"/>
                  </a:lnTo>
                  <a:lnTo>
                    <a:pt x="1131247" y="469277"/>
                  </a:lnTo>
                  <a:lnTo>
                    <a:pt x="1117447" y="480603"/>
                  </a:lnTo>
                  <a:lnTo>
                    <a:pt x="1103646" y="491941"/>
                  </a:lnTo>
                  <a:lnTo>
                    <a:pt x="1089846" y="503295"/>
                  </a:lnTo>
                  <a:lnTo>
                    <a:pt x="1076045" y="514665"/>
                  </a:lnTo>
                  <a:lnTo>
                    <a:pt x="1062245" y="526054"/>
                  </a:lnTo>
                  <a:lnTo>
                    <a:pt x="1048445" y="537467"/>
                  </a:lnTo>
                  <a:lnTo>
                    <a:pt x="1034644" y="548914"/>
                  </a:lnTo>
                  <a:lnTo>
                    <a:pt x="1020844" y="560400"/>
                  </a:lnTo>
                  <a:lnTo>
                    <a:pt x="1007043" y="571934"/>
                  </a:lnTo>
                  <a:lnTo>
                    <a:pt x="993243" y="583524"/>
                  </a:lnTo>
                  <a:lnTo>
                    <a:pt x="979443" y="595177"/>
                  </a:lnTo>
                  <a:lnTo>
                    <a:pt x="965642" y="606903"/>
                  </a:lnTo>
                  <a:lnTo>
                    <a:pt x="951842" y="618708"/>
                  </a:lnTo>
                  <a:lnTo>
                    <a:pt x="938041" y="630602"/>
                  </a:lnTo>
                  <a:lnTo>
                    <a:pt x="924241" y="642594"/>
                  </a:lnTo>
                  <a:lnTo>
                    <a:pt x="910441" y="654690"/>
                  </a:lnTo>
                  <a:lnTo>
                    <a:pt x="896640" y="666899"/>
                  </a:lnTo>
                  <a:lnTo>
                    <a:pt x="882840" y="679229"/>
                  </a:lnTo>
                  <a:lnTo>
                    <a:pt x="869039" y="691686"/>
                  </a:lnTo>
                  <a:lnTo>
                    <a:pt x="855239" y="704277"/>
                  </a:lnTo>
                  <a:lnTo>
                    <a:pt x="841439" y="717006"/>
                  </a:lnTo>
                  <a:lnTo>
                    <a:pt x="827638" y="729878"/>
                  </a:lnTo>
                  <a:lnTo>
                    <a:pt x="813838" y="742894"/>
                  </a:lnTo>
                  <a:lnTo>
                    <a:pt x="800037" y="756056"/>
                  </a:lnTo>
                  <a:lnTo>
                    <a:pt x="786237" y="769364"/>
                  </a:lnTo>
                  <a:lnTo>
                    <a:pt x="772437" y="782819"/>
                  </a:lnTo>
                  <a:lnTo>
                    <a:pt x="758636" y="796419"/>
                  </a:lnTo>
                  <a:lnTo>
                    <a:pt x="744836" y="810162"/>
                  </a:lnTo>
                  <a:lnTo>
                    <a:pt x="731036" y="824049"/>
                  </a:lnTo>
                  <a:lnTo>
                    <a:pt x="717235" y="838079"/>
                  </a:lnTo>
                  <a:lnTo>
                    <a:pt x="703435" y="852251"/>
                  </a:lnTo>
                  <a:lnTo>
                    <a:pt x="689634" y="866567"/>
                  </a:lnTo>
                  <a:lnTo>
                    <a:pt x="675834" y="881028"/>
                  </a:lnTo>
                  <a:lnTo>
                    <a:pt x="662034" y="895636"/>
                  </a:lnTo>
                  <a:lnTo>
                    <a:pt x="648233" y="910397"/>
                  </a:lnTo>
                  <a:lnTo>
                    <a:pt x="634433" y="925313"/>
                  </a:lnTo>
                  <a:lnTo>
                    <a:pt x="620632" y="940392"/>
                  </a:lnTo>
                  <a:lnTo>
                    <a:pt x="606832" y="955639"/>
                  </a:lnTo>
                  <a:lnTo>
                    <a:pt x="593032" y="971063"/>
                  </a:lnTo>
                  <a:lnTo>
                    <a:pt x="579231" y="986671"/>
                  </a:lnTo>
                  <a:lnTo>
                    <a:pt x="565431" y="1002475"/>
                  </a:lnTo>
                  <a:lnTo>
                    <a:pt x="551630" y="1018483"/>
                  </a:lnTo>
                  <a:lnTo>
                    <a:pt x="537830" y="1034708"/>
                  </a:lnTo>
                  <a:lnTo>
                    <a:pt x="524030" y="1051160"/>
                  </a:lnTo>
                  <a:lnTo>
                    <a:pt x="510229" y="1067851"/>
                  </a:lnTo>
                  <a:lnTo>
                    <a:pt x="496429" y="1084795"/>
                  </a:lnTo>
                  <a:lnTo>
                    <a:pt x="482628" y="1102001"/>
                  </a:lnTo>
                  <a:lnTo>
                    <a:pt x="468828" y="1119483"/>
                  </a:lnTo>
                  <a:lnTo>
                    <a:pt x="455028" y="1137252"/>
                  </a:lnTo>
                  <a:lnTo>
                    <a:pt x="441227" y="1155319"/>
                  </a:lnTo>
                  <a:lnTo>
                    <a:pt x="427427" y="1173694"/>
                  </a:lnTo>
                  <a:lnTo>
                    <a:pt x="413626" y="1192387"/>
                  </a:lnTo>
                  <a:lnTo>
                    <a:pt x="399826" y="1211407"/>
                  </a:lnTo>
                  <a:lnTo>
                    <a:pt x="386026" y="1230764"/>
                  </a:lnTo>
                  <a:lnTo>
                    <a:pt x="372225" y="1250464"/>
                  </a:lnTo>
                  <a:lnTo>
                    <a:pt x="358425" y="1270516"/>
                  </a:lnTo>
                  <a:lnTo>
                    <a:pt x="344624" y="1290928"/>
                  </a:lnTo>
                  <a:lnTo>
                    <a:pt x="330824" y="1311705"/>
                  </a:lnTo>
                  <a:lnTo>
                    <a:pt x="317024" y="1332856"/>
                  </a:lnTo>
                  <a:lnTo>
                    <a:pt x="303223" y="1354386"/>
                  </a:lnTo>
                  <a:lnTo>
                    <a:pt x="289423" y="1376303"/>
                  </a:lnTo>
                  <a:lnTo>
                    <a:pt x="275623" y="1398611"/>
                  </a:lnTo>
                  <a:lnTo>
                    <a:pt x="261822" y="1421318"/>
                  </a:lnTo>
                  <a:lnTo>
                    <a:pt x="248022" y="1444431"/>
                  </a:lnTo>
                  <a:lnTo>
                    <a:pt x="234221" y="1467954"/>
                  </a:lnTo>
                  <a:lnTo>
                    <a:pt x="220421" y="1491895"/>
                  </a:lnTo>
                  <a:lnTo>
                    <a:pt x="206621" y="1516260"/>
                  </a:lnTo>
                  <a:lnTo>
                    <a:pt x="192820" y="1541054"/>
                  </a:lnTo>
                  <a:lnTo>
                    <a:pt x="179020" y="1566286"/>
                  </a:lnTo>
                  <a:lnTo>
                    <a:pt x="165219" y="1591960"/>
                  </a:lnTo>
                  <a:lnTo>
                    <a:pt x="151419" y="1618084"/>
                  </a:lnTo>
                  <a:lnTo>
                    <a:pt x="137619" y="1644664"/>
                  </a:lnTo>
                  <a:lnTo>
                    <a:pt x="123818" y="1671706"/>
                  </a:lnTo>
                  <a:lnTo>
                    <a:pt x="110018" y="1699218"/>
                  </a:lnTo>
                  <a:lnTo>
                    <a:pt x="96217" y="1727205"/>
                  </a:lnTo>
                  <a:lnTo>
                    <a:pt x="82417" y="1755675"/>
                  </a:lnTo>
                  <a:lnTo>
                    <a:pt x="68617" y="1784634"/>
                  </a:lnTo>
                  <a:lnTo>
                    <a:pt x="54816" y="1814090"/>
                  </a:lnTo>
                  <a:lnTo>
                    <a:pt x="41016" y="1844048"/>
                  </a:lnTo>
                  <a:lnTo>
                    <a:pt x="27215" y="1874517"/>
                  </a:lnTo>
                  <a:lnTo>
                    <a:pt x="13415" y="1905501"/>
                  </a:lnTo>
                  <a:lnTo>
                    <a:pt x="0" y="19361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17640" y="4465737"/>
              <a:ext cx="1598130" cy="1620857"/>
            </a:xfrm>
            <a:custGeom>
              <a:avLst/>
              <a:pathLst>
                <a:path w="1598130" h="1620857">
                  <a:moveTo>
                    <a:pt x="0" y="1620857"/>
                  </a:moveTo>
                  <a:lnTo>
                    <a:pt x="11084" y="1587388"/>
                  </a:lnTo>
                  <a:lnTo>
                    <a:pt x="24885" y="1546723"/>
                  </a:lnTo>
                  <a:lnTo>
                    <a:pt x="38685" y="1507046"/>
                  </a:lnTo>
                  <a:lnTo>
                    <a:pt x="52486" y="1468344"/>
                  </a:lnTo>
                  <a:lnTo>
                    <a:pt x="66286" y="1430601"/>
                  </a:lnTo>
                  <a:lnTo>
                    <a:pt x="80086" y="1393803"/>
                  </a:lnTo>
                  <a:lnTo>
                    <a:pt x="93887" y="1357937"/>
                  </a:lnTo>
                  <a:lnTo>
                    <a:pt x="107687" y="1322988"/>
                  </a:lnTo>
                  <a:lnTo>
                    <a:pt x="121487" y="1288942"/>
                  </a:lnTo>
                  <a:lnTo>
                    <a:pt x="135288" y="1255785"/>
                  </a:lnTo>
                  <a:lnTo>
                    <a:pt x="149088" y="1223503"/>
                  </a:lnTo>
                  <a:lnTo>
                    <a:pt x="162889" y="1192083"/>
                  </a:lnTo>
                  <a:lnTo>
                    <a:pt x="176689" y="1161510"/>
                  </a:lnTo>
                  <a:lnTo>
                    <a:pt x="190489" y="1131770"/>
                  </a:lnTo>
                  <a:lnTo>
                    <a:pt x="204290" y="1102851"/>
                  </a:lnTo>
                  <a:lnTo>
                    <a:pt x="218090" y="1074739"/>
                  </a:lnTo>
                  <a:lnTo>
                    <a:pt x="231891" y="1047421"/>
                  </a:lnTo>
                  <a:lnTo>
                    <a:pt x="245691" y="1020883"/>
                  </a:lnTo>
                  <a:lnTo>
                    <a:pt x="259491" y="995113"/>
                  </a:lnTo>
                  <a:lnTo>
                    <a:pt x="273292" y="970096"/>
                  </a:lnTo>
                  <a:lnTo>
                    <a:pt x="287092" y="945820"/>
                  </a:lnTo>
                  <a:lnTo>
                    <a:pt x="300893" y="922273"/>
                  </a:lnTo>
                  <a:lnTo>
                    <a:pt x="314693" y="899440"/>
                  </a:lnTo>
                  <a:lnTo>
                    <a:pt x="328493" y="877310"/>
                  </a:lnTo>
                  <a:lnTo>
                    <a:pt x="342294" y="855868"/>
                  </a:lnTo>
                  <a:lnTo>
                    <a:pt x="356094" y="835102"/>
                  </a:lnTo>
                  <a:lnTo>
                    <a:pt x="369895" y="814999"/>
                  </a:lnTo>
                  <a:lnTo>
                    <a:pt x="383695" y="795545"/>
                  </a:lnTo>
                  <a:lnTo>
                    <a:pt x="397495" y="776727"/>
                  </a:lnTo>
                  <a:lnTo>
                    <a:pt x="411296" y="758531"/>
                  </a:lnTo>
                  <a:lnTo>
                    <a:pt x="425096" y="740943"/>
                  </a:lnTo>
                  <a:lnTo>
                    <a:pt x="438897" y="723948"/>
                  </a:lnTo>
                  <a:lnTo>
                    <a:pt x="452697" y="707533"/>
                  </a:lnTo>
                  <a:lnTo>
                    <a:pt x="466497" y="691683"/>
                  </a:lnTo>
                  <a:lnTo>
                    <a:pt x="480298" y="676382"/>
                  </a:lnTo>
                  <a:lnTo>
                    <a:pt x="494098" y="661613"/>
                  </a:lnTo>
                  <a:lnTo>
                    <a:pt x="507899" y="647362"/>
                  </a:lnTo>
                  <a:lnTo>
                    <a:pt x="521699" y="633611"/>
                  </a:lnTo>
                  <a:lnTo>
                    <a:pt x="535499" y="620342"/>
                  </a:lnTo>
                  <a:lnTo>
                    <a:pt x="549300" y="607538"/>
                  </a:lnTo>
                  <a:lnTo>
                    <a:pt x="563100" y="595179"/>
                  </a:lnTo>
                  <a:lnTo>
                    <a:pt x="576900" y="583247"/>
                  </a:lnTo>
                  <a:lnTo>
                    <a:pt x="590701" y="571721"/>
                  </a:lnTo>
                  <a:lnTo>
                    <a:pt x="604501" y="560581"/>
                  </a:lnTo>
                  <a:lnTo>
                    <a:pt x="618302" y="549807"/>
                  </a:lnTo>
                  <a:lnTo>
                    <a:pt x="632102" y="539377"/>
                  </a:lnTo>
                  <a:lnTo>
                    <a:pt x="645902" y="529269"/>
                  </a:lnTo>
                  <a:lnTo>
                    <a:pt x="659703" y="519465"/>
                  </a:lnTo>
                  <a:lnTo>
                    <a:pt x="673503" y="509944"/>
                  </a:lnTo>
                  <a:lnTo>
                    <a:pt x="687304" y="500687"/>
                  </a:lnTo>
                  <a:lnTo>
                    <a:pt x="701104" y="491676"/>
                  </a:lnTo>
                  <a:lnTo>
                    <a:pt x="714904" y="482896"/>
                  </a:lnTo>
                  <a:lnTo>
                    <a:pt x="728705" y="474332"/>
                  </a:lnTo>
                  <a:lnTo>
                    <a:pt x="742505" y="465969"/>
                  </a:lnTo>
                  <a:lnTo>
                    <a:pt x="756306" y="457796"/>
                  </a:lnTo>
                  <a:lnTo>
                    <a:pt x="770106" y="449800"/>
                  </a:lnTo>
                  <a:lnTo>
                    <a:pt x="783906" y="441971"/>
                  </a:lnTo>
                  <a:lnTo>
                    <a:pt x="797707" y="434297"/>
                  </a:lnTo>
                  <a:lnTo>
                    <a:pt x="811507" y="426768"/>
                  </a:lnTo>
                  <a:lnTo>
                    <a:pt x="825308" y="419373"/>
                  </a:lnTo>
                  <a:lnTo>
                    <a:pt x="839108" y="412100"/>
                  </a:lnTo>
                  <a:lnTo>
                    <a:pt x="852908" y="404938"/>
                  </a:lnTo>
                  <a:lnTo>
                    <a:pt x="866709" y="397876"/>
                  </a:lnTo>
                  <a:lnTo>
                    <a:pt x="880509" y="390902"/>
                  </a:lnTo>
                  <a:lnTo>
                    <a:pt x="894310" y="384004"/>
                  </a:lnTo>
                  <a:lnTo>
                    <a:pt x="908110" y="377170"/>
                  </a:lnTo>
                  <a:lnTo>
                    <a:pt x="921910" y="370386"/>
                  </a:lnTo>
                  <a:lnTo>
                    <a:pt x="935711" y="363641"/>
                  </a:lnTo>
                  <a:lnTo>
                    <a:pt x="949511" y="356922"/>
                  </a:lnTo>
                  <a:lnTo>
                    <a:pt x="963312" y="350214"/>
                  </a:lnTo>
                  <a:lnTo>
                    <a:pt x="977112" y="343508"/>
                  </a:lnTo>
                  <a:lnTo>
                    <a:pt x="990912" y="336804"/>
                  </a:lnTo>
                  <a:lnTo>
                    <a:pt x="1004713" y="330101"/>
                  </a:lnTo>
                  <a:lnTo>
                    <a:pt x="1018513" y="323403"/>
                  </a:lnTo>
                  <a:lnTo>
                    <a:pt x="1032313" y="316711"/>
                  </a:lnTo>
                  <a:lnTo>
                    <a:pt x="1046114" y="310025"/>
                  </a:lnTo>
                  <a:lnTo>
                    <a:pt x="1059914" y="303347"/>
                  </a:lnTo>
                  <a:lnTo>
                    <a:pt x="1073715" y="296678"/>
                  </a:lnTo>
                  <a:lnTo>
                    <a:pt x="1087515" y="290019"/>
                  </a:lnTo>
                  <a:lnTo>
                    <a:pt x="1101315" y="283371"/>
                  </a:lnTo>
                  <a:lnTo>
                    <a:pt x="1115116" y="276734"/>
                  </a:lnTo>
                  <a:lnTo>
                    <a:pt x="1128916" y="270108"/>
                  </a:lnTo>
                  <a:lnTo>
                    <a:pt x="1142717" y="263495"/>
                  </a:lnTo>
                  <a:lnTo>
                    <a:pt x="1156517" y="256893"/>
                  </a:lnTo>
                  <a:lnTo>
                    <a:pt x="1170317" y="250303"/>
                  </a:lnTo>
                  <a:lnTo>
                    <a:pt x="1184118" y="243723"/>
                  </a:lnTo>
                  <a:lnTo>
                    <a:pt x="1197918" y="237153"/>
                  </a:lnTo>
                  <a:lnTo>
                    <a:pt x="1211719" y="230590"/>
                  </a:lnTo>
                  <a:lnTo>
                    <a:pt x="1225519" y="224033"/>
                  </a:lnTo>
                  <a:lnTo>
                    <a:pt x="1239319" y="217477"/>
                  </a:lnTo>
                  <a:lnTo>
                    <a:pt x="1253120" y="210918"/>
                  </a:lnTo>
                  <a:lnTo>
                    <a:pt x="1266920" y="204351"/>
                  </a:lnTo>
                  <a:lnTo>
                    <a:pt x="1280721" y="197768"/>
                  </a:lnTo>
                  <a:lnTo>
                    <a:pt x="1294521" y="191161"/>
                  </a:lnTo>
                  <a:lnTo>
                    <a:pt x="1308321" y="184520"/>
                  </a:lnTo>
                  <a:lnTo>
                    <a:pt x="1322122" y="177832"/>
                  </a:lnTo>
                  <a:lnTo>
                    <a:pt x="1335922" y="171083"/>
                  </a:lnTo>
                  <a:lnTo>
                    <a:pt x="1349723" y="164256"/>
                  </a:lnTo>
                  <a:lnTo>
                    <a:pt x="1363523" y="157331"/>
                  </a:lnTo>
                  <a:lnTo>
                    <a:pt x="1377323" y="150288"/>
                  </a:lnTo>
                  <a:lnTo>
                    <a:pt x="1391124" y="143103"/>
                  </a:lnTo>
                  <a:lnTo>
                    <a:pt x="1404924" y="135749"/>
                  </a:lnTo>
                  <a:lnTo>
                    <a:pt x="1418725" y="128199"/>
                  </a:lnTo>
                  <a:lnTo>
                    <a:pt x="1432525" y="120424"/>
                  </a:lnTo>
                  <a:lnTo>
                    <a:pt x="1446325" y="112394"/>
                  </a:lnTo>
                  <a:lnTo>
                    <a:pt x="1460126" y="104078"/>
                  </a:lnTo>
                  <a:lnTo>
                    <a:pt x="1473926" y="95447"/>
                  </a:lnTo>
                  <a:lnTo>
                    <a:pt x="1487727" y="86474"/>
                  </a:lnTo>
                  <a:lnTo>
                    <a:pt x="1501527" y="77131"/>
                  </a:lnTo>
                  <a:lnTo>
                    <a:pt x="1515327" y="67397"/>
                  </a:lnTo>
                  <a:lnTo>
                    <a:pt x="1529128" y="57250"/>
                  </a:lnTo>
                  <a:lnTo>
                    <a:pt x="1542928" y="46677"/>
                  </a:lnTo>
                  <a:lnTo>
                    <a:pt x="1556728" y="35666"/>
                  </a:lnTo>
                  <a:lnTo>
                    <a:pt x="1570529" y="24215"/>
                  </a:lnTo>
                  <a:lnTo>
                    <a:pt x="1584329" y="12323"/>
                  </a:lnTo>
                  <a:lnTo>
                    <a:pt x="1598130" y="0"/>
                  </a:lnTo>
                  <a:lnTo>
                    <a:pt x="1598130" y="334617"/>
                  </a:lnTo>
                  <a:lnTo>
                    <a:pt x="1584329" y="325679"/>
                  </a:lnTo>
                  <a:lnTo>
                    <a:pt x="1570529" y="317689"/>
                  </a:lnTo>
                  <a:lnTo>
                    <a:pt x="1556728" y="310633"/>
                  </a:lnTo>
                  <a:lnTo>
                    <a:pt x="1542928" y="304490"/>
                  </a:lnTo>
                  <a:lnTo>
                    <a:pt x="1529128" y="299232"/>
                  </a:lnTo>
                  <a:lnTo>
                    <a:pt x="1515327" y="294826"/>
                  </a:lnTo>
                  <a:lnTo>
                    <a:pt x="1501527" y="291234"/>
                  </a:lnTo>
                  <a:lnTo>
                    <a:pt x="1487727" y="288413"/>
                  </a:lnTo>
                  <a:lnTo>
                    <a:pt x="1473926" y="286318"/>
                  </a:lnTo>
                  <a:lnTo>
                    <a:pt x="1460126" y="284900"/>
                  </a:lnTo>
                  <a:lnTo>
                    <a:pt x="1446325" y="284110"/>
                  </a:lnTo>
                  <a:lnTo>
                    <a:pt x="1432525" y="283898"/>
                  </a:lnTo>
                  <a:lnTo>
                    <a:pt x="1418725" y="284214"/>
                  </a:lnTo>
                  <a:lnTo>
                    <a:pt x="1404924" y="285010"/>
                  </a:lnTo>
                  <a:lnTo>
                    <a:pt x="1391124" y="286238"/>
                  </a:lnTo>
                  <a:lnTo>
                    <a:pt x="1377323" y="287854"/>
                  </a:lnTo>
                  <a:lnTo>
                    <a:pt x="1363523" y="289816"/>
                  </a:lnTo>
                  <a:lnTo>
                    <a:pt x="1349723" y="292086"/>
                  </a:lnTo>
                  <a:lnTo>
                    <a:pt x="1335922" y="294627"/>
                  </a:lnTo>
                  <a:lnTo>
                    <a:pt x="1322122" y="297409"/>
                  </a:lnTo>
                  <a:lnTo>
                    <a:pt x="1308321" y="300401"/>
                  </a:lnTo>
                  <a:lnTo>
                    <a:pt x="1294521" y="303579"/>
                  </a:lnTo>
                  <a:lnTo>
                    <a:pt x="1280721" y="306919"/>
                  </a:lnTo>
                  <a:lnTo>
                    <a:pt x="1266920" y="310401"/>
                  </a:lnTo>
                  <a:lnTo>
                    <a:pt x="1253120" y="314009"/>
                  </a:lnTo>
                  <a:lnTo>
                    <a:pt x="1239319" y="317726"/>
                  </a:lnTo>
                  <a:lnTo>
                    <a:pt x="1225519" y="321540"/>
                  </a:lnTo>
                  <a:lnTo>
                    <a:pt x="1211719" y="325440"/>
                  </a:lnTo>
                  <a:lnTo>
                    <a:pt x="1197918" y="329415"/>
                  </a:lnTo>
                  <a:lnTo>
                    <a:pt x="1184118" y="333457"/>
                  </a:lnTo>
                  <a:lnTo>
                    <a:pt x="1170317" y="337559"/>
                  </a:lnTo>
                  <a:lnTo>
                    <a:pt x="1156517" y="341716"/>
                  </a:lnTo>
                  <a:lnTo>
                    <a:pt x="1142717" y="345921"/>
                  </a:lnTo>
                  <a:lnTo>
                    <a:pt x="1128916" y="350170"/>
                  </a:lnTo>
                  <a:lnTo>
                    <a:pt x="1115116" y="354460"/>
                  </a:lnTo>
                  <a:lnTo>
                    <a:pt x="1101315" y="358788"/>
                  </a:lnTo>
                  <a:lnTo>
                    <a:pt x="1087515" y="363150"/>
                  </a:lnTo>
                  <a:lnTo>
                    <a:pt x="1073715" y="367546"/>
                  </a:lnTo>
                  <a:lnTo>
                    <a:pt x="1059914" y="371972"/>
                  </a:lnTo>
                  <a:lnTo>
                    <a:pt x="1046114" y="376428"/>
                  </a:lnTo>
                  <a:lnTo>
                    <a:pt x="1032313" y="380912"/>
                  </a:lnTo>
                  <a:lnTo>
                    <a:pt x="1018513" y="385425"/>
                  </a:lnTo>
                  <a:lnTo>
                    <a:pt x="1004713" y="389965"/>
                  </a:lnTo>
                  <a:lnTo>
                    <a:pt x="990912" y="394533"/>
                  </a:lnTo>
                  <a:lnTo>
                    <a:pt x="977112" y="399129"/>
                  </a:lnTo>
                  <a:lnTo>
                    <a:pt x="963312" y="403753"/>
                  </a:lnTo>
                  <a:lnTo>
                    <a:pt x="949511" y="408408"/>
                  </a:lnTo>
                  <a:lnTo>
                    <a:pt x="935711" y="413110"/>
                  </a:lnTo>
                  <a:lnTo>
                    <a:pt x="921910" y="417875"/>
                  </a:lnTo>
                  <a:lnTo>
                    <a:pt x="908110" y="422722"/>
                  </a:lnTo>
                  <a:lnTo>
                    <a:pt x="894310" y="427669"/>
                  </a:lnTo>
                  <a:lnTo>
                    <a:pt x="880509" y="432734"/>
                  </a:lnTo>
                  <a:lnTo>
                    <a:pt x="866709" y="437935"/>
                  </a:lnTo>
                  <a:lnTo>
                    <a:pt x="852908" y="443291"/>
                  </a:lnTo>
                  <a:lnTo>
                    <a:pt x="839108" y="448822"/>
                  </a:lnTo>
                  <a:lnTo>
                    <a:pt x="825308" y="454548"/>
                  </a:lnTo>
                  <a:lnTo>
                    <a:pt x="811507" y="460488"/>
                  </a:lnTo>
                  <a:lnTo>
                    <a:pt x="797707" y="466662"/>
                  </a:lnTo>
                  <a:lnTo>
                    <a:pt x="783906" y="473092"/>
                  </a:lnTo>
                  <a:lnTo>
                    <a:pt x="770106" y="479797"/>
                  </a:lnTo>
                  <a:lnTo>
                    <a:pt x="756306" y="486798"/>
                  </a:lnTo>
                  <a:lnTo>
                    <a:pt x="742505" y="494116"/>
                  </a:lnTo>
                  <a:lnTo>
                    <a:pt x="728705" y="501769"/>
                  </a:lnTo>
                  <a:lnTo>
                    <a:pt x="714904" y="509778"/>
                  </a:lnTo>
                  <a:lnTo>
                    <a:pt x="701104" y="518159"/>
                  </a:lnTo>
                  <a:lnTo>
                    <a:pt x="687304" y="526931"/>
                  </a:lnTo>
                  <a:lnTo>
                    <a:pt x="673503" y="536107"/>
                  </a:lnTo>
                  <a:lnTo>
                    <a:pt x="659703" y="545704"/>
                  </a:lnTo>
                  <a:lnTo>
                    <a:pt x="645902" y="555732"/>
                  </a:lnTo>
                  <a:lnTo>
                    <a:pt x="632102" y="566206"/>
                  </a:lnTo>
                  <a:lnTo>
                    <a:pt x="618302" y="577134"/>
                  </a:lnTo>
                  <a:lnTo>
                    <a:pt x="604501" y="588530"/>
                  </a:lnTo>
                  <a:lnTo>
                    <a:pt x="590701" y="600403"/>
                  </a:lnTo>
                  <a:lnTo>
                    <a:pt x="576900" y="612765"/>
                  </a:lnTo>
                  <a:lnTo>
                    <a:pt x="563100" y="625627"/>
                  </a:lnTo>
                  <a:lnTo>
                    <a:pt x="549300" y="639002"/>
                  </a:lnTo>
                  <a:lnTo>
                    <a:pt x="535499" y="652901"/>
                  </a:lnTo>
                  <a:lnTo>
                    <a:pt x="521699" y="667338"/>
                  </a:lnTo>
                  <a:lnTo>
                    <a:pt x="507899" y="682328"/>
                  </a:lnTo>
                  <a:lnTo>
                    <a:pt x="494098" y="697884"/>
                  </a:lnTo>
                  <a:lnTo>
                    <a:pt x="480298" y="714022"/>
                  </a:lnTo>
                  <a:lnTo>
                    <a:pt x="466497" y="730758"/>
                  </a:lnTo>
                  <a:lnTo>
                    <a:pt x="452697" y="748108"/>
                  </a:lnTo>
                  <a:lnTo>
                    <a:pt x="438897" y="766089"/>
                  </a:lnTo>
                  <a:lnTo>
                    <a:pt x="425096" y="784718"/>
                  </a:lnTo>
                  <a:lnTo>
                    <a:pt x="411296" y="804014"/>
                  </a:lnTo>
                  <a:lnTo>
                    <a:pt x="397495" y="823993"/>
                  </a:lnTo>
                  <a:lnTo>
                    <a:pt x="383695" y="844674"/>
                  </a:lnTo>
                  <a:lnTo>
                    <a:pt x="369895" y="866076"/>
                  </a:lnTo>
                  <a:lnTo>
                    <a:pt x="356094" y="888218"/>
                  </a:lnTo>
                  <a:lnTo>
                    <a:pt x="342294" y="911118"/>
                  </a:lnTo>
                  <a:lnTo>
                    <a:pt x="328493" y="934797"/>
                  </a:lnTo>
                  <a:lnTo>
                    <a:pt x="314693" y="959273"/>
                  </a:lnTo>
                  <a:lnTo>
                    <a:pt x="300893" y="984565"/>
                  </a:lnTo>
                  <a:lnTo>
                    <a:pt x="287092" y="1010693"/>
                  </a:lnTo>
                  <a:lnTo>
                    <a:pt x="273292" y="1037677"/>
                  </a:lnTo>
                  <a:lnTo>
                    <a:pt x="259491" y="1065536"/>
                  </a:lnTo>
                  <a:lnTo>
                    <a:pt x="245691" y="1094289"/>
                  </a:lnTo>
                  <a:lnTo>
                    <a:pt x="231891" y="1123957"/>
                  </a:lnTo>
                  <a:lnTo>
                    <a:pt x="218090" y="1154558"/>
                  </a:lnTo>
                  <a:lnTo>
                    <a:pt x="204290" y="1186112"/>
                  </a:lnTo>
                  <a:lnTo>
                    <a:pt x="190489" y="1218637"/>
                  </a:lnTo>
                  <a:lnTo>
                    <a:pt x="176689" y="1252155"/>
                  </a:lnTo>
                  <a:lnTo>
                    <a:pt x="162889" y="1286683"/>
                  </a:lnTo>
                  <a:lnTo>
                    <a:pt x="149088" y="1322240"/>
                  </a:lnTo>
                  <a:lnTo>
                    <a:pt x="135288" y="1358846"/>
                  </a:lnTo>
                  <a:lnTo>
                    <a:pt x="121487" y="1396520"/>
                  </a:lnTo>
                  <a:lnTo>
                    <a:pt x="107687" y="1435281"/>
                  </a:lnTo>
                  <a:lnTo>
                    <a:pt x="93887" y="1475146"/>
                  </a:lnTo>
                  <a:lnTo>
                    <a:pt x="80086" y="1516136"/>
                  </a:lnTo>
                  <a:lnTo>
                    <a:pt x="66286" y="1558269"/>
                  </a:lnTo>
                  <a:lnTo>
                    <a:pt x="52486" y="1601563"/>
                  </a:lnTo>
                  <a:lnTo>
                    <a:pt x="46499" y="1620857"/>
                  </a:lnTo>
                  <a:close/>
                </a:path>
              </a:pathLst>
            </a:custGeom>
            <a:solidFill>
              <a:srgbClr val="C99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7640" y="4465737"/>
              <a:ext cx="1598130" cy="1620857"/>
            </a:xfrm>
            <a:custGeom>
              <a:avLst/>
              <a:pathLst>
                <a:path w="1598130" h="1620857">
                  <a:moveTo>
                    <a:pt x="0" y="1620857"/>
                  </a:moveTo>
                  <a:lnTo>
                    <a:pt x="11084" y="1587388"/>
                  </a:lnTo>
                  <a:lnTo>
                    <a:pt x="24885" y="1546723"/>
                  </a:lnTo>
                  <a:lnTo>
                    <a:pt x="38685" y="1507046"/>
                  </a:lnTo>
                  <a:lnTo>
                    <a:pt x="52486" y="1468344"/>
                  </a:lnTo>
                  <a:lnTo>
                    <a:pt x="66286" y="1430601"/>
                  </a:lnTo>
                  <a:lnTo>
                    <a:pt x="80086" y="1393803"/>
                  </a:lnTo>
                  <a:lnTo>
                    <a:pt x="93887" y="1357937"/>
                  </a:lnTo>
                  <a:lnTo>
                    <a:pt x="107687" y="1322988"/>
                  </a:lnTo>
                  <a:lnTo>
                    <a:pt x="121487" y="1288942"/>
                  </a:lnTo>
                  <a:lnTo>
                    <a:pt x="135288" y="1255785"/>
                  </a:lnTo>
                  <a:lnTo>
                    <a:pt x="149088" y="1223503"/>
                  </a:lnTo>
                  <a:lnTo>
                    <a:pt x="162889" y="1192083"/>
                  </a:lnTo>
                  <a:lnTo>
                    <a:pt x="176689" y="1161510"/>
                  </a:lnTo>
                  <a:lnTo>
                    <a:pt x="190489" y="1131770"/>
                  </a:lnTo>
                  <a:lnTo>
                    <a:pt x="204290" y="1102851"/>
                  </a:lnTo>
                  <a:lnTo>
                    <a:pt x="218090" y="1074739"/>
                  </a:lnTo>
                  <a:lnTo>
                    <a:pt x="231891" y="1047421"/>
                  </a:lnTo>
                  <a:lnTo>
                    <a:pt x="245691" y="1020883"/>
                  </a:lnTo>
                  <a:lnTo>
                    <a:pt x="259491" y="995113"/>
                  </a:lnTo>
                  <a:lnTo>
                    <a:pt x="273292" y="970096"/>
                  </a:lnTo>
                  <a:lnTo>
                    <a:pt x="287092" y="945820"/>
                  </a:lnTo>
                  <a:lnTo>
                    <a:pt x="300893" y="922273"/>
                  </a:lnTo>
                  <a:lnTo>
                    <a:pt x="314693" y="899440"/>
                  </a:lnTo>
                  <a:lnTo>
                    <a:pt x="328493" y="877310"/>
                  </a:lnTo>
                  <a:lnTo>
                    <a:pt x="342294" y="855868"/>
                  </a:lnTo>
                  <a:lnTo>
                    <a:pt x="356094" y="835102"/>
                  </a:lnTo>
                  <a:lnTo>
                    <a:pt x="369895" y="814999"/>
                  </a:lnTo>
                  <a:lnTo>
                    <a:pt x="383695" y="795545"/>
                  </a:lnTo>
                  <a:lnTo>
                    <a:pt x="397495" y="776727"/>
                  </a:lnTo>
                  <a:lnTo>
                    <a:pt x="411296" y="758531"/>
                  </a:lnTo>
                  <a:lnTo>
                    <a:pt x="425096" y="740943"/>
                  </a:lnTo>
                  <a:lnTo>
                    <a:pt x="438897" y="723948"/>
                  </a:lnTo>
                  <a:lnTo>
                    <a:pt x="452697" y="707533"/>
                  </a:lnTo>
                  <a:lnTo>
                    <a:pt x="466497" y="691683"/>
                  </a:lnTo>
                  <a:lnTo>
                    <a:pt x="480298" y="676382"/>
                  </a:lnTo>
                  <a:lnTo>
                    <a:pt x="494098" y="661613"/>
                  </a:lnTo>
                  <a:lnTo>
                    <a:pt x="507899" y="647362"/>
                  </a:lnTo>
                  <a:lnTo>
                    <a:pt x="521699" y="633611"/>
                  </a:lnTo>
                  <a:lnTo>
                    <a:pt x="535499" y="620342"/>
                  </a:lnTo>
                  <a:lnTo>
                    <a:pt x="549300" y="607538"/>
                  </a:lnTo>
                  <a:lnTo>
                    <a:pt x="563100" y="595179"/>
                  </a:lnTo>
                  <a:lnTo>
                    <a:pt x="576900" y="583247"/>
                  </a:lnTo>
                  <a:lnTo>
                    <a:pt x="590701" y="571721"/>
                  </a:lnTo>
                  <a:lnTo>
                    <a:pt x="604501" y="560581"/>
                  </a:lnTo>
                  <a:lnTo>
                    <a:pt x="618302" y="549807"/>
                  </a:lnTo>
                  <a:lnTo>
                    <a:pt x="632102" y="539377"/>
                  </a:lnTo>
                  <a:lnTo>
                    <a:pt x="645902" y="529269"/>
                  </a:lnTo>
                  <a:lnTo>
                    <a:pt x="659703" y="519465"/>
                  </a:lnTo>
                  <a:lnTo>
                    <a:pt x="673503" y="509944"/>
                  </a:lnTo>
                  <a:lnTo>
                    <a:pt x="687304" y="500687"/>
                  </a:lnTo>
                  <a:lnTo>
                    <a:pt x="701104" y="491676"/>
                  </a:lnTo>
                  <a:lnTo>
                    <a:pt x="714904" y="482896"/>
                  </a:lnTo>
                  <a:lnTo>
                    <a:pt x="728705" y="474332"/>
                  </a:lnTo>
                  <a:lnTo>
                    <a:pt x="742505" y="465969"/>
                  </a:lnTo>
                  <a:lnTo>
                    <a:pt x="756306" y="457796"/>
                  </a:lnTo>
                  <a:lnTo>
                    <a:pt x="770106" y="449800"/>
                  </a:lnTo>
                  <a:lnTo>
                    <a:pt x="783906" y="441971"/>
                  </a:lnTo>
                  <a:lnTo>
                    <a:pt x="797707" y="434297"/>
                  </a:lnTo>
                  <a:lnTo>
                    <a:pt x="811507" y="426768"/>
                  </a:lnTo>
                  <a:lnTo>
                    <a:pt x="825308" y="419373"/>
                  </a:lnTo>
                  <a:lnTo>
                    <a:pt x="839108" y="412100"/>
                  </a:lnTo>
                  <a:lnTo>
                    <a:pt x="852908" y="404938"/>
                  </a:lnTo>
                  <a:lnTo>
                    <a:pt x="866709" y="397876"/>
                  </a:lnTo>
                  <a:lnTo>
                    <a:pt x="880509" y="390902"/>
                  </a:lnTo>
                  <a:lnTo>
                    <a:pt x="894310" y="384004"/>
                  </a:lnTo>
                  <a:lnTo>
                    <a:pt x="908110" y="377170"/>
                  </a:lnTo>
                  <a:lnTo>
                    <a:pt x="921910" y="370386"/>
                  </a:lnTo>
                  <a:lnTo>
                    <a:pt x="935711" y="363641"/>
                  </a:lnTo>
                  <a:lnTo>
                    <a:pt x="949511" y="356922"/>
                  </a:lnTo>
                  <a:lnTo>
                    <a:pt x="963312" y="350214"/>
                  </a:lnTo>
                  <a:lnTo>
                    <a:pt x="977112" y="343508"/>
                  </a:lnTo>
                  <a:lnTo>
                    <a:pt x="990912" y="336804"/>
                  </a:lnTo>
                  <a:lnTo>
                    <a:pt x="1004713" y="330101"/>
                  </a:lnTo>
                  <a:lnTo>
                    <a:pt x="1018513" y="323403"/>
                  </a:lnTo>
                  <a:lnTo>
                    <a:pt x="1032313" y="316711"/>
                  </a:lnTo>
                  <a:lnTo>
                    <a:pt x="1046114" y="310025"/>
                  </a:lnTo>
                  <a:lnTo>
                    <a:pt x="1059914" y="303347"/>
                  </a:lnTo>
                  <a:lnTo>
                    <a:pt x="1073715" y="296678"/>
                  </a:lnTo>
                  <a:lnTo>
                    <a:pt x="1087515" y="290019"/>
                  </a:lnTo>
                  <a:lnTo>
                    <a:pt x="1101315" y="283371"/>
                  </a:lnTo>
                  <a:lnTo>
                    <a:pt x="1115116" y="276734"/>
                  </a:lnTo>
                  <a:lnTo>
                    <a:pt x="1128916" y="270108"/>
                  </a:lnTo>
                  <a:lnTo>
                    <a:pt x="1142717" y="263495"/>
                  </a:lnTo>
                  <a:lnTo>
                    <a:pt x="1156517" y="256893"/>
                  </a:lnTo>
                  <a:lnTo>
                    <a:pt x="1170317" y="250303"/>
                  </a:lnTo>
                  <a:lnTo>
                    <a:pt x="1184118" y="243723"/>
                  </a:lnTo>
                  <a:lnTo>
                    <a:pt x="1197918" y="237153"/>
                  </a:lnTo>
                  <a:lnTo>
                    <a:pt x="1211719" y="230590"/>
                  </a:lnTo>
                  <a:lnTo>
                    <a:pt x="1225519" y="224033"/>
                  </a:lnTo>
                  <a:lnTo>
                    <a:pt x="1239319" y="217477"/>
                  </a:lnTo>
                  <a:lnTo>
                    <a:pt x="1253120" y="210918"/>
                  </a:lnTo>
                  <a:lnTo>
                    <a:pt x="1266920" y="204351"/>
                  </a:lnTo>
                  <a:lnTo>
                    <a:pt x="1280721" y="197768"/>
                  </a:lnTo>
                  <a:lnTo>
                    <a:pt x="1294521" y="191161"/>
                  </a:lnTo>
                  <a:lnTo>
                    <a:pt x="1308321" y="184520"/>
                  </a:lnTo>
                  <a:lnTo>
                    <a:pt x="1322122" y="177832"/>
                  </a:lnTo>
                  <a:lnTo>
                    <a:pt x="1335922" y="171083"/>
                  </a:lnTo>
                  <a:lnTo>
                    <a:pt x="1349723" y="164256"/>
                  </a:lnTo>
                  <a:lnTo>
                    <a:pt x="1363523" y="157331"/>
                  </a:lnTo>
                  <a:lnTo>
                    <a:pt x="1377323" y="150288"/>
                  </a:lnTo>
                  <a:lnTo>
                    <a:pt x="1391124" y="143103"/>
                  </a:lnTo>
                  <a:lnTo>
                    <a:pt x="1404924" y="135749"/>
                  </a:lnTo>
                  <a:lnTo>
                    <a:pt x="1418725" y="128199"/>
                  </a:lnTo>
                  <a:lnTo>
                    <a:pt x="1432525" y="120424"/>
                  </a:lnTo>
                  <a:lnTo>
                    <a:pt x="1446325" y="112394"/>
                  </a:lnTo>
                  <a:lnTo>
                    <a:pt x="1460126" y="104078"/>
                  </a:lnTo>
                  <a:lnTo>
                    <a:pt x="1473926" y="95447"/>
                  </a:lnTo>
                  <a:lnTo>
                    <a:pt x="1487727" y="86474"/>
                  </a:lnTo>
                  <a:lnTo>
                    <a:pt x="1501527" y="77131"/>
                  </a:lnTo>
                  <a:lnTo>
                    <a:pt x="1515327" y="67397"/>
                  </a:lnTo>
                  <a:lnTo>
                    <a:pt x="1529128" y="57250"/>
                  </a:lnTo>
                  <a:lnTo>
                    <a:pt x="1542928" y="46677"/>
                  </a:lnTo>
                  <a:lnTo>
                    <a:pt x="1556728" y="35666"/>
                  </a:lnTo>
                  <a:lnTo>
                    <a:pt x="1570529" y="24215"/>
                  </a:lnTo>
                  <a:lnTo>
                    <a:pt x="1584329" y="12323"/>
                  </a:lnTo>
                  <a:lnTo>
                    <a:pt x="1598130" y="0"/>
                  </a:lnTo>
                  <a:lnTo>
                    <a:pt x="15981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64139" y="4749636"/>
              <a:ext cx="1551631" cy="1336958"/>
            </a:xfrm>
            <a:custGeom>
              <a:avLst/>
              <a:pathLst>
                <a:path w="1551631" h="1336958">
                  <a:moveTo>
                    <a:pt x="1551631" y="50719"/>
                  </a:moveTo>
                  <a:lnTo>
                    <a:pt x="1551631" y="50719"/>
                  </a:lnTo>
                  <a:lnTo>
                    <a:pt x="1537830" y="41780"/>
                  </a:lnTo>
                  <a:lnTo>
                    <a:pt x="1524030" y="33790"/>
                  </a:lnTo>
                  <a:lnTo>
                    <a:pt x="1510229" y="26734"/>
                  </a:lnTo>
                  <a:lnTo>
                    <a:pt x="1496429" y="20591"/>
                  </a:lnTo>
                  <a:lnTo>
                    <a:pt x="1482629" y="15333"/>
                  </a:lnTo>
                  <a:lnTo>
                    <a:pt x="1468828" y="10927"/>
                  </a:lnTo>
                  <a:lnTo>
                    <a:pt x="1455028" y="7335"/>
                  </a:lnTo>
                  <a:lnTo>
                    <a:pt x="1441227" y="4514"/>
                  </a:lnTo>
                  <a:lnTo>
                    <a:pt x="1427427" y="2419"/>
                  </a:lnTo>
                  <a:lnTo>
                    <a:pt x="1413627" y="1001"/>
                  </a:lnTo>
                  <a:lnTo>
                    <a:pt x="1399826" y="211"/>
                  </a:lnTo>
                  <a:lnTo>
                    <a:pt x="1386026" y="0"/>
                  </a:lnTo>
                  <a:lnTo>
                    <a:pt x="1372225" y="316"/>
                  </a:lnTo>
                  <a:lnTo>
                    <a:pt x="1358425" y="1111"/>
                  </a:lnTo>
                  <a:lnTo>
                    <a:pt x="1344625" y="2339"/>
                  </a:lnTo>
                  <a:lnTo>
                    <a:pt x="1330824" y="3955"/>
                  </a:lnTo>
                  <a:lnTo>
                    <a:pt x="1317024" y="5917"/>
                  </a:lnTo>
                  <a:lnTo>
                    <a:pt x="1303223" y="8187"/>
                  </a:lnTo>
                  <a:lnTo>
                    <a:pt x="1289423" y="10729"/>
                  </a:lnTo>
                  <a:lnTo>
                    <a:pt x="1275623" y="13510"/>
                  </a:lnTo>
                  <a:lnTo>
                    <a:pt x="1261822" y="16502"/>
                  </a:lnTo>
                  <a:lnTo>
                    <a:pt x="1248022" y="19680"/>
                  </a:lnTo>
                  <a:lnTo>
                    <a:pt x="1234222" y="23020"/>
                  </a:lnTo>
                  <a:lnTo>
                    <a:pt x="1220421" y="26502"/>
                  </a:lnTo>
                  <a:lnTo>
                    <a:pt x="1206621" y="30110"/>
                  </a:lnTo>
                  <a:lnTo>
                    <a:pt x="1192820" y="33827"/>
                  </a:lnTo>
                  <a:lnTo>
                    <a:pt x="1179020" y="37641"/>
                  </a:lnTo>
                  <a:lnTo>
                    <a:pt x="1165220" y="41541"/>
                  </a:lnTo>
                  <a:lnTo>
                    <a:pt x="1151419" y="45516"/>
                  </a:lnTo>
                  <a:lnTo>
                    <a:pt x="1137619" y="49558"/>
                  </a:lnTo>
                  <a:lnTo>
                    <a:pt x="1123818" y="53661"/>
                  </a:lnTo>
                  <a:lnTo>
                    <a:pt x="1110018" y="57817"/>
                  </a:lnTo>
                  <a:lnTo>
                    <a:pt x="1096218" y="62022"/>
                  </a:lnTo>
                  <a:lnTo>
                    <a:pt x="1082417" y="66272"/>
                  </a:lnTo>
                  <a:lnTo>
                    <a:pt x="1068617" y="70562"/>
                  </a:lnTo>
                  <a:lnTo>
                    <a:pt x="1054816" y="74889"/>
                  </a:lnTo>
                  <a:lnTo>
                    <a:pt x="1041016" y="79252"/>
                  </a:lnTo>
                  <a:lnTo>
                    <a:pt x="1027216" y="83647"/>
                  </a:lnTo>
                  <a:lnTo>
                    <a:pt x="1013415" y="88073"/>
                  </a:lnTo>
                  <a:lnTo>
                    <a:pt x="999615" y="92529"/>
                  </a:lnTo>
                  <a:lnTo>
                    <a:pt x="985814" y="97014"/>
                  </a:lnTo>
                  <a:lnTo>
                    <a:pt x="972014" y="101526"/>
                  </a:lnTo>
                  <a:lnTo>
                    <a:pt x="958214" y="106067"/>
                  </a:lnTo>
                  <a:lnTo>
                    <a:pt x="944413" y="110635"/>
                  </a:lnTo>
                  <a:lnTo>
                    <a:pt x="930613" y="115230"/>
                  </a:lnTo>
                  <a:lnTo>
                    <a:pt x="916812" y="119854"/>
                  </a:lnTo>
                  <a:lnTo>
                    <a:pt x="903012" y="124509"/>
                  </a:lnTo>
                  <a:lnTo>
                    <a:pt x="889212" y="129211"/>
                  </a:lnTo>
                  <a:lnTo>
                    <a:pt x="875411" y="133977"/>
                  </a:lnTo>
                  <a:lnTo>
                    <a:pt x="861611" y="138824"/>
                  </a:lnTo>
                  <a:lnTo>
                    <a:pt x="847810" y="143770"/>
                  </a:lnTo>
                  <a:lnTo>
                    <a:pt x="834010" y="148835"/>
                  </a:lnTo>
                  <a:lnTo>
                    <a:pt x="820210" y="154036"/>
                  </a:lnTo>
                  <a:lnTo>
                    <a:pt x="806409" y="159392"/>
                  </a:lnTo>
                  <a:lnTo>
                    <a:pt x="792609" y="164924"/>
                  </a:lnTo>
                  <a:lnTo>
                    <a:pt x="778808" y="170649"/>
                  </a:lnTo>
                  <a:lnTo>
                    <a:pt x="765008" y="176589"/>
                  </a:lnTo>
                  <a:lnTo>
                    <a:pt x="751208" y="182764"/>
                  </a:lnTo>
                  <a:lnTo>
                    <a:pt x="737407" y="189193"/>
                  </a:lnTo>
                  <a:lnTo>
                    <a:pt x="723607" y="195898"/>
                  </a:lnTo>
                  <a:lnTo>
                    <a:pt x="709807" y="202899"/>
                  </a:lnTo>
                  <a:lnTo>
                    <a:pt x="696006" y="210217"/>
                  </a:lnTo>
                  <a:lnTo>
                    <a:pt x="682206" y="217870"/>
                  </a:lnTo>
                  <a:lnTo>
                    <a:pt x="668405" y="225879"/>
                  </a:lnTo>
                  <a:lnTo>
                    <a:pt x="654605" y="234261"/>
                  </a:lnTo>
                  <a:lnTo>
                    <a:pt x="640805" y="243032"/>
                  </a:lnTo>
                  <a:lnTo>
                    <a:pt x="627004" y="252209"/>
                  </a:lnTo>
                  <a:lnTo>
                    <a:pt x="613204" y="261805"/>
                  </a:lnTo>
                  <a:lnTo>
                    <a:pt x="599403" y="271834"/>
                  </a:lnTo>
                  <a:lnTo>
                    <a:pt x="585603" y="282307"/>
                  </a:lnTo>
                  <a:lnTo>
                    <a:pt x="571803" y="293236"/>
                  </a:lnTo>
                  <a:lnTo>
                    <a:pt x="558002" y="304631"/>
                  </a:lnTo>
                  <a:lnTo>
                    <a:pt x="544202" y="316505"/>
                  </a:lnTo>
                  <a:lnTo>
                    <a:pt x="530401" y="328867"/>
                  </a:lnTo>
                  <a:lnTo>
                    <a:pt x="516601" y="341729"/>
                  </a:lnTo>
                  <a:lnTo>
                    <a:pt x="502801" y="355103"/>
                  </a:lnTo>
                  <a:lnTo>
                    <a:pt x="489000" y="369002"/>
                  </a:lnTo>
                  <a:lnTo>
                    <a:pt x="475200" y="383440"/>
                  </a:lnTo>
                  <a:lnTo>
                    <a:pt x="461399" y="398429"/>
                  </a:lnTo>
                  <a:lnTo>
                    <a:pt x="447599" y="413985"/>
                  </a:lnTo>
                  <a:lnTo>
                    <a:pt x="433799" y="430124"/>
                  </a:lnTo>
                  <a:lnTo>
                    <a:pt x="419998" y="446859"/>
                  </a:lnTo>
                  <a:lnTo>
                    <a:pt x="406198" y="464210"/>
                  </a:lnTo>
                  <a:lnTo>
                    <a:pt x="392397" y="482191"/>
                  </a:lnTo>
                  <a:lnTo>
                    <a:pt x="378597" y="500820"/>
                  </a:lnTo>
                  <a:lnTo>
                    <a:pt x="364797" y="520115"/>
                  </a:lnTo>
                  <a:lnTo>
                    <a:pt x="350996" y="540094"/>
                  </a:lnTo>
                  <a:lnTo>
                    <a:pt x="337196" y="560775"/>
                  </a:lnTo>
                  <a:lnTo>
                    <a:pt x="323395" y="582177"/>
                  </a:lnTo>
                  <a:lnTo>
                    <a:pt x="309595" y="604319"/>
                  </a:lnTo>
                  <a:lnTo>
                    <a:pt x="295795" y="627220"/>
                  </a:lnTo>
                  <a:lnTo>
                    <a:pt x="281994" y="650898"/>
                  </a:lnTo>
                  <a:lnTo>
                    <a:pt x="268194" y="675374"/>
                  </a:lnTo>
                  <a:lnTo>
                    <a:pt x="254394" y="700666"/>
                  </a:lnTo>
                  <a:lnTo>
                    <a:pt x="240593" y="726794"/>
                  </a:lnTo>
                  <a:lnTo>
                    <a:pt x="226793" y="753778"/>
                  </a:lnTo>
                  <a:lnTo>
                    <a:pt x="212992" y="781637"/>
                  </a:lnTo>
                  <a:lnTo>
                    <a:pt x="199192" y="810391"/>
                  </a:lnTo>
                  <a:lnTo>
                    <a:pt x="185392" y="840058"/>
                  </a:lnTo>
                  <a:lnTo>
                    <a:pt x="171591" y="870659"/>
                  </a:lnTo>
                  <a:lnTo>
                    <a:pt x="157791" y="902213"/>
                  </a:lnTo>
                  <a:lnTo>
                    <a:pt x="143990" y="934739"/>
                  </a:lnTo>
                  <a:lnTo>
                    <a:pt x="130190" y="968256"/>
                  </a:lnTo>
                  <a:lnTo>
                    <a:pt x="116390" y="1002784"/>
                  </a:lnTo>
                  <a:lnTo>
                    <a:pt x="102589" y="1038341"/>
                  </a:lnTo>
                  <a:lnTo>
                    <a:pt x="88789" y="1074947"/>
                  </a:lnTo>
                  <a:lnTo>
                    <a:pt x="74988" y="1112621"/>
                  </a:lnTo>
                  <a:lnTo>
                    <a:pt x="61188" y="1151382"/>
                  </a:lnTo>
                  <a:lnTo>
                    <a:pt x="47388" y="1191248"/>
                  </a:lnTo>
                  <a:lnTo>
                    <a:pt x="33587" y="1232238"/>
                  </a:lnTo>
                  <a:lnTo>
                    <a:pt x="19787" y="1274370"/>
                  </a:lnTo>
                  <a:lnTo>
                    <a:pt x="5986" y="1317665"/>
                  </a:lnTo>
                  <a:lnTo>
                    <a:pt x="0" y="1336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200760" y="3937494"/>
              <a:ext cx="1915010" cy="2149100"/>
            </a:xfrm>
            <a:custGeom>
              <a:avLst/>
              <a:pathLst>
                <a:path w="1915010" h="2149100">
                  <a:moveTo>
                    <a:pt x="0" y="2149100"/>
                  </a:moveTo>
                  <a:lnTo>
                    <a:pt x="10556" y="2138647"/>
                  </a:lnTo>
                  <a:lnTo>
                    <a:pt x="24356" y="2125000"/>
                  </a:lnTo>
                  <a:lnTo>
                    <a:pt x="38157" y="2111371"/>
                  </a:lnTo>
                  <a:lnTo>
                    <a:pt x="51957" y="2097761"/>
                  </a:lnTo>
                  <a:lnTo>
                    <a:pt x="65757" y="2084168"/>
                  </a:lnTo>
                  <a:lnTo>
                    <a:pt x="79558" y="2070594"/>
                  </a:lnTo>
                  <a:lnTo>
                    <a:pt x="93358" y="2057038"/>
                  </a:lnTo>
                  <a:lnTo>
                    <a:pt x="107159" y="2043501"/>
                  </a:lnTo>
                  <a:lnTo>
                    <a:pt x="120959" y="2029985"/>
                  </a:lnTo>
                  <a:lnTo>
                    <a:pt x="134759" y="2016488"/>
                  </a:lnTo>
                  <a:lnTo>
                    <a:pt x="148560" y="2003011"/>
                  </a:lnTo>
                  <a:lnTo>
                    <a:pt x="162360" y="1989557"/>
                  </a:lnTo>
                  <a:lnTo>
                    <a:pt x="176161" y="1976124"/>
                  </a:lnTo>
                  <a:lnTo>
                    <a:pt x="189961" y="1962714"/>
                  </a:lnTo>
                  <a:lnTo>
                    <a:pt x="203761" y="1949329"/>
                  </a:lnTo>
                  <a:lnTo>
                    <a:pt x="217562" y="1935969"/>
                  </a:lnTo>
                  <a:lnTo>
                    <a:pt x="231362" y="1922634"/>
                  </a:lnTo>
                  <a:lnTo>
                    <a:pt x="245163" y="1909327"/>
                  </a:lnTo>
                  <a:lnTo>
                    <a:pt x="258963" y="1896048"/>
                  </a:lnTo>
                  <a:lnTo>
                    <a:pt x="272763" y="1882799"/>
                  </a:lnTo>
                  <a:lnTo>
                    <a:pt x="286564" y="1869579"/>
                  </a:lnTo>
                  <a:lnTo>
                    <a:pt x="300364" y="1856389"/>
                  </a:lnTo>
                  <a:lnTo>
                    <a:pt x="314165" y="1843231"/>
                  </a:lnTo>
                  <a:lnTo>
                    <a:pt x="327965" y="1830105"/>
                  </a:lnTo>
                  <a:lnTo>
                    <a:pt x="341765" y="1817012"/>
                  </a:lnTo>
                  <a:lnTo>
                    <a:pt x="355566" y="1803951"/>
                  </a:lnTo>
                  <a:lnTo>
                    <a:pt x="369366" y="1790925"/>
                  </a:lnTo>
                  <a:lnTo>
                    <a:pt x="383166" y="1777932"/>
                  </a:lnTo>
                  <a:lnTo>
                    <a:pt x="396967" y="1764974"/>
                  </a:lnTo>
                  <a:lnTo>
                    <a:pt x="410767" y="1752051"/>
                  </a:lnTo>
                  <a:lnTo>
                    <a:pt x="424568" y="1739163"/>
                  </a:lnTo>
                  <a:lnTo>
                    <a:pt x="438368" y="1726310"/>
                  </a:lnTo>
                  <a:lnTo>
                    <a:pt x="452168" y="1713492"/>
                  </a:lnTo>
                  <a:lnTo>
                    <a:pt x="465969" y="1700709"/>
                  </a:lnTo>
                  <a:lnTo>
                    <a:pt x="479769" y="1687960"/>
                  </a:lnTo>
                  <a:lnTo>
                    <a:pt x="493570" y="1675247"/>
                  </a:lnTo>
                  <a:lnTo>
                    <a:pt x="507370" y="1662568"/>
                  </a:lnTo>
                  <a:lnTo>
                    <a:pt x="521170" y="1649922"/>
                  </a:lnTo>
                  <a:lnTo>
                    <a:pt x="534971" y="1637310"/>
                  </a:lnTo>
                  <a:lnTo>
                    <a:pt x="548771" y="1624730"/>
                  </a:lnTo>
                  <a:lnTo>
                    <a:pt x="562572" y="1612182"/>
                  </a:lnTo>
                  <a:lnTo>
                    <a:pt x="576372" y="1599664"/>
                  </a:lnTo>
                  <a:lnTo>
                    <a:pt x="590172" y="1587176"/>
                  </a:lnTo>
                  <a:lnTo>
                    <a:pt x="603973" y="1574715"/>
                  </a:lnTo>
                  <a:lnTo>
                    <a:pt x="617773" y="1562281"/>
                  </a:lnTo>
                  <a:lnTo>
                    <a:pt x="631574" y="1549872"/>
                  </a:lnTo>
                  <a:lnTo>
                    <a:pt x="645374" y="1537485"/>
                  </a:lnTo>
                  <a:lnTo>
                    <a:pt x="659174" y="1525118"/>
                  </a:lnTo>
                  <a:lnTo>
                    <a:pt x="672975" y="1512770"/>
                  </a:lnTo>
                  <a:lnTo>
                    <a:pt x="686775" y="1500436"/>
                  </a:lnTo>
                  <a:lnTo>
                    <a:pt x="700576" y="1488114"/>
                  </a:lnTo>
                  <a:lnTo>
                    <a:pt x="714376" y="1475800"/>
                  </a:lnTo>
                  <a:lnTo>
                    <a:pt x="728176" y="1463490"/>
                  </a:lnTo>
                  <a:lnTo>
                    <a:pt x="741977" y="1451179"/>
                  </a:lnTo>
                  <a:lnTo>
                    <a:pt x="755777" y="1438863"/>
                  </a:lnTo>
                  <a:lnTo>
                    <a:pt x="769578" y="1426535"/>
                  </a:lnTo>
                  <a:lnTo>
                    <a:pt x="783378" y="1414190"/>
                  </a:lnTo>
                  <a:lnTo>
                    <a:pt x="797178" y="1401818"/>
                  </a:lnTo>
                  <a:lnTo>
                    <a:pt x="810979" y="1389413"/>
                  </a:lnTo>
                  <a:lnTo>
                    <a:pt x="824779" y="1376963"/>
                  </a:lnTo>
                  <a:lnTo>
                    <a:pt x="838579" y="1364460"/>
                  </a:lnTo>
                  <a:lnTo>
                    <a:pt x="852380" y="1351889"/>
                  </a:lnTo>
                  <a:lnTo>
                    <a:pt x="866180" y="1339237"/>
                  </a:lnTo>
                  <a:lnTo>
                    <a:pt x="879981" y="1326490"/>
                  </a:lnTo>
                  <a:lnTo>
                    <a:pt x="893781" y="1313628"/>
                  </a:lnTo>
                  <a:lnTo>
                    <a:pt x="907581" y="1300634"/>
                  </a:lnTo>
                  <a:lnTo>
                    <a:pt x="921382" y="1287485"/>
                  </a:lnTo>
                  <a:lnTo>
                    <a:pt x="935182" y="1274161"/>
                  </a:lnTo>
                  <a:lnTo>
                    <a:pt x="948983" y="1260637"/>
                  </a:lnTo>
                  <a:lnTo>
                    <a:pt x="962783" y="1246890"/>
                  </a:lnTo>
                  <a:lnTo>
                    <a:pt x="976583" y="1232898"/>
                  </a:lnTo>
                  <a:lnTo>
                    <a:pt x="990384" y="1218638"/>
                  </a:lnTo>
                  <a:lnTo>
                    <a:pt x="1004184" y="1204094"/>
                  </a:lnTo>
                  <a:lnTo>
                    <a:pt x="1017985" y="1189252"/>
                  </a:lnTo>
                  <a:lnTo>
                    <a:pt x="1031785" y="1174104"/>
                  </a:lnTo>
                  <a:lnTo>
                    <a:pt x="1045585" y="1158649"/>
                  </a:lnTo>
                  <a:lnTo>
                    <a:pt x="1059386" y="1142890"/>
                  </a:lnTo>
                  <a:lnTo>
                    <a:pt x="1073186" y="1126839"/>
                  </a:lnTo>
                  <a:lnTo>
                    <a:pt x="1086987" y="1110509"/>
                  </a:lnTo>
                  <a:lnTo>
                    <a:pt x="1100787" y="1093918"/>
                  </a:lnTo>
                  <a:lnTo>
                    <a:pt x="1114587" y="1077087"/>
                  </a:lnTo>
                  <a:lnTo>
                    <a:pt x="1128388" y="1060037"/>
                  </a:lnTo>
                  <a:lnTo>
                    <a:pt x="1142188" y="1042788"/>
                  </a:lnTo>
                  <a:lnTo>
                    <a:pt x="1155989" y="1025361"/>
                  </a:lnTo>
                  <a:lnTo>
                    <a:pt x="1169789" y="1007776"/>
                  </a:lnTo>
                  <a:lnTo>
                    <a:pt x="1183589" y="990049"/>
                  </a:lnTo>
                  <a:lnTo>
                    <a:pt x="1197390" y="972197"/>
                  </a:lnTo>
                  <a:lnTo>
                    <a:pt x="1211190" y="954234"/>
                  </a:lnTo>
                  <a:lnTo>
                    <a:pt x="1224991" y="936174"/>
                  </a:lnTo>
                  <a:lnTo>
                    <a:pt x="1238791" y="918026"/>
                  </a:lnTo>
                  <a:lnTo>
                    <a:pt x="1252591" y="899803"/>
                  </a:lnTo>
                  <a:lnTo>
                    <a:pt x="1266392" y="881512"/>
                  </a:lnTo>
                  <a:lnTo>
                    <a:pt x="1280192" y="863162"/>
                  </a:lnTo>
                  <a:lnTo>
                    <a:pt x="1293993" y="844759"/>
                  </a:lnTo>
                  <a:lnTo>
                    <a:pt x="1307793" y="826309"/>
                  </a:lnTo>
                  <a:lnTo>
                    <a:pt x="1321593" y="807818"/>
                  </a:lnTo>
                  <a:lnTo>
                    <a:pt x="1335394" y="789290"/>
                  </a:lnTo>
                  <a:lnTo>
                    <a:pt x="1349194" y="770729"/>
                  </a:lnTo>
                  <a:lnTo>
                    <a:pt x="1362994" y="752139"/>
                  </a:lnTo>
                  <a:lnTo>
                    <a:pt x="1376795" y="733521"/>
                  </a:lnTo>
                  <a:lnTo>
                    <a:pt x="1390595" y="714880"/>
                  </a:lnTo>
                  <a:lnTo>
                    <a:pt x="1404396" y="696218"/>
                  </a:lnTo>
                  <a:lnTo>
                    <a:pt x="1418196" y="677536"/>
                  </a:lnTo>
                  <a:lnTo>
                    <a:pt x="1431996" y="658836"/>
                  </a:lnTo>
                  <a:lnTo>
                    <a:pt x="1445797" y="640121"/>
                  </a:lnTo>
                  <a:lnTo>
                    <a:pt x="1459597" y="621391"/>
                  </a:lnTo>
                  <a:lnTo>
                    <a:pt x="1473398" y="602649"/>
                  </a:lnTo>
                  <a:lnTo>
                    <a:pt x="1487198" y="583894"/>
                  </a:lnTo>
                  <a:lnTo>
                    <a:pt x="1500998" y="565129"/>
                  </a:lnTo>
                  <a:lnTo>
                    <a:pt x="1514799" y="546355"/>
                  </a:lnTo>
                  <a:lnTo>
                    <a:pt x="1528599" y="527571"/>
                  </a:lnTo>
                  <a:lnTo>
                    <a:pt x="1542400" y="508780"/>
                  </a:lnTo>
                  <a:lnTo>
                    <a:pt x="1556200" y="489981"/>
                  </a:lnTo>
                  <a:lnTo>
                    <a:pt x="1570000" y="471175"/>
                  </a:lnTo>
                  <a:lnTo>
                    <a:pt x="1583801" y="452363"/>
                  </a:lnTo>
                  <a:lnTo>
                    <a:pt x="1597601" y="433546"/>
                  </a:lnTo>
                  <a:lnTo>
                    <a:pt x="1611402" y="414724"/>
                  </a:lnTo>
                  <a:lnTo>
                    <a:pt x="1625202" y="395897"/>
                  </a:lnTo>
                  <a:lnTo>
                    <a:pt x="1639002" y="377066"/>
                  </a:lnTo>
                  <a:lnTo>
                    <a:pt x="1652803" y="358231"/>
                  </a:lnTo>
                  <a:lnTo>
                    <a:pt x="1666603" y="339393"/>
                  </a:lnTo>
                  <a:lnTo>
                    <a:pt x="1680404" y="320552"/>
                  </a:lnTo>
                  <a:lnTo>
                    <a:pt x="1694204" y="301708"/>
                  </a:lnTo>
                  <a:lnTo>
                    <a:pt x="1708004" y="282861"/>
                  </a:lnTo>
                  <a:lnTo>
                    <a:pt x="1721805" y="264012"/>
                  </a:lnTo>
                  <a:lnTo>
                    <a:pt x="1735605" y="245162"/>
                  </a:lnTo>
                  <a:lnTo>
                    <a:pt x="1749406" y="226309"/>
                  </a:lnTo>
                  <a:lnTo>
                    <a:pt x="1763206" y="207455"/>
                  </a:lnTo>
                  <a:lnTo>
                    <a:pt x="1777006" y="188599"/>
                  </a:lnTo>
                  <a:lnTo>
                    <a:pt x="1790807" y="169742"/>
                  </a:lnTo>
                  <a:lnTo>
                    <a:pt x="1804607" y="150884"/>
                  </a:lnTo>
                  <a:lnTo>
                    <a:pt x="1818407" y="132026"/>
                  </a:lnTo>
                  <a:lnTo>
                    <a:pt x="1832208" y="113166"/>
                  </a:lnTo>
                  <a:lnTo>
                    <a:pt x="1846008" y="94306"/>
                  </a:lnTo>
                  <a:lnTo>
                    <a:pt x="1859809" y="75445"/>
                  </a:lnTo>
                  <a:lnTo>
                    <a:pt x="1873609" y="56584"/>
                  </a:lnTo>
                  <a:lnTo>
                    <a:pt x="1887409" y="37723"/>
                  </a:lnTo>
                  <a:lnTo>
                    <a:pt x="1901210" y="18861"/>
                  </a:lnTo>
                  <a:lnTo>
                    <a:pt x="1915010" y="0"/>
                  </a:lnTo>
                  <a:lnTo>
                    <a:pt x="1915010" y="541804"/>
                  </a:lnTo>
                  <a:lnTo>
                    <a:pt x="1901210" y="552548"/>
                  </a:lnTo>
                  <a:lnTo>
                    <a:pt x="1887409" y="563298"/>
                  </a:lnTo>
                  <a:lnTo>
                    <a:pt x="1873609" y="574052"/>
                  </a:lnTo>
                  <a:lnTo>
                    <a:pt x="1859809" y="584812"/>
                  </a:lnTo>
                  <a:lnTo>
                    <a:pt x="1846008" y="595578"/>
                  </a:lnTo>
                  <a:lnTo>
                    <a:pt x="1832208" y="606349"/>
                  </a:lnTo>
                  <a:lnTo>
                    <a:pt x="1818407" y="617125"/>
                  </a:lnTo>
                  <a:lnTo>
                    <a:pt x="1804607" y="627908"/>
                  </a:lnTo>
                  <a:lnTo>
                    <a:pt x="1790807" y="638696"/>
                  </a:lnTo>
                  <a:lnTo>
                    <a:pt x="1777006" y="649491"/>
                  </a:lnTo>
                  <a:lnTo>
                    <a:pt x="1763206" y="660292"/>
                  </a:lnTo>
                  <a:lnTo>
                    <a:pt x="1749406" y="671099"/>
                  </a:lnTo>
                  <a:lnTo>
                    <a:pt x="1735605" y="681913"/>
                  </a:lnTo>
                  <a:lnTo>
                    <a:pt x="1721805" y="692733"/>
                  </a:lnTo>
                  <a:lnTo>
                    <a:pt x="1708004" y="703561"/>
                  </a:lnTo>
                  <a:lnTo>
                    <a:pt x="1694204" y="714396"/>
                  </a:lnTo>
                  <a:lnTo>
                    <a:pt x="1680404" y="725238"/>
                  </a:lnTo>
                  <a:lnTo>
                    <a:pt x="1666603" y="736088"/>
                  </a:lnTo>
                  <a:lnTo>
                    <a:pt x="1652803" y="746947"/>
                  </a:lnTo>
                  <a:lnTo>
                    <a:pt x="1639002" y="757814"/>
                  </a:lnTo>
                  <a:lnTo>
                    <a:pt x="1625202" y="768689"/>
                  </a:lnTo>
                  <a:lnTo>
                    <a:pt x="1611402" y="779575"/>
                  </a:lnTo>
                  <a:lnTo>
                    <a:pt x="1597601" y="790470"/>
                  </a:lnTo>
                  <a:lnTo>
                    <a:pt x="1583801" y="801375"/>
                  </a:lnTo>
                  <a:lnTo>
                    <a:pt x="1570000" y="812291"/>
                  </a:lnTo>
                  <a:lnTo>
                    <a:pt x="1556200" y="823219"/>
                  </a:lnTo>
                  <a:lnTo>
                    <a:pt x="1542400" y="834158"/>
                  </a:lnTo>
                  <a:lnTo>
                    <a:pt x="1528599" y="845111"/>
                  </a:lnTo>
                  <a:lnTo>
                    <a:pt x="1514799" y="856077"/>
                  </a:lnTo>
                  <a:lnTo>
                    <a:pt x="1500998" y="867058"/>
                  </a:lnTo>
                  <a:lnTo>
                    <a:pt x="1487198" y="878054"/>
                  </a:lnTo>
                  <a:lnTo>
                    <a:pt x="1473398" y="889066"/>
                  </a:lnTo>
                  <a:lnTo>
                    <a:pt x="1459597" y="900096"/>
                  </a:lnTo>
                  <a:lnTo>
                    <a:pt x="1445797" y="911145"/>
                  </a:lnTo>
                  <a:lnTo>
                    <a:pt x="1431996" y="922214"/>
                  </a:lnTo>
                  <a:lnTo>
                    <a:pt x="1418196" y="933305"/>
                  </a:lnTo>
                  <a:lnTo>
                    <a:pt x="1404396" y="944420"/>
                  </a:lnTo>
                  <a:lnTo>
                    <a:pt x="1390595" y="955561"/>
                  </a:lnTo>
                  <a:lnTo>
                    <a:pt x="1376795" y="966730"/>
                  </a:lnTo>
                  <a:lnTo>
                    <a:pt x="1362994" y="977928"/>
                  </a:lnTo>
                  <a:lnTo>
                    <a:pt x="1349194" y="989161"/>
                  </a:lnTo>
                  <a:lnTo>
                    <a:pt x="1335394" y="1000429"/>
                  </a:lnTo>
                  <a:lnTo>
                    <a:pt x="1321593" y="1011738"/>
                  </a:lnTo>
                  <a:lnTo>
                    <a:pt x="1307793" y="1023090"/>
                  </a:lnTo>
                  <a:lnTo>
                    <a:pt x="1293993" y="1034492"/>
                  </a:lnTo>
                  <a:lnTo>
                    <a:pt x="1280192" y="1045947"/>
                  </a:lnTo>
                  <a:lnTo>
                    <a:pt x="1266392" y="1057463"/>
                  </a:lnTo>
                  <a:lnTo>
                    <a:pt x="1252591" y="1069046"/>
                  </a:lnTo>
                  <a:lnTo>
                    <a:pt x="1238791" y="1080705"/>
                  </a:lnTo>
                  <a:lnTo>
                    <a:pt x="1224991" y="1092450"/>
                  </a:lnTo>
                  <a:lnTo>
                    <a:pt x="1211190" y="1104292"/>
                  </a:lnTo>
                  <a:lnTo>
                    <a:pt x="1197390" y="1116242"/>
                  </a:lnTo>
                  <a:lnTo>
                    <a:pt x="1183589" y="1128314"/>
                  </a:lnTo>
                  <a:lnTo>
                    <a:pt x="1169789" y="1140523"/>
                  </a:lnTo>
                  <a:lnTo>
                    <a:pt x="1155989" y="1152887"/>
                  </a:lnTo>
                  <a:lnTo>
                    <a:pt x="1142188" y="1165423"/>
                  </a:lnTo>
                  <a:lnTo>
                    <a:pt x="1128388" y="1178151"/>
                  </a:lnTo>
                  <a:lnTo>
                    <a:pt x="1114587" y="1191092"/>
                  </a:lnTo>
                  <a:lnTo>
                    <a:pt x="1100787" y="1204269"/>
                  </a:lnTo>
                  <a:lnTo>
                    <a:pt x="1086987" y="1217703"/>
                  </a:lnTo>
                  <a:lnTo>
                    <a:pt x="1073186" y="1231415"/>
                  </a:lnTo>
                  <a:lnTo>
                    <a:pt x="1059386" y="1245424"/>
                  </a:lnTo>
                  <a:lnTo>
                    <a:pt x="1045585" y="1259746"/>
                  </a:lnTo>
                  <a:lnTo>
                    <a:pt x="1031785" y="1274391"/>
                  </a:lnTo>
                  <a:lnTo>
                    <a:pt x="1017985" y="1289365"/>
                  </a:lnTo>
                  <a:lnTo>
                    <a:pt x="1004184" y="1304668"/>
                  </a:lnTo>
                  <a:lnTo>
                    <a:pt x="990384" y="1320291"/>
                  </a:lnTo>
                  <a:lnTo>
                    <a:pt x="976583" y="1336224"/>
                  </a:lnTo>
                  <a:lnTo>
                    <a:pt x="962783" y="1352450"/>
                  </a:lnTo>
                  <a:lnTo>
                    <a:pt x="948983" y="1368947"/>
                  </a:lnTo>
                  <a:lnTo>
                    <a:pt x="935182" y="1385696"/>
                  </a:lnTo>
                  <a:lnTo>
                    <a:pt x="921382" y="1402674"/>
                  </a:lnTo>
                  <a:lnTo>
                    <a:pt x="907581" y="1419858"/>
                  </a:lnTo>
                  <a:lnTo>
                    <a:pt x="893781" y="1437227"/>
                  </a:lnTo>
                  <a:lnTo>
                    <a:pt x="879981" y="1454763"/>
                  </a:lnTo>
                  <a:lnTo>
                    <a:pt x="866180" y="1472446"/>
                  </a:lnTo>
                  <a:lnTo>
                    <a:pt x="852380" y="1490262"/>
                  </a:lnTo>
                  <a:lnTo>
                    <a:pt x="838579" y="1508195"/>
                  </a:lnTo>
                  <a:lnTo>
                    <a:pt x="824779" y="1526234"/>
                  </a:lnTo>
                  <a:lnTo>
                    <a:pt x="810979" y="1544368"/>
                  </a:lnTo>
                  <a:lnTo>
                    <a:pt x="797178" y="1562587"/>
                  </a:lnTo>
                  <a:lnTo>
                    <a:pt x="783378" y="1580884"/>
                  </a:lnTo>
                  <a:lnTo>
                    <a:pt x="769578" y="1599251"/>
                  </a:lnTo>
                  <a:lnTo>
                    <a:pt x="755777" y="1617683"/>
                  </a:lnTo>
                  <a:lnTo>
                    <a:pt x="741977" y="1636175"/>
                  </a:lnTo>
                  <a:lnTo>
                    <a:pt x="728176" y="1654723"/>
                  </a:lnTo>
                  <a:lnTo>
                    <a:pt x="714376" y="1673323"/>
                  </a:lnTo>
                  <a:lnTo>
                    <a:pt x="700576" y="1691973"/>
                  </a:lnTo>
                  <a:lnTo>
                    <a:pt x="686775" y="1710671"/>
                  </a:lnTo>
                  <a:lnTo>
                    <a:pt x="672975" y="1729414"/>
                  </a:lnTo>
                  <a:lnTo>
                    <a:pt x="659174" y="1748203"/>
                  </a:lnTo>
                  <a:lnTo>
                    <a:pt x="645374" y="1767035"/>
                  </a:lnTo>
                  <a:lnTo>
                    <a:pt x="631574" y="1785910"/>
                  </a:lnTo>
                  <a:lnTo>
                    <a:pt x="617773" y="1804829"/>
                  </a:lnTo>
                  <a:lnTo>
                    <a:pt x="603973" y="1823792"/>
                  </a:lnTo>
                  <a:lnTo>
                    <a:pt x="590172" y="1842798"/>
                  </a:lnTo>
                  <a:lnTo>
                    <a:pt x="576372" y="1861849"/>
                  </a:lnTo>
                  <a:lnTo>
                    <a:pt x="562572" y="1880945"/>
                  </a:lnTo>
                  <a:lnTo>
                    <a:pt x="548771" y="1900088"/>
                  </a:lnTo>
                  <a:lnTo>
                    <a:pt x="534971" y="1919280"/>
                  </a:lnTo>
                  <a:lnTo>
                    <a:pt x="521170" y="1938521"/>
                  </a:lnTo>
                  <a:lnTo>
                    <a:pt x="507370" y="1957813"/>
                  </a:lnTo>
                  <a:lnTo>
                    <a:pt x="493570" y="1977159"/>
                  </a:lnTo>
                  <a:lnTo>
                    <a:pt x="479769" y="1996561"/>
                  </a:lnTo>
                  <a:lnTo>
                    <a:pt x="465969" y="2016020"/>
                  </a:lnTo>
                  <a:lnTo>
                    <a:pt x="452168" y="2035540"/>
                  </a:lnTo>
                  <a:lnTo>
                    <a:pt x="438368" y="2055122"/>
                  </a:lnTo>
                  <a:lnTo>
                    <a:pt x="424568" y="2074770"/>
                  </a:lnTo>
                  <a:lnTo>
                    <a:pt x="410767" y="2094486"/>
                  </a:lnTo>
                  <a:lnTo>
                    <a:pt x="396967" y="2114274"/>
                  </a:lnTo>
                  <a:lnTo>
                    <a:pt x="383166" y="2134137"/>
                  </a:lnTo>
                  <a:lnTo>
                    <a:pt x="372811" y="2149100"/>
                  </a:lnTo>
                  <a:close/>
                </a:path>
              </a:pathLst>
            </a:custGeom>
            <a:solidFill>
              <a:srgbClr val="6C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200760" y="3937494"/>
              <a:ext cx="1915010" cy="2149100"/>
            </a:xfrm>
            <a:custGeom>
              <a:avLst/>
              <a:pathLst>
                <a:path w="1915010" h="2149100">
                  <a:moveTo>
                    <a:pt x="0" y="2149100"/>
                  </a:moveTo>
                  <a:lnTo>
                    <a:pt x="10556" y="2138647"/>
                  </a:lnTo>
                  <a:lnTo>
                    <a:pt x="24356" y="2125000"/>
                  </a:lnTo>
                  <a:lnTo>
                    <a:pt x="38157" y="2111371"/>
                  </a:lnTo>
                  <a:lnTo>
                    <a:pt x="51957" y="2097761"/>
                  </a:lnTo>
                  <a:lnTo>
                    <a:pt x="65757" y="2084168"/>
                  </a:lnTo>
                  <a:lnTo>
                    <a:pt x="79558" y="2070594"/>
                  </a:lnTo>
                  <a:lnTo>
                    <a:pt x="93358" y="2057038"/>
                  </a:lnTo>
                  <a:lnTo>
                    <a:pt x="107159" y="2043501"/>
                  </a:lnTo>
                  <a:lnTo>
                    <a:pt x="120959" y="2029985"/>
                  </a:lnTo>
                  <a:lnTo>
                    <a:pt x="134759" y="2016488"/>
                  </a:lnTo>
                  <a:lnTo>
                    <a:pt x="148560" y="2003011"/>
                  </a:lnTo>
                  <a:lnTo>
                    <a:pt x="162360" y="1989557"/>
                  </a:lnTo>
                  <a:lnTo>
                    <a:pt x="176161" y="1976124"/>
                  </a:lnTo>
                  <a:lnTo>
                    <a:pt x="189961" y="1962714"/>
                  </a:lnTo>
                  <a:lnTo>
                    <a:pt x="203761" y="1949329"/>
                  </a:lnTo>
                  <a:lnTo>
                    <a:pt x="217562" y="1935969"/>
                  </a:lnTo>
                  <a:lnTo>
                    <a:pt x="231362" y="1922634"/>
                  </a:lnTo>
                  <a:lnTo>
                    <a:pt x="245163" y="1909327"/>
                  </a:lnTo>
                  <a:lnTo>
                    <a:pt x="258963" y="1896048"/>
                  </a:lnTo>
                  <a:lnTo>
                    <a:pt x="272763" y="1882799"/>
                  </a:lnTo>
                  <a:lnTo>
                    <a:pt x="286564" y="1869579"/>
                  </a:lnTo>
                  <a:lnTo>
                    <a:pt x="300364" y="1856389"/>
                  </a:lnTo>
                  <a:lnTo>
                    <a:pt x="314165" y="1843231"/>
                  </a:lnTo>
                  <a:lnTo>
                    <a:pt x="327965" y="1830105"/>
                  </a:lnTo>
                  <a:lnTo>
                    <a:pt x="341765" y="1817012"/>
                  </a:lnTo>
                  <a:lnTo>
                    <a:pt x="355566" y="1803951"/>
                  </a:lnTo>
                  <a:lnTo>
                    <a:pt x="369366" y="1790925"/>
                  </a:lnTo>
                  <a:lnTo>
                    <a:pt x="383166" y="1777932"/>
                  </a:lnTo>
                  <a:lnTo>
                    <a:pt x="396967" y="1764974"/>
                  </a:lnTo>
                  <a:lnTo>
                    <a:pt x="410767" y="1752051"/>
                  </a:lnTo>
                  <a:lnTo>
                    <a:pt x="424568" y="1739163"/>
                  </a:lnTo>
                  <a:lnTo>
                    <a:pt x="438368" y="1726310"/>
                  </a:lnTo>
                  <a:lnTo>
                    <a:pt x="452168" y="1713492"/>
                  </a:lnTo>
                  <a:lnTo>
                    <a:pt x="465969" y="1700709"/>
                  </a:lnTo>
                  <a:lnTo>
                    <a:pt x="479769" y="1687960"/>
                  </a:lnTo>
                  <a:lnTo>
                    <a:pt x="493570" y="1675247"/>
                  </a:lnTo>
                  <a:lnTo>
                    <a:pt x="507370" y="1662568"/>
                  </a:lnTo>
                  <a:lnTo>
                    <a:pt x="521170" y="1649922"/>
                  </a:lnTo>
                  <a:lnTo>
                    <a:pt x="534971" y="1637310"/>
                  </a:lnTo>
                  <a:lnTo>
                    <a:pt x="548771" y="1624730"/>
                  </a:lnTo>
                  <a:lnTo>
                    <a:pt x="562572" y="1612182"/>
                  </a:lnTo>
                  <a:lnTo>
                    <a:pt x="576372" y="1599664"/>
                  </a:lnTo>
                  <a:lnTo>
                    <a:pt x="590172" y="1587176"/>
                  </a:lnTo>
                  <a:lnTo>
                    <a:pt x="603973" y="1574715"/>
                  </a:lnTo>
                  <a:lnTo>
                    <a:pt x="617773" y="1562281"/>
                  </a:lnTo>
                  <a:lnTo>
                    <a:pt x="631574" y="1549872"/>
                  </a:lnTo>
                  <a:lnTo>
                    <a:pt x="645374" y="1537485"/>
                  </a:lnTo>
                  <a:lnTo>
                    <a:pt x="659174" y="1525118"/>
                  </a:lnTo>
                  <a:lnTo>
                    <a:pt x="672975" y="1512770"/>
                  </a:lnTo>
                  <a:lnTo>
                    <a:pt x="686775" y="1500436"/>
                  </a:lnTo>
                  <a:lnTo>
                    <a:pt x="700576" y="1488114"/>
                  </a:lnTo>
                  <a:lnTo>
                    <a:pt x="714376" y="1475800"/>
                  </a:lnTo>
                  <a:lnTo>
                    <a:pt x="728176" y="1463490"/>
                  </a:lnTo>
                  <a:lnTo>
                    <a:pt x="741977" y="1451179"/>
                  </a:lnTo>
                  <a:lnTo>
                    <a:pt x="755777" y="1438863"/>
                  </a:lnTo>
                  <a:lnTo>
                    <a:pt x="769578" y="1426535"/>
                  </a:lnTo>
                  <a:lnTo>
                    <a:pt x="783378" y="1414190"/>
                  </a:lnTo>
                  <a:lnTo>
                    <a:pt x="797178" y="1401818"/>
                  </a:lnTo>
                  <a:lnTo>
                    <a:pt x="810979" y="1389413"/>
                  </a:lnTo>
                  <a:lnTo>
                    <a:pt x="824779" y="1376963"/>
                  </a:lnTo>
                  <a:lnTo>
                    <a:pt x="838579" y="1364460"/>
                  </a:lnTo>
                  <a:lnTo>
                    <a:pt x="852380" y="1351889"/>
                  </a:lnTo>
                  <a:lnTo>
                    <a:pt x="866180" y="1339237"/>
                  </a:lnTo>
                  <a:lnTo>
                    <a:pt x="879981" y="1326490"/>
                  </a:lnTo>
                  <a:lnTo>
                    <a:pt x="893781" y="1313628"/>
                  </a:lnTo>
                  <a:lnTo>
                    <a:pt x="907581" y="1300634"/>
                  </a:lnTo>
                  <a:lnTo>
                    <a:pt x="921382" y="1287485"/>
                  </a:lnTo>
                  <a:lnTo>
                    <a:pt x="935182" y="1274161"/>
                  </a:lnTo>
                  <a:lnTo>
                    <a:pt x="948983" y="1260637"/>
                  </a:lnTo>
                  <a:lnTo>
                    <a:pt x="962783" y="1246890"/>
                  </a:lnTo>
                  <a:lnTo>
                    <a:pt x="976583" y="1232898"/>
                  </a:lnTo>
                  <a:lnTo>
                    <a:pt x="990384" y="1218638"/>
                  </a:lnTo>
                  <a:lnTo>
                    <a:pt x="1004184" y="1204094"/>
                  </a:lnTo>
                  <a:lnTo>
                    <a:pt x="1017985" y="1189252"/>
                  </a:lnTo>
                  <a:lnTo>
                    <a:pt x="1031785" y="1174104"/>
                  </a:lnTo>
                  <a:lnTo>
                    <a:pt x="1045585" y="1158649"/>
                  </a:lnTo>
                  <a:lnTo>
                    <a:pt x="1059386" y="1142890"/>
                  </a:lnTo>
                  <a:lnTo>
                    <a:pt x="1073186" y="1126839"/>
                  </a:lnTo>
                  <a:lnTo>
                    <a:pt x="1086987" y="1110509"/>
                  </a:lnTo>
                  <a:lnTo>
                    <a:pt x="1100787" y="1093918"/>
                  </a:lnTo>
                  <a:lnTo>
                    <a:pt x="1114587" y="1077087"/>
                  </a:lnTo>
                  <a:lnTo>
                    <a:pt x="1128388" y="1060037"/>
                  </a:lnTo>
                  <a:lnTo>
                    <a:pt x="1142188" y="1042788"/>
                  </a:lnTo>
                  <a:lnTo>
                    <a:pt x="1155989" y="1025361"/>
                  </a:lnTo>
                  <a:lnTo>
                    <a:pt x="1169789" y="1007776"/>
                  </a:lnTo>
                  <a:lnTo>
                    <a:pt x="1183589" y="990049"/>
                  </a:lnTo>
                  <a:lnTo>
                    <a:pt x="1197390" y="972197"/>
                  </a:lnTo>
                  <a:lnTo>
                    <a:pt x="1211190" y="954234"/>
                  </a:lnTo>
                  <a:lnTo>
                    <a:pt x="1224991" y="936174"/>
                  </a:lnTo>
                  <a:lnTo>
                    <a:pt x="1238791" y="918026"/>
                  </a:lnTo>
                  <a:lnTo>
                    <a:pt x="1252591" y="899803"/>
                  </a:lnTo>
                  <a:lnTo>
                    <a:pt x="1266392" y="881512"/>
                  </a:lnTo>
                  <a:lnTo>
                    <a:pt x="1280192" y="863162"/>
                  </a:lnTo>
                  <a:lnTo>
                    <a:pt x="1293993" y="844759"/>
                  </a:lnTo>
                  <a:lnTo>
                    <a:pt x="1307793" y="826309"/>
                  </a:lnTo>
                  <a:lnTo>
                    <a:pt x="1321593" y="807818"/>
                  </a:lnTo>
                  <a:lnTo>
                    <a:pt x="1335394" y="789290"/>
                  </a:lnTo>
                  <a:lnTo>
                    <a:pt x="1349194" y="770729"/>
                  </a:lnTo>
                  <a:lnTo>
                    <a:pt x="1362994" y="752139"/>
                  </a:lnTo>
                  <a:lnTo>
                    <a:pt x="1376795" y="733521"/>
                  </a:lnTo>
                  <a:lnTo>
                    <a:pt x="1390595" y="714880"/>
                  </a:lnTo>
                  <a:lnTo>
                    <a:pt x="1404396" y="696218"/>
                  </a:lnTo>
                  <a:lnTo>
                    <a:pt x="1418196" y="677536"/>
                  </a:lnTo>
                  <a:lnTo>
                    <a:pt x="1431996" y="658836"/>
                  </a:lnTo>
                  <a:lnTo>
                    <a:pt x="1445797" y="640121"/>
                  </a:lnTo>
                  <a:lnTo>
                    <a:pt x="1459597" y="621391"/>
                  </a:lnTo>
                  <a:lnTo>
                    <a:pt x="1473398" y="602649"/>
                  </a:lnTo>
                  <a:lnTo>
                    <a:pt x="1487198" y="583894"/>
                  </a:lnTo>
                  <a:lnTo>
                    <a:pt x="1500998" y="565129"/>
                  </a:lnTo>
                  <a:lnTo>
                    <a:pt x="1514799" y="546355"/>
                  </a:lnTo>
                  <a:lnTo>
                    <a:pt x="1528599" y="527571"/>
                  </a:lnTo>
                  <a:lnTo>
                    <a:pt x="1542400" y="508780"/>
                  </a:lnTo>
                  <a:lnTo>
                    <a:pt x="1556200" y="489981"/>
                  </a:lnTo>
                  <a:lnTo>
                    <a:pt x="1570000" y="471175"/>
                  </a:lnTo>
                  <a:lnTo>
                    <a:pt x="1583801" y="452363"/>
                  </a:lnTo>
                  <a:lnTo>
                    <a:pt x="1597601" y="433546"/>
                  </a:lnTo>
                  <a:lnTo>
                    <a:pt x="1611402" y="414724"/>
                  </a:lnTo>
                  <a:lnTo>
                    <a:pt x="1625202" y="395897"/>
                  </a:lnTo>
                  <a:lnTo>
                    <a:pt x="1639002" y="377066"/>
                  </a:lnTo>
                  <a:lnTo>
                    <a:pt x="1652803" y="358231"/>
                  </a:lnTo>
                  <a:lnTo>
                    <a:pt x="1666603" y="339393"/>
                  </a:lnTo>
                  <a:lnTo>
                    <a:pt x="1680404" y="320552"/>
                  </a:lnTo>
                  <a:lnTo>
                    <a:pt x="1694204" y="301708"/>
                  </a:lnTo>
                  <a:lnTo>
                    <a:pt x="1708004" y="282861"/>
                  </a:lnTo>
                  <a:lnTo>
                    <a:pt x="1721805" y="264012"/>
                  </a:lnTo>
                  <a:lnTo>
                    <a:pt x="1735605" y="245162"/>
                  </a:lnTo>
                  <a:lnTo>
                    <a:pt x="1749406" y="226309"/>
                  </a:lnTo>
                  <a:lnTo>
                    <a:pt x="1763206" y="207455"/>
                  </a:lnTo>
                  <a:lnTo>
                    <a:pt x="1777006" y="188599"/>
                  </a:lnTo>
                  <a:lnTo>
                    <a:pt x="1790807" y="169742"/>
                  </a:lnTo>
                  <a:lnTo>
                    <a:pt x="1804607" y="150884"/>
                  </a:lnTo>
                  <a:lnTo>
                    <a:pt x="1818407" y="132026"/>
                  </a:lnTo>
                  <a:lnTo>
                    <a:pt x="1832208" y="113166"/>
                  </a:lnTo>
                  <a:lnTo>
                    <a:pt x="1846008" y="94306"/>
                  </a:lnTo>
                  <a:lnTo>
                    <a:pt x="1859809" y="75445"/>
                  </a:lnTo>
                  <a:lnTo>
                    <a:pt x="1873609" y="56584"/>
                  </a:lnTo>
                  <a:lnTo>
                    <a:pt x="1887409" y="37723"/>
                  </a:lnTo>
                  <a:lnTo>
                    <a:pt x="1901210" y="18861"/>
                  </a:lnTo>
                  <a:lnTo>
                    <a:pt x="1915010" y="0"/>
                  </a:lnTo>
                  <a:lnTo>
                    <a:pt x="19150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573571" y="4479299"/>
              <a:ext cx="1542199" cy="1607295"/>
            </a:xfrm>
            <a:custGeom>
              <a:avLst/>
              <a:pathLst>
                <a:path w="1542199" h="1607295">
                  <a:moveTo>
                    <a:pt x="1542199" y="0"/>
                  </a:moveTo>
                  <a:lnTo>
                    <a:pt x="1542199" y="0"/>
                  </a:lnTo>
                  <a:lnTo>
                    <a:pt x="1528399" y="10743"/>
                  </a:lnTo>
                  <a:lnTo>
                    <a:pt x="1514598" y="21493"/>
                  </a:lnTo>
                  <a:lnTo>
                    <a:pt x="1500798" y="32247"/>
                  </a:lnTo>
                  <a:lnTo>
                    <a:pt x="1486997" y="43007"/>
                  </a:lnTo>
                  <a:lnTo>
                    <a:pt x="1473197" y="53773"/>
                  </a:lnTo>
                  <a:lnTo>
                    <a:pt x="1459397" y="64544"/>
                  </a:lnTo>
                  <a:lnTo>
                    <a:pt x="1445596" y="75321"/>
                  </a:lnTo>
                  <a:lnTo>
                    <a:pt x="1431796" y="86103"/>
                  </a:lnTo>
                  <a:lnTo>
                    <a:pt x="1417995" y="96892"/>
                  </a:lnTo>
                  <a:lnTo>
                    <a:pt x="1404195" y="107686"/>
                  </a:lnTo>
                  <a:lnTo>
                    <a:pt x="1390395" y="118487"/>
                  </a:lnTo>
                  <a:lnTo>
                    <a:pt x="1376594" y="129294"/>
                  </a:lnTo>
                  <a:lnTo>
                    <a:pt x="1362794" y="140108"/>
                  </a:lnTo>
                  <a:lnTo>
                    <a:pt x="1348993" y="150928"/>
                  </a:lnTo>
                  <a:lnTo>
                    <a:pt x="1335193" y="161756"/>
                  </a:lnTo>
                  <a:lnTo>
                    <a:pt x="1321393" y="172591"/>
                  </a:lnTo>
                  <a:lnTo>
                    <a:pt x="1307592" y="183433"/>
                  </a:lnTo>
                  <a:lnTo>
                    <a:pt x="1293792" y="194283"/>
                  </a:lnTo>
                  <a:lnTo>
                    <a:pt x="1279991" y="205142"/>
                  </a:lnTo>
                  <a:lnTo>
                    <a:pt x="1266191" y="216009"/>
                  </a:lnTo>
                  <a:lnTo>
                    <a:pt x="1252391" y="226885"/>
                  </a:lnTo>
                  <a:lnTo>
                    <a:pt x="1238590" y="237770"/>
                  </a:lnTo>
                  <a:lnTo>
                    <a:pt x="1224790" y="248665"/>
                  </a:lnTo>
                  <a:lnTo>
                    <a:pt x="1210989" y="259570"/>
                  </a:lnTo>
                  <a:lnTo>
                    <a:pt x="1197189" y="270486"/>
                  </a:lnTo>
                  <a:lnTo>
                    <a:pt x="1183389" y="281414"/>
                  </a:lnTo>
                  <a:lnTo>
                    <a:pt x="1169588" y="292354"/>
                  </a:lnTo>
                  <a:lnTo>
                    <a:pt x="1155788" y="303306"/>
                  </a:lnTo>
                  <a:lnTo>
                    <a:pt x="1141987" y="314272"/>
                  </a:lnTo>
                  <a:lnTo>
                    <a:pt x="1128187" y="325253"/>
                  </a:lnTo>
                  <a:lnTo>
                    <a:pt x="1114387" y="336249"/>
                  </a:lnTo>
                  <a:lnTo>
                    <a:pt x="1100586" y="347261"/>
                  </a:lnTo>
                  <a:lnTo>
                    <a:pt x="1086786" y="358291"/>
                  </a:lnTo>
                  <a:lnTo>
                    <a:pt x="1072985" y="369340"/>
                  </a:lnTo>
                  <a:lnTo>
                    <a:pt x="1059185" y="380409"/>
                  </a:lnTo>
                  <a:lnTo>
                    <a:pt x="1045385" y="391501"/>
                  </a:lnTo>
                  <a:lnTo>
                    <a:pt x="1031584" y="402616"/>
                  </a:lnTo>
                  <a:lnTo>
                    <a:pt x="1017784" y="413756"/>
                  </a:lnTo>
                  <a:lnTo>
                    <a:pt x="1003984" y="424925"/>
                  </a:lnTo>
                  <a:lnTo>
                    <a:pt x="990183" y="436124"/>
                  </a:lnTo>
                  <a:lnTo>
                    <a:pt x="976383" y="447356"/>
                  </a:lnTo>
                  <a:lnTo>
                    <a:pt x="962582" y="458624"/>
                  </a:lnTo>
                  <a:lnTo>
                    <a:pt x="948782" y="469933"/>
                  </a:lnTo>
                  <a:lnTo>
                    <a:pt x="934982" y="481286"/>
                  </a:lnTo>
                  <a:lnTo>
                    <a:pt x="921181" y="492687"/>
                  </a:lnTo>
                  <a:lnTo>
                    <a:pt x="907381" y="504142"/>
                  </a:lnTo>
                  <a:lnTo>
                    <a:pt x="893580" y="515658"/>
                  </a:lnTo>
                  <a:lnTo>
                    <a:pt x="879780" y="527241"/>
                  </a:lnTo>
                  <a:lnTo>
                    <a:pt x="865980" y="538900"/>
                  </a:lnTo>
                  <a:lnTo>
                    <a:pt x="852179" y="550646"/>
                  </a:lnTo>
                  <a:lnTo>
                    <a:pt x="838379" y="562487"/>
                  </a:lnTo>
                  <a:lnTo>
                    <a:pt x="824578" y="574437"/>
                  </a:lnTo>
                  <a:lnTo>
                    <a:pt x="810778" y="586509"/>
                  </a:lnTo>
                  <a:lnTo>
                    <a:pt x="796978" y="598719"/>
                  </a:lnTo>
                  <a:lnTo>
                    <a:pt x="783177" y="611082"/>
                  </a:lnTo>
                  <a:lnTo>
                    <a:pt x="769377" y="623618"/>
                  </a:lnTo>
                  <a:lnTo>
                    <a:pt x="755576" y="636346"/>
                  </a:lnTo>
                  <a:lnTo>
                    <a:pt x="741776" y="649287"/>
                  </a:lnTo>
                  <a:lnTo>
                    <a:pt x="727976" y="662464"/>
                  </a:lnTo>
                  <a:lnTo>
                    <a:pt x="714175" y="675898"/>
                  </a:lnTo>
                  <a:lnTo>
                    <a:pt x="700375" y="689610"/>
                  </a:lnTo>
                  <a:lnTo>
                    <a:pt x="686574" y="703619"/>
                  </a:lnTo>
                  <a:lnTo>
                    <a:pt x="672774" y="717941"/>
                  </a:lnTo>
                  <a:lnTo>
                    <a:pt x="658974" y="732586"/>
                  </a:lnTo>
                  <a:lnTo>
                    <a:pt x="645173" y="747561"/>
                  </a:lnTo>
                  <a:lnTo>
                    <a:pt x="631373" y="762863"/>
                  </a:lnTo>
                  <a:lnTo>
                    <a:pt x="617572" y="778487"/>
                  </a:lnTo>
                  <a:lnTo>
                    <a:pt x="603772" y="794419"/>
                  </a:lnTo>
                  <a:lnTo>
                    <a:pt x="589972" y="810645"/>
                  </a:lnTo>
                  <a:lnTo>
                    <a:pt x="576171" y="827143"/>
                  </a:lnTo>
                  <a:lnTo>
                    <a:pt x="562371" y="843892"/>
                  </a:lnTo>
                  <a:lnTo>
                    <a:pt x="548571" y="860869"/>
                  </a:lnTo>
                  <a:lnTo>
                    <a:pt x="534770" y="878053"/>
                  </a:lnTo>
                  <a:lnTo>
                    <a:pt x="520970" y="895423"/>
                  </a:lnTo>
                  <a:lnTo>
                    <a:pt x="507169" y="912958"/>
                  </a:lnTo>
                  <a:lnTo>
                    <a:pt x="493369" y="930641"/>
                  </a:lnTo>
                  <a:lnTo>
                    <a:pt x="479569" y="948457"/>
                  </a:lnTo>
                  <a:lnTo>
                    <a:pt x="465768" y="966390"/>
                  </a:lnTo>
                  <a:lnTo>
                    <a:pt x="451968" y="984429"/>
                  </a:lnTo>
                  <a:lnTo>
                    <a:pt x="438167" y="1002563"/>
                  </a:lnTo>
                  <a:lnTo>
                    <a:pt x="424367" y="1020783"/>
                  </a:lnTo>
                  <a:lnTo>
                    <a:pt x="410567" y="1039079"/>
                  </a:lnTo>
                  <a:lnTo>
                    <a:pt x="396766" y="1057446"/>
                  </a:lnTo>
                  <a:lnTo>
                    <a:pt x="382966" y="1075879"/>
                  </a:lnTo>
                  <a:lnTo>
                    <a:pt x="369165" y="1094370"/>
                  </a:lnTo>
                  <a:lnTo>
                    <a:pt x="355365" y="1112918"/>
                  </a:lnTo>
                  <a:lnTo>
                    <a:pt x="341565" y="1131518"/>
                  </a:lnTo>
                  <a:lnTo>
                    <a:pt x="327764" y="1150169"/>
                  </a:lnTo>
                  <a:lnTo>
                    <a:pt x="313964" y="1168866"/>
                  </a:lnTo>
                  <a:lnTo>
                    <a:pt x="300163" y="1187610"/>
                  </a:lnTo>
                  <a:lnTo>
                    <a:pt x="286363" y="1206398"/>
                  </a:lnTo>
                  <a:lnTo>
                    <a:pt x="272563" y="1225230"/>
                  </a:lnTo>
                  <a:lnTo>
                    <a:pt x="258762" y="1244106"/>
                  </a:lnTo>
                  <a:lnTo>
                    <a:pt x="244962" y="1263024"/>
                  </a:lnTo>
                  <a:lnTo>
                    <a:pt x="231161" y="1281987"/>
                  </a:lnTo>
                  <a:lnTo>
                    <a:pt x="217361" y="1300993"/>
                  </a:lnTo>
                  <a:lnTo>
                    <a:pt x="203561" y="1320044"/>
                  </a:lnTo>
                  <a:lnTo>
                    <a:pt x="189760" y="1339140"/>
                  </a:lnTo>
                  <a:lnTo>
                    <a:pt x="175960" y="1358284"/>
                  </a:lnTo>
                  <a:lnTo>
                    <a:pt x="162159" y="1377475"/>
                  </a:lnTo>
                  <a:lnTo>
                    <a:pt x="148359" y="1396716"/>
                  </a:lnTo>
                  <a:lnTo>
                    <a:pt x="134559" y="1416009"/>
                  </a:lnTo>
                  <a:lnTo>
                    <a:pt x="120758" y="1435355"/>
                  </a:lnTo>
                  <a:lnTo>
                    <a:pt x="106958" y="1454756"/>
                  </a:lnTo>
                  <a:lnTo>
                    <a:pt x="93158" y="1474215"/>
                  </a:lnTo>
                  <a:lnTo>
                    <a:pt x="79357" y="1493735"/>
                  </a:lnTo>
                  <a:lnTo>
                    <a:pt x="65557" y="1513317"/>
                  </a:lnTo>
                  <a:lnTo>
                    <a:pt x="51756" y="1532965"/>
                  </a:lnTo>
                  <a:lnTo>
                    <a:pt x="37956" y="1552681"/>
                  </a:lnTo>
                  <a:lnTo>
                    <a:pt x="24156" y="1572469"/>
                  </a:lnTo>
                  <a:lnTo>
                    <a:pt x="10355" y="1592332"/>
                  </a:lnTo>
                  <a:lnTo>
                    <a:pt x="0" y="16072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48686" y="4057850"/>
              <a:ext cx="2967084" cy="2028745"/>
            </a:xfrm>
            <a:custGeom>
              <a:avLst/>
              <a:pathLst>
                <a:path w="2967084" h="2028745">
                  <a:moveTo>
                    <a:pt x="0" y="1864630"/>
                  </a:moveTo>
                  <a:lnTo>
                    <a:pt x="13800" y="1871250"/>
                  </a:lnTo>
                  <a:lnTo>
                    <a:pt x="27600" y="1877726"/>
                  </a:lnTo>
                  <a:lnTo>
                    <a:pt x="41401" y="1884058"/>
                  </a:lnTo>
                  <a:lnTo>
                    <a:pt x="55201" y="1890244"/>
                  </a:lnTo>
                  <a:lnTo>
                    <a:pt x="69001" y="1896284"/>
                  </a:lnTo>
                  <a:lnTo>
                    <a:pt x="82802" y="1902178"/>
                  </a:lnTo>
                  <a:lnTo>
                    <a:pt x="96602" y="1907924"/>
                  </a:lnTo>
                  <a:lnTo>
                    <a:pt x="110403" y="1913522"/>
                  </a:lnTo>
                  <a:lnTo>
                    <a:pt x="124203" y="1918972"/>
                  </a:lnTo>
                  <a:lnTo>
                    <a:pt x="138003" y="1924272"/>
                  </a:lnTo>
                  <a:lnTo>
                    <a:pt x="151804" y="1929423"/>
                  </a:lnTo>
                  <a:lnTo>
                    <a:pt x="165604" y="1934423"/>
                  </a:lnTo>
                  <a:lnTo>
                    <a:pt x="179405" y="1939272"/>
                  </a:lnTo>
                  <a:lnTo>
                    <a:pt x="193205" y="1943969"/>
                  </a:lnTo>
                  <a:lnTo>
                    <a:pt x="207005" y="1948514"/>
                  </a:lnTo>
                  <a:lnTo>
                    <a:pt x="220806" y="1952907"/>
                  </a:lnTo>
                  <a:lnTo>
                    <a:pt x="234606" y="1957147"/>
                  </a:lnTo>
                  <a:lnTo>
                    <a:pt x="248407" y="1961233"/>
                  </a:lnTo>
                  <a:lnTo>
                    <a:pt x="262207" y="1965165"/>
                  </a:lnTo>
                  <a:lnTo>
                    <a:pt x="276007" y="1968943"/>
                  </a:lnTo>
                  <a:lnTo>
                    <a:pt x="289808" y="1972566"/>
                  </a:lnTo>
                  <a:lnTo>
                    <a:pt x="303608" y="1976034"/>
                  </a:lnTo>
                  <a:lnTo>
                    <a:pt x="317409" y="1979346"/>
                  </a:lnTo>
                  <a:lnTo>
                    <a:pt x="331209" y="1982503"/>
                  </a:lnTo>
                  <a:lnTo>
                    <a:pt x="345009" y="1985505"/>
                  </a:lnTo>
                  <a:lnTo>
                    <a:pt x="358810" y="1988350"/>
                  </a:lnTo>
                  <a:lnTo>
                    <a:pt x="372610" y="1991039"/>
                  </a:lnTo>
                  <a:lnTo>
                    <a:pt x="386411" y="1993571"/>
                  </a:lnTo>
                  <a:lnTo>
                    <a:pt x="400211" y="1995948"/>
                  </a:lnTo>
                  <a:lnTo>
                    <a:pt x="414011" y="1998169"/>
                  </a:lnTo>
                  <a:lnTo>
                    <a:pt x="427812" y="2000233"/>
                  </a:lnTo>
                  <a:lnTo>
                    <a:pt x="441612" y="2002142"/>
                  </a:lnTo>
                  <a:lnTo>
                    <a:pt x="455413" y="2003895"/>
                  </a:lnTo>
                  <a:lnTo>
                    <a:pt x="469213" y="2005493"/>
                  </a:lnTo>
                  <a:lnTo>
                    <a:pt x="483013" y="2006936"/>
                  </a:lnTo>
                  <a:lnTo>
                    <a:pt x="496814" y="2008225"/>
                  </a:lnTo>
                  <a:lnTo>
                    <a:pt x="510614" y="2009360"/>
                  </a:lnTo>
                  <a:lnTo>
                    <a:pt x="524414" y="2010342"/>
                  </a:lnTo>
                  <a:lnTo>
                    <a:pt x="538215" y="2011172"/>
                  </a:lnTo>
                  <a:lnTo>
                    <a:pt x="552015" y="2011850"/>
                  </a:lnTo>
                  <a:lnTo>
                    <a:pt x="565816" y="2012378"/>
                  </a:lnTo>
                  <a:lnTo>
                    <a:pt x="579616" y="2012756"/>
                  </a:lnTo>
                  <a:lnTo>
                    <a:pt x="593416" y="2012986"/>
                  </a:lnTo>
                  <a:lnTo>
                    <a:pt x="607217" y="2013070"/>
                  </a:lnTo>
                  <a:lnTo>
                    <a:pt x="621017" y="2013007"/>
                  </a:lnTo>
                  <a:lnTo>
                    <a:pt x="634818" y="2012800"/>
                  </a:lnTo>
                  <a:lnTo>
                    <a:pt x="648618" y="2012451"/>
                  </a:lnTo>
                  <a:lnTo>
                    <a:pt x="662418" y="2011960"/>
                  </a:lnTo>
                  <a:lnTo>
                    <a:pt x="676219" y="2011330"/>
                  </a:lnTo>
                  <a:lnTo>
                    <a:pt x="690019" y="2010562"/>
                  </a:lnTo>
                  <a:lnTo>
                    <a:pt x="703820" y="2009659"/>
                  </a:lnTo>
                  <a:lnTo>
                    <a:pt x="717620" y="2008622"/>
                  </a:lnTo>
                  <a:lnTo>
                    <a:pt x="731420" y="2007453"/>
                  </a:lnTo>
                  <a:lnTo>
                    <a:pt x="745221" y="2006153"/>
                  </a:lnTo>
                  <a:lnTo>
                    <a:pt x="759021" y="2004726"/>
                  </a:lnTo>
                  <a:lnTo>
                    <a:pt x="772822" y="2003173"/>
                  </a:lnTo>
                  <a:lnTo>
                    <a:pt x="786622" y="2001495"/>
                  </a:lnTo>
                  <a:lnTo>
                    <a:pt x="800422" y="1999696"/>
                  </a:lnTo>
                  <a:lnTo>
                    <a:pt x="814223" y="1997776"/>
                  </a:lnTo>
                  <a:lnTo>
                    <a:pt x="828023" y="1995737"/>
                  </a:lnTo>
                  <a:lnTo>
                    <a:pt x="841824" y="1993581"/>
                  </a:lnTo>
                  <a:lnTo>
                    <a:pt x="855624" y="1991310"/>
                  </a:lnTo>
                  <a:lnTo>
                    <a:pt x="869424" y="1988924"/>
                  </a:lnTo>
                  <a:lnTo>
                    <a:pt x="883225" y="1986425"/>
                  </a:lnTo>
                  <a:lnTo>
                    <a:pt x="897025" y="1983814"/>
                  </a:lnTo>
                  <a:lnTo>
                    <a:pt x="910826" y="1981091"/>
                  </a:lnTo>
                  <a:lnTo>
                    <a:pt x="924626" y="1978257"/>
                  </a:lnTo>
                  <a:lnTo>
                    <a:pt x="938426" y="1975312"/>
                  </a:lnTo>
                  <a:lnTo>
                    <a:pt x="952227" y="1972255"/>
                  </a:lnTo>
                  <a:lnTo>
                    <a:pt x="966027" y="1969086"/>
                  </a:lnTo>
                  <a:lnTo>
                    <a:pt x="979827" y="1965804"/>
                  </a:lnTo>
                  <a:lnTo>
                    <a:pt x="993628" y="1962408"/>
                  </a:lnTo>
                  <a:lnTo>
                    <a:pt x="1007428" y="1958895"/>
                  </a:lnTo>
                  <a:lnTo>
                    <a:pt x="1021229" y="1955265"/>
                  </a:lnTo>
                  <a:lnTo>
                    <a:pt x="1035029" y="1951515"/>
                  </a:lnTo>
                  <a:lnTo>
                    <a:pt x="1048829" y="1947641"/>
                  </a:lnTo>
                  <a:lnTo>
                    <a:pt x="1062630" y="1943641"/>
                  </a:lnTo>
                  <a:lnTo>
                    <a:pt x="1076430" y="1939512"/>
                  </a:lnTo>
                  <a:lnTo>
                    <a:pt x="1090231" y="1935249"/>
                  </a:lnTo>
                  <a:lnTo>
                    <a:pt x="1104031" y="1930849"/>
                  </a:lnTo>
                  <a:lnTo>
                    <a:pt x="1117831" y="1926307"/>
                  </a:lnTo>
                  <a:lnTo>
                    <a:pt x="1131632" y="1921619"/>
                  </a:lnTo>
                  <a:lnTo>
                    <a:pt x="1145432" y="1916780"/>
                  </a:lnTo>
                  <a:lnTo>
                    <a:pt x="1159233" y="1911786"/>
                  </a:lnTo>
                  <a:lnTo>
                    <a:pt x="1173033" y="1906631"/>
                  </a:lnTo>
                  <a:lnTo>
                    <a:pt x="1186833" y="1901310"/>
                  </a:lnTo>
                  <a:lnTo>
                    <a:pt x="1200634" y="1895818"/>
                  </a:lnTo>
                  <a:lnTo>
                    <a:pt x="1214434" y="1890150"/>
                  </a:lnTo>
                  <a:lnTo>
                    <a:pt x="1228235" y="1884301"/>
                  </a:lnTo>
                  <a:lnTo>
                    <a:pt x="1242035" y="1878265"/>
                  </a:lnTo>
                  <a:lnTo>
                    <a:pt x="1255835" y="1872039"/>
                  </a:lnTo>
                  <a:lnTo>
                    <a:pt x="1269636" y="1865616"/>
                  </a:lnTo>
                  <a:lnTo>
                    <a:pt x="1283436" y="1858994"/>
                  </a:lnTo>
                  <a:lnTo>
                    <a:pt x="1297237" y="1852167"/>
                  </a:lnTo>
                  <a:lnTo>
                    <a:pt x="1311037" y="1845135"/>
                  </a:lnTo>
                  <a:lnTo>
                    <a:pt x="1324837" y="1837899"/>
                  </a:lnTo>
                  <a:lnTo>
                    <a:pt x="1338638" y="1830459"/>
                  </a:lnTo>
                  <a:lnTo>
                    <a:pt x="1352438" y="1822815"/>
                  </a:lnTo>
                  <a:lnTo>
                    <a:pt x="1366239" y="1814969"/>
                  </a:lnTo>
                  <a:lnTo>
                    <a:pt x="1380039" y="1806921"/>
                  </a:lnTo>
                  <a:lnTo>
                    <a:pt x="1393839" y="1798674"/>
                  </a:lnTo>
                  <a:lnTo>
                    <a:pt x="1407640" y="1790228"/>
                  </a:lnTo>
                  <a:lnTo>
                    <a:pt x="1421440" y="1781585"/>
                  </a:lnTo>
                  <a:lnTo>
                    <a:pt x="1435241" y="1772748"/>
                  </a:lnTo>
                  <a:lnTo>
                    <a:pt x="1449041" y="1763718"/>
                  </a:lnTo>
                  <a:lnTo>
                    <a:pt x="1462841" y="1754498"/>
                  </a:lnTo>
                  <a:lnTo>
                    <a:pt x="1476642" y="1745091"/>
                  </a:lnTo>
                  <a:lnTo>
                    <a:pt x="1490442" y="1735498"/>
                  </a:lnTo>
                  <a:lnTo>
                    <a:pt x="1504242" y="1725724"/>
                  </a:lnTo>
                  <a:lnTo>
                    <a:pt x="1518043" y="1715770"/>
                  </a:lnTo>
                  <a:lnTo>
                    <a:pt x="1531843" y="1705640"/>
                  </a:lnTo>
                  <a:lnTo>
                    <a:pt x="1545644" y="1695337"/>
                  </a:lnTo>
                  <a:lnTo>
                    <a:pt x="1559444" y="1684865"/>
                  </a:lnTo>
                  <a:lnTo>
                    <a:pt x="1573244" y="1674225"/>
                  </a:lnTo>
                  <a:lnTo>
                    <a:pt x="1587045" y="1663422"/>
                  </a:lnTo>
                  <a:lnTo>
                    <a:pt x="1600845" y="1652459"/>
                  </a:lnTo>
                  <a:lnTo>
                    <a:pt x="1614646" y="1641339"/>
                  </a:lnTo>
                  <a:lnTo>
                    <a:pt x="1628446" y="1630066"/>
                  </a:lnTo>
                  <a:lnTo>
                    <a:pt x="1642246" y="1618642"/>
                  </a:lnTo>
                  <a:lnTo>
                    <a:pt x="1656047" y="1607071"/>
                  </a:lnTo>
                  <a:lnTo>
                    <a:pt x="1669847" y="1595357"/>
                  </a:lnTo>
                  <a:lnTo>
                    <a:pt x="1683648" y="1583502"/>
                  </a:lnTo>
                  <a:lnTo>
                    <a:pt x="1697448" y="1571509"/>
                  </a:lnTo>
                  <a:lnTo>
                    <a:pt x="1711248" y="1559381"/>
                  </a:lnTo>
                  <a:lnTo>
                    <a:pt x="1725049" y="1547122"/>
                  </a:lnTo>
                  <a:lnTo>
                    <a:pt x="1738849" y="1534734"/>
                  </a:lnTo>
                  <a:lnTo>
                    <a:pt x="1752650" y="1522219"/>
                  </a:lnTo>
                  <a:lnTo>
                    <a:pt x="1766450" y="1509580"/>
                  </a:lnTo>
                  <a:lnTo>
                    <a:pt x="1780250" y="1496819"/>
                  </a:lnTo>
                  <a:lnTo>
                    <a:pt x="1794051" y="1483939"/>
                  </a:lnTo>
                  <a:lnTo>
                    <a:pt x="1807851" y="1470940"/>
                  </a:lnTo>
                  <a:lnTo>
                    <a:pt x="1821652" y="1457825"/>
                  </a:lnTo>
                  <a:lnTo>
                    <a:pt x="1835452" y="1444595"/>
                  </a:lnTo>
                  <a:lnTo>
                    <a:pt x="1849252" y="1431251"/>
                  </a:lnTo>
                  <a:lnTo>
                    <a:pt x="1863053" y="1417792"/>
                  </a:lnTo>
                  <a:lnTo>
                    <a:pt x="1876853" y="1404220"/>
                  </a:lnTo>
                  <a:lnTo>
                    <a:pt x="1890654" y="1390534"/>
                  </a:lnTo>
                  <a:lnTo>
                    <a:pt x="1904454" y="1376732"/>
                  </a:lnTo>
                  <a:lnTo>
                    <a:pt x="1918254" y="1362814"/>
                  </a:lnTo>
                  <a:lnTo>
                    <a:pt x="1932055" y="1348776"/>
                  </a:lnTo>
                  <a:lnTo>
                    <a:pt x="1945855" y="1334616"/>
                  </a:lnTo>
                  <a:lnTo>
                    <a:pt x="1959655" y="1320328"/>
                  </a:lnTo>
                  <a:lnTo>
                    <a:pt x="1973456" y="1305909"/>
                  </a:lnTo>
                  <a:lnTo>
                    <a:pt x="1987256" y="1291351"/>
                  </a:lnTo>
                  <a:lnTo>
                    <a:pt x="2001057" y="1276648"/>
                  </a:lnTo>
                  <a:lnTo>
                    <a:pt x="2014857" y="1261790"/>
                  </a:lnTo>
                  <a:lnTo>
                    <a:pt x="2028657" y="1246768"/>
                  </a:lnTo>
                  <a:lnTo>
                    <a:pt x="2042458" y="1231571"/>
                  </a:lnTo>
                  <a:lnTo>
                    <a:pt x="2056258" y="1216189"/>
                  </a:lnTo>
                  <a:lnTo>
                    <a:pt x="2070059" y="1200611"/>
                  </a:lnTo>
                  <a:lnTo>
                    <a:pt x="2083859" y="1184826"/>
                  </a:lnTo>
                  <a:lnTo>
                    <a:pt x="2097659" y="1168826"/>
                  </a:lnTo>
                  <a:lnTo>
                    <a:pt x="2111460" y="1152604"/>
                  </a:lnTo>
                  <a:lnTo>
                    <a:pt x="2125260" y="1136159"/>
                  </a:lnTo>
                  <a:lnTo>
                    <a:pt x="2139061" y="1119490"/>
                  </a:lnTo>
                  <a:lnTo>
                    <a:pt x="2152861" y="1102602"/>
                  </a:lnTo>
                  <a:lnTo>
                    <a:pt x="2166661" y="1085503"/>
                  </a:lnTo>
                  <a:lnTo>
                    <a:pt x="2180462" y="1068204"/>
                  </a:lnTo>
                  <a:lnTo>
                    <a:pt x="2194262" y="1050719"/>
                  </a:lnTo>
                  <a:lnTo>
                    <a:pt x="2208063" y="1033062"/>
                  </a:lnTo>
                  <a:lnTo>
                    <a:pt x="2221863" y="1015249"/>
                  </a:lnTo>
                  <a:lnTo>
                    <a:pt x="2235663" y="997295"/>
                  </a:lnTo>
                  <a:lnTo>
                    <a:pt x="2249464" y="979216"/>
                  </a:lnTo>
                  <a:lnTo>
                    <a:pt x="2263264" y="961026"/>
                  </a:lnTo>
                  <a:lnTo>
                    <a:pt x="2277065" y="942739"/>
                  </a:lnTo>
                  <a:lnTo>
                    <a:pt x="2290865" y="924368"/>
                  </a:lnTo>
                  <a:lnTo>
                    <a:pt x="2304665" y="905924"/>
                  </a:lnTo>
                  <a:lnTo>
                    <a:pt x="2318466" y="887418"/>
                  </a:lnTo>
                  <a:lnTo>
                    <a:pt x="2332266" y="868860"/>
                  </a:lnTo>
                  <a:lnTo>
                    <a:pt x="2346067" y="850259"/>
                  </a:lnTo>
                  <a:lnTo>
                    <a:pt x="2359867" y="831620"/>
                  </a:lnTo>
                  <a:lnTo>
                    <a:pt x="2373667" y="812948"/>
                  </a:lnTo>
                  <a:lnTo>
                    <a:pt x="2387468" y="794246"/>
                  </a:lnTo>
                  <a:lnTo>
                    <a:pt x="2401268" y="775518"/>
                  </a:lnTo>
                  <a:lnTo>
                    <a:pt x="2415068" y="756767"/>
                  </a:lnTo>
                  <a:lnTo>
                    <a:pt x="2428869" y="737995"/>
                  </a:lnTo>
                  <a:lnTo>
                    <a:pt x="2442669" y="719205"/>
                  </a:lnTo>
                  <a:lnTo>
                    <a:pt x="2456470" y="700398"/>
                  </a:lnTo>
                  <a:lnTo>
                    <a:pt x="2470270" y="681576"/>
                  </a:lnTo>
                  <a:lnTo>
                    <a:pt x="2484070" y="662740"/>
                  </a:lnTo>
                  <a:lnTo>
                    <a:pt x="2497871" y="643892"/>
                  </a:lnTo>
                  <a:lnTo>
                    <a:pt x="2511671" y="625034"/>
                  </a:lnTo>
                  <a:lnTo>
                    <a:pt x="2525472" y="606165"/>
                  </a:lnTo>
                  <a:lnTo>
                    <a:pt x="2539272" y="587287"/>
                  </a:lnTo>
                  <a:lnTo>
                    <a:pt x="2553072" y="568401"/>
                  </a:lnTo>
                  <a:lnTo>
                    <a:pt x="2566873" y="549508"/>
                  </a:lnTo>
                  <a:lnTo>
                    <a:pt x="2580673" y="530607"/>
                  </a:lnTo>
                  <a:lnTo>
                    <a:pt x="2594474" y="511701"/>
                  </a:lnTo>
                  <a:lnTo>
                    <a:pt x="2608274" y="492788"/>
                  </a:lnTo>
                  <a:lnTo>
                    <a:pt x="2622074" y="473871"/>
                  </a:lnTo>
                  <a:lnTo>
                    <a:pt x="2635875" y="454948"/>
                  </a:lnTo>
                  <a:lnTo>
                    <a:pt x="2649675" y="436021"/>
                  </a:lnTo>
                  <a:lnTo>
                    <a:pt x="2663476" y="417090"/>
                  </a:lnTo>
                  <a:lnTo>
                    <a:pt x="2677276" y="398155"/>
                  </a:lnTo>
                  <a:lnTo>
                    <a:pt x="2691076" y="379217"/>
                  </a:lnTo>
                  <a:lnTo>
                    <a:pt x="2704877" y="360275"/>
                  </a:lnTo>
                  <a:lnTo>
                    <a:pt x="2718677" y="341330"/>
                  </a:lnTo>
                  <a:lnTo>
                    <a:pt x="2732478" y="322383"/>
                  </a:lnTo>
                  <a:lnTo>
                    <a:pt x="2746278" y="303433"/>
                  </a:lnTo>
                  <a:lnTo>
                    <a:pt x="2760078" y="284481"/>
                  </a:lnTo>
                  <a:lnTo>
                    <a:pt x="2773879" y="265526"/>
                  </a:lnTo>
                  <a:lnTo>
                    <a:pt x="2787679" y="246569"/>
                  </a:lnTo>
                  <a:lnTo>
                    <a:pt x="2801480" y="227611"/>
                  </a:lnTo>
                  <a:lnTo>
                    <a:pt x="2815280" y="208651"/>
                  </a:lnTo>
                  <a:lnTo>
                    <a:pt x="2829080" y="189689"/>
                  </a:lnTo>
                  <a:lnTo>
                    <a:pt x="2842881" y="170725"/>
                  </a:lnTo>
                  <a:lnTo>
                    <a:pt x="2856681" y="151760"/>
                  </a:lnTo>
                  <a:lnTo>
                    <a:pt x="2870482" y="132794"/>
                  </a:lnTo>
                  <a:lnTo>
                    <a:pt x="2884282" y="113826"/>
                  </a:lnTo>
                  <a:lnTo>
                    <a:pt x="2898082" y="94858"/>
                  </a:lnTo>
                  <a:lnTo>
                    <a:pt x="2911883" y="75888"/>
                  </a:lnTo>
                  <a:lnTo>
                    <a:pt x="2925683" y="56917"/>
                  </a:lnTo>
                  <a:lnTo>
                    <a:pt x="2939483" y="37946"/>
                  </a:lnTo>
                  <a:lnTo>
                    <a:pt x="2953284" y="18973"/>
                  </a:lnTo>
                  <a:lnTo>
                    <a:pt x="2967084" y="0"/>
                  </a:lnTo>
                  <a:lnTo>
                    <a:pt x="2967084" y="285533"/>
                  </a:lnTo>
                  <a:lnTo>
                    <a:pt x="2953284" y="300009"/>
                  </a:lnTo>
                  <a:lnTo>
                    <a:pt x="2939483" y="314487"/>
                  </a:lnTo>
                  <a:lnTo>
                    <a:pt x="2925683" y="328968"/>
                  </a:lnTo>
                  <a:lnTo>
                    <a:pt x="2911883" y="343450"/>
                  </a:lnTo>
                  <a:lnTo>
                    <a:pt x="2898082" y="357934"/>
                  </a:lnTo>
                  <a:lnTo>
                    <a:pt x="2884282" y="372421"/>
                  </a:lnTo>
                  <a:lnTo>
                    <a:pt x="2870482" y="386910"/>
                  </a:lnTo>
                  <a:lnTo>
                    <a:pt x="2856681" y="401401"/>
                  </a:lnTo>
                  <a:lnTo>
                    <a:pt x="2842881" y="415895"/>
                  </a:lnTo>
                  <a:lnTo>
                    <a:pt x="2829080" y="430392"/>
                  </a:lnTo>
                  <a:lnTo>
                    <a:pt x="2815280" y="444891"/>
                  </a:lnTo>
                  <a:lnTo>
                    <a:pt x="2801480" y="459394"/>
                  </a:lnTo>
                  <a:lnTo>
                    <a:pt x="2787679" y="473899"/>
                  </a:lnTo>
                  <a:lnTo>
                    <a:pt x="2773879" y="488408"/>
                  </a:lnTo>
                  <a:lnTo>
                    <a:pt x="2760078" y="502920"/>
                  </a:lnTo>
                  <a:lnTo>
                    <a:pt x="2746278" y="517436"/>
                  </a:lnTo>
                  <a:lnTo>
                    <a:pt x="2732478" y="531955"/>
                  </a:lnTo>
                  <a:lnTo>
                    <a:pt x="2718677" y="546479"/>
                  </a:lnTo>
                  <a:lnTo>
                    <a:pt x="2704877" y="561006"/>
                  </a:lnTo>
                  <a:lnTo>
                    <a:pt x="2691076" y="575539"/>
                  </a:lnTo>
                  <a:lnTo>
                    <a:pt x="2677276" y="590075"/>
                  </a:lnTo>
                  <a:lnTo>
                    <a:pt x="2663476" y="604617"/>
                  </a:lnTo>
                  <a:lnTo>
                    <a:pt x="2649675" y="619164"/>
                  </a:lnTo>
                  <a:lnTo>
                    <a:pt x="2635875" y="633717"/>
                  </a:lnTo>
                  <a:lnTo>
                    <a:pt x="2622074" y="648276"/>
                  </a:lnTo>
                  <a:lnTo>
                    <a:pt x="2608274" y="662842"/>
                  </a:lnTo>
                  <a:lnTo>
                    <a:pt x="2594474" y="677414"/>
                  </a:lnTo>
                  <a:lnTo>
                    <a:pt x="2580673" y="691994"/>
                  </a:lnTo>
                  <a:lnTo>
                    <a:pt x="2566873" y="706582"/>
                  </a:lnTo>
                  <a:lnTo>
                    <a:pt x="2553072" y="721178"/>
                  </a:lnTo>
                  <a:lnTo>
                    <a:pt x="2539272" y="735784"/>
                  </a:lnTo>
                  <a:lnTo>
                    <a:pt x="2525472" y="750400"/>
                  </a:lnTo>
                  <a:lnTo>
                    <a:pt x="2511671" y="765027"/>
                  </a:lnTo>
                  <a:lnTo>
                    <a:pt x="2497871" y="779666"/>
                  </a:lnTo>
                  <a:lnTo>
                    <a:pt x="2484070" y="794317"/>
                  </a:lnTo>
                  <a:lnTo>
                    <a:pt x="2470270" y="808983"/>
                  </a:lnTo>
                  <a:lnTo>
                    <a:pt x="2456470" y="823664"/>
                  </a:lnTo>
                  <a:lnTo>
                    <a:pt x="2442669" y="838363"/>
                  </a:lnTo>
                  <a:lnTo>
                    <a:pt x="2428869" y="853080"/>
                  </a:lnTo>
                  <a:lnTo>
                    <a:pt x="2415068" y="867818"/>
                  </a:lnTo>
                  <a:lnTo>
                    <a:pt x="2401268" y="882579"/>
                  </a:lnTo>
                  <a:lnTo>
                    <a:pt x="2387468" y="897365"/>
                  </a:lnTo>
                  <a:lnTo>
                    <a:pt x="2373667" y="912180"/>
                  </a:lnTo>
                  <a:lnTo>
                    <a:pt x="2359867" y="927027"/>
                  </a:lnTo>
                  <a:lnTo>
                    <a:pt x="2346067" y="941909"/>
                  </a:lnTo>
                  <a:lnTo>
                    <a:pt x="2332266" y="956832"/>
                  </a:lnTo>
                  <a:lnTo>
                    <a:pt x="2318466" y="971799"/>
                  </a:lnTo>
                  <a:lnTo>
                    <a:pt x="2304665" y="986815"/>
                  </a:lnTo>
                  <a:lnTo>
                    <a:pt x="2290865" y="1001884"/>
                  </a:lnTo>
                  <a:lnTo>
                    <a:pt x="2277065" y="1017010"/>
                  </a:lnTo>
                  <a:lnTo>
                    <a:pt x="2263264" y="1032200"/>
                  </a:lnTo>
                  <a:lnTo>
                    <a:pt x="2249464" y="1047460"/>
                  </a:lnTo>
                  <a:lnTo>
                    <a:pt x="2235663" y="1062798"/>
                  </a:lnTo>
                  <a:lnTo>
                    <a:pt x="2221863" y="1078223"/>
                  </a:lnTo>
                  <a:lnTo>
                    <a:pt x="2208063" y="1093744"/>
                  </a:lnTo>
                  <a:lnTo>
                    <a:pt x="2194262" y="1109372"/>
                  </a:lnTo>
                  <a:lnTo>
                    <a:pt x="2180462" y="1125115"/>
                  </a:lnTo>
                  <a:lnTo>
                    <a:pt x="2166661" y="1140984"/>
                  </a:lnTo>
                  <a:lnTo>
                    <a:pt x="2152861" y="1156985"/>
                  </a:lnTo>
                  <a:lnTo>
                    <a:pt x="2139061" y="1173124"/>
                  </a:lnTo>
                  <a:lnTo>
                    <a:pt x="2125260" y="1189404"/>
                  </a:lnTo>
                  <a:lnTo>
                    <a:pt x="2111460" y="1205822"/>
                  </a:lnTo>
                  <a:lnTo>
                    <a:pt x="2097659" y="1222375"/>
                  </a:lnTo>
                  <a:lnTo>
                    <a:pt x="2083859" y="1239054"/>
                  </a:lnTo>
                  <a:lnTo>
                    <a:pt x="2070059" y="1255847"/>
                  </a:lnTo>
                  <a:lnTo>
                    <a:pt x="2056258" y="1272740"/>
                  </a:lnTo>
                  <a:lnTo>
                    <a:pt x="2042458" y="1289717"/>
                  </a:lnTo>
                  <a:lnTo>
                    <a:pt x="2028657" y="1306762"/>
                  </a:lnTo>
                  <a:lnTo>
                    <a:pt x="2014857" y="1323858"/>
                  </a:lnTo>
                  <a:lnTo>
                    <a:pt x="2001057" y="1340991"/>
                  </a:lnTo>
                  <a:lnTo>
                    <a:pt x="1987256" y="1358144"/>
                  </a:lnTo>
                  <a:lnTo>
                    <a:pt x="1973456" y="1375304"/>
                  </a:lnTo>
                  <a:lnTo>
                    <a:pt x="1959655" y="1392457"/>
                  </a:lnTo>
                  <a:lnTo>
                    <a:pt x="1945855" y="1409594"/>
                  </a:lnTo>
                  <a:lnTo>
                    <a:pt x="1932055" y="1426702"/>
                  </a:lnTo>
                  <a:lnTo>
                    <a:pt x="1918254" y="1443774"/>
                  </a:lnTo>
                  <a:lnTo>
                    <a:pt x="1904454" y="1460800"/>
                  </a:lnTo>
                  <a:lnTo>
                    <a:pt x="1890654" y="1477773"/>
                  </a:lnTo>
                  <a:lnTo>
                    <a:pt x="1876853" y="1494687"/>
                  </a:lnTo>
                  <a:lnTo>
                    <a:pt x="1863053" y="1511537"/>
                  </a:lnTo>
                  <a:lnTo>
                    <a:pt x="1849252" y="1528315"/>
                  </a:lnTo>
                  <a:lnTo>
                    <a:pt x="1835452" y="1545020"/>
                  </a:lnTo>
                  <a:lnTo>
                    <a:pt x="1821652" y="1561645"/>
                  </a:lnTo>
                  <a:lnTo>
                    <a:pt x="1807851" y="1578188"/>
                  </a:lnTo>
                  <a:lnTo>
                    <a:pt x="1794051" y="1594646"/>
                  </a:lnTo>
                  <a:lnTo>
                    <a:pt x="1780250" y="1611016"/>
                  </a:lnTo>
                  <a:lnTo>
                    <a:pt x="1766450" y="1627296"/>
                  </a:lnTo>
                  <a:lnTo>
                    <a:pt x="1752650" y="1643483"/>
                  </a:lnTo>
                  <a:lnTo>
                    <a:pt x="1738849" y="1659577"/>
                  </a:lnTo>
                  <a:lnTo>
                    <a:pt x="1725049" y="1675576"/>
                  </a:lnTo>
                  <a:lnTo>
                    <a:pt x="1711248" y="1691479"/>
                  </a:lnTo>
                  <a:lnTo>
                    <a:pt x="1697448" y="1707285"/>
                  </a:lnTo>
                  <a:lnTo>
                    <a:pt x="1683648" y="1722995"/>
                  </a:lnTo>
                  <a:lnTo>
                    <a:pt x="1669847" y="1738609"/>
                  </a:lnTo>
                  <a:lnTo>
                    <a:pt x="1656047" y="1754125"/>
                  </a:lnTo>
                  <a:lnTo>
                    <a:pt x="1642246" y="1769546"/>
                  </a:lnTo>
                  <a:lnTo>
                    <a:pt x="1628446" y="1784872"/>
                  </a:lnTo>
                  <a:lnTo>
                    <a:pt x="1614646" y="1800103"/>
                  </a:lnTo>
                  <a:lnTo>
                    <a:pt x="1600845" y="1815242"/>
                  </a:lnTo>
                  <a:lnTo>
                    <a:pt x="1587045" y="1830290"/>
                  </a:lnTo>
                  <a:lnTo>
                    <a:pt x="1573244" y="1845249"/>
                  </a:lnTo>
                  <a:lnTo>
                    <a:pt x="1559444" y="1860122"/>
                  </a:lnTo>
                  <a:lnTo>
                    <a:pt x="1545644" y="1874909"/>
                  </a:lnTo>
                  <a:lnTo>
                    <a:pt x="1531843" y="1889615"/>
                  </a:lnTo>
                  <a:lnTo>
                    <a:pt x="1518043" y="1904242"/>
                  </a:lnTo>
                  <a:lnTo>
                    <a:pt x="1504242" y="1918794"/>
                  </a:lnTo>
                  <a:lnTo>
                    <a:pt x="1490442" y="1933273"/>
                  </a:lnTo>
                  <a:lnTo>
                    <a:pt x="1476642" y="1947684"/>
                  </a:lnTo>
                  <a:lnTo>
                    <a:pt x="1462841" y="1962030"/>
                  </a:lnTo>
                  <a:lnTo>
                    <a:pt x="1449041" y="1976316"/>
                  </a:lnTo>
                  <a:lnTo>
                    <a:pt x="1435241" y="1990546"/>
                  </a:lnTo>
                  <a:lnTo>
                    <a:pt x="1421440" y="2004725"/>
                  </a:lnTo>
                  <a:lnTo>
                    <a:pt x="1407640" y="2018858"/>
                  </a:lnTo>
                  <a:lnTo>
                    <a:pt x="1397957" y="2028745"/>
                  </a:lnTo>
                  <a:close/>
                </a:path>
              </a:pathLst>
            </a:custGeom>
            <a:solidFill>
              <a:srgbClr val="00C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48686" y="4057850"/>
              <a:ext cx="2967084" cy="2013070"/>
            </a:xfrm>
            <a:custGeom>
              <a:avLst/>
              <a:pathLst>
                <a:path w="2967084" h="2013070">
                  <a:moveTo>
                    <a:pt x="0" y="1864630"/>
                  </a:moveTo>
                  <a:lnTo>
                    <a:pt x="0" y="1864630"/>
                  </a:lnTo>
                  <a:lnTo>
                    <a:pt x="13800" y="1871250"/>
                  </a:lnTo>
                  <a:lnTo>
                    <a:pt x="27600" y="1877726"/>
                  </a:lnTo>
                  <a:lnTo>
                    <a:pt x="41401" y="1884058"/>
                  </a:lnTo>
                  <a:lnTo>
                    <a:pt x="55201" y="1890244"/>
                  </a:lnTo>
                  <a:lnTo>
                    <a:pt x="69001" y="1896284"/>
                  </a:lnTo>
                  <a:lnTo>
                    <a:pt x="82802" y="1902178"/>
                  </a:lnTo>
                  <a:lnTo>
                    <a:pt x="96602" y="1907924"/>
                  </a:lnTo>
                  <a:lnTo>
                    <a:pt x="110403" y="1913522"/>
                  </a:lnTo>
                  <a:lnTo>
                    <a:pt x="124203" y="1918972"/>
                  </a:lnTo>
                  <a:lnTo>
                    <a:pt x="138003" y="1924272"/>
                  </a:lnTo>
                  <a:lnTo>
                    <a:pt x="151804" y="1929423"/>
                  </a:lnTo>
                  <a:lnTo>
                    <a:pt x="165604" y="1934423"/>
                  </a:lnTo>
                  <a:lnTo>
                    <a:pt x="179405" y="1939272"/>
                  </a:lnTo>
                  <a:lnTo>
                    <a:pt x="193205" y="1943969"/>
                  </a:lnTo>
                  <a:lnTo>
                    <a:pt x="207005" y="1948514"/>
                  </a:lnTo>
                  <a:lnTo>
                    <a:pt x="220806" y="1952907"/>
                  </a:lnTo>
                  <a:lnTo>
                    <a:pt x="234606" y="1957147"/>
                  </a:lnTo>
                  <a:lnTo>
                    <a:pt x="248407" y="1961233"/>
                  </a:lnTo>
                  <a:lnTo>
                    <a:pt x="262207" y="1965165"/>
                  </a:lnTo>
                  <a:lnTo>
                    <a:pt x="276007" y="1968943"/>
                  </a:lnTo>
                  <a:lnTo>
                    <a:pt x="289808" y="1972566"/>
                  </a:lnTo>
                  <a:lnTo>
                    <a:pt x="303608" y="1976034"/>
                  </a:lnTo>
                  <a:lnTo>
                    <a:pt x="317409" y="1979346"/>
                  </a:lnTo>
                  <a:lnTo>
                    <a:pt x="331209" y="1982503"/>
                  </a:lnTo>
                  <a:lnTo>
                    <a:pt x="345009" y="1985505"/>
                  </a:lnTo>
                  <a:lnTo>
                    <a:pt x="358810" y="1988350"/>
                  </a:lnTo>
                  <a:lnTo>
                    <a:pt x="372610" y="1991039"/>
                  </a:lnTo>
                  <a:lnTo>
                    <a:pt x="386411" y="1993571"/>
                  </a:lnTo>
                  <a:lnTo>
                    <a:pt x="400211" y="1995948"/>
                  </a:lnTo>
                  <a:lnTo>
                    <a:pt x="414011" y="1998169"/>
                  </a:lnTo>
                  <a:lnTo>
                    <a:pt x="427812" y="2000233"/>
                  </a:lnTo>
                  <a:lnTo>
                    <a:pt x="441612" y="2002142"/>
                  </a:lnTo>
                  <a:lnTo>
                    <a:pt x="455413" y="2003895"/>
                  </a:lnTo>
                  <a:lnTo>
                    <a:pt x="469213" y="2005493"/>
                  </a:lnTo>
                  <a:lnTo>
                    <a:pt x="483013" y="2006936"/>
                  </a:lnTo>
                  <a:lnTo>
                    <a:pt x="496814" y="2008225"/>
                  </a:lnTo>
                  <a:lnTo>
                    <a:pt x="510614" y="2009360"/>
                  </a:lnTo>
                  <a:lnTo>
                    <a:pt x="524414" y="2010342"/>
                  </a:lnTo>
                  <a:lnTo>
                    <a:pt x="538215" y="2011172"/>
                  </a:lnTo>
                  <a:lnTo>
                    <a:pt x="552015" y="2011850"/>
                  </a:lnTo>
                  <a:lnTo>
                    <a:pt x="565816" y="2012378"/>
                  </a:lnTo>
                  <a:lnTo>
                    <a:pt x="579616" y="2012756"/>
                  </a:lnTo>
                  <a:lnTo>
                    <a:pt x="593416" y="2012986"/>
                  </a:lnTo>
                  <a:lnTo>
                    <a:pt x="607217" y="2013070"/>
                  </a:lnTo>
                  <a:lnTo>
                    <a:pt x="621017" y="2013007"/>
                  </a:lnTo>
                  <a:lnTo>
                    <a:pt x="634818" y="2012800"/>
                  </a:lnTo>
                  <a:lnTo>
                    <a:pt x="648618" y="2012451"/>
                  </a:lnTo>
                  <a:lnTo>
                    <a:pt x="662418" y="2011960"/>
                  </a:lnTo>
                  <a:lnTo>
                    <a:pt x="676219" y="2011330"/>
                  </a:lnTo>
                  <a:lnTo>
                    <a:pt x="690019" y="2010562"/>
                  </a:lnTo>
                  <a:lnTo>
                    <a:pt x="703820" y="2009659"/>
                  </a:lnTo>
                  <a:lnTo>
                    <a:pt x="717620" y="2008622"/>
                  </a:lnTo>
                  <a:lnTo>
                    <a:pt x="731420" y="2007453"/>
                  </a:lnTo>
                  <a:lnTo>
                    <a:pt x="745221" y="2006153"/>
                  </a:lnTo>
                  <a:lnTo>
                    <a:pt x="759021" y="2004726"/>
                  </a:lnTo>
                  <a:lnTo>
                    <a:pt x="772822" y="2003173"/>
                  </a:lnTo>
                  <a:lnTo>
                    <a:pt x="786622" y="2001495"/>
                  </a:lnTo>
                  <a:lnTo>
                    <a:pt x="800422" y="1999696"/>
                  </a:lnTo>
                  <a:lnTo>
                    <a:pt x="814223" y="1997776"/>
                  </a:lnTo>
                  <a:lnTo>
                    <a:pt x="828023" y="1995737"/>
                  </a:lnTo>
                  <a:lnTo>
                    <a:pt x="841824" y="1993581"/>
                  </a:lnTo>
                  <a:lnTo>
                    <a:pt x="855624" y="1991310"/>
                  </a:lnTo>
                  <a:lnTo>
                    <a:pt x="869424" y="1988924"/>
                  </a:lnTo>
                  <a:lnTo>
                    <a:pt x="883225" y="1986425"/>
                  </a:lnTo>
                  <a:lnTo>
                    <a:pt x="897025" y="1983814"/>
                  </a:lnTo>
                  <a:lnTo>
                    <a:pt x="910826" y="1981091"/>
                  </a:lnTo>
                  <a:lnTo>
                    <a:pt x="924626" y="1978257"/>
                  </a:lnTo>
                  <a:lnTo>
                    <a:pt x="938426" y="1975312"/>
                  </a:lnTo>
                  <a:lnTo>
                    <a:pt x="952227" y="1972255"/>
                  </a:lnTo>
                  <a:lnTo>
                    <a:pt x="966027" y="1969086"/>
                  </a:lnTo>
                  <a:lnTo>
                    <a:pt x="979827" y="1965804"/>
                  </a:lnTo>
                  <a:lnTo>
                    <a:pt x="993628" y="1962408"/>
                  </a:lnTo>
                  <a:lnTo>
                    <a:pt x="1007428" y="1958895"/>
                  </a:lnTo>
                  <a:lnTo>
                    <a:pt x="1021229" y="1955265"/>
                  </a:lnTo>
                  <a:lnTo>
                    <a:pt x="1035029" y="1951515"/>
                  </a:lnTo>
                  <a:lnTo>
                    <a:pt x="1048829" y="1947641"/>
                  </a:lnTo>
                  <a:lnTo>
                    <a:pt x="1062630" y="1943641"/>
                  </a:lnTo>
                  <a:lnTo>
                    <a:pt x="1076430" y="1939512"/>
                  </a:lnTo>
                  <a:lnTo>
                    <a:pt x="1090231" y="1935249"/>
                  </a:lnTo>
                  <a:lnTo>
                    <a:pt x="1104031" y="1930849"/>
                  </a:lnTo>
                  <a:lnTo>
                    <a:pt x="1117831" y="1926307"/>
                  </a:lnTo>
                  <a:lnTo>
                    <a:pt x="1131632" y="1921619"/>
                  </a:lnTo>
                  <a:lnTo>
                    <a:pt x="1145432" y="1916780"/>
                  </a:lnTo>
                  <a:lnTo>
                    <a:pt x="1159233" y="1911786"/>
                  </a:lnTo>
                  <a:lnTo>
                    <a:pt x="1173033" y="1906631"/>
                  </a:lnTo>
                  <a:lnTo>
                    <a:pt x="1186833" y="1901310"/>
                  </a:lnTo>
                  <a:lnTo>
                    <a:pt x="1200634" y="1895818"/>
                  </a:lnTo>
                  <a:lnTo>
                    <a:pt x="1214434" y="1890150"/>
                  </a:lnTo>
                  <a:lnTo>
                    <a:pt x="1228235" y="1884301"/>
                  </a:lnTo>
                  <a:lnTo>
                    <a:pt x="1242035" y="1878265"/>
                  </a:lnTo>
                  <a:lnTo>
                    <a:pt x="1255835" y="1872039"/>
                  </a:lnTo>
                  <a:lnTo>
                    <a:pt x="1269636" y="1865616"/>
                  </a:lnTo>
                  <a:lnTo>
                    <a:pt x="1283436" y="1858994"/>
                  </a:lnTo>
                  <a:lnTo>
                    <a:pt x="1297237" y="1852167"/>
                  </a:lnTo>
                  <a:lnTo>
                    <a:pt x="1311037" y="1845135"/>
                  </a:lnTo>
                  <a:lnTo>
                    <a:pt x="1324837" y="1837899"/>
                  </a:lnTo>
                  <a:lnTo>
                    <a:pt x="1338638" y="1830459"/>
                  </a:lnTo>
                  <a:lnTo>
                    <a:pt x="1352438" y="1822815"/>
                  </a:lnTo>
                  <a:lnTo>
                    <a:pt x="1366239" y="1814969"/>
                  </a:lnTo>
                  <a:lnTo>
                    <a:pt x="1380039" y="1806921"/>
                  </a:lnTo>
                  <a:lnTo>
                    <a:pt x="1393839" y="1798674"/>
                  </a:lnTo>
                  <a:lnTo>
                    <a:pt x="1407640" y="1790228"/>
                  </a:lnTo>
                  <a:lnTo>
                    <a:pt x="1421440" y="1781585"/>
                  </a:lnTo>
                  <a:lnTo>
                    <a:pt x="1435241" y="1772748"/>
                  </a:lnTo>
                  <a:lnTo>
                    <a:pt x="1449041" y="1763718"/>
                  </a:lnTo>
                  <a:lnTo>
                    <a:pt x="1462841" y="1754498"/>
                  </a:lnTo>
                  <a:lnTo>
                    <a:pt x="1476642" y="1745091"/>
                  </a:lnTo>
                  <a:lnTo>
                    <a:pt x="1490442" y="1735498"/>
                  </a:lnTo>
                  <a:lnTo>
                    <a:pt x="1504242" y="1725724"/>
                  </a:lnTo>
                  <a:lnTo>
                    <a:pt x="1518043" y="1715770"/>
                  </a:lnTo>
                  <a:lnTo>
                    <a:pt x="1531843" y="1705640"/>
                  </a:lnTo>
                  <a:lnTo>
                    <a:pt x="1545644" y="1695337"/>
                  </a:lnTo>
                  <a:lnTo>
                    <a:pt x="1559444" y="1684865"/>
                  </a:lnTo>
                  <a:lnTo>
                    <a:pt x="1573244" y="1674225"/>
                  </a:lnTo>
                  <a:lnTo>
                    <a:pt x="1587045" y="1663422"/>
                  </a:lnTo>
                  <a:lnTo>
                    <a:pt x="1600845" y="1652459"/>
                  </a:lnTo>
                  <a:lnTo>
                    <a:pt x="1614646" y="1641339"/>
                  </a:lnTo>
                  <a:lnTo>
                    <a:pt x="1628446" y="1630066"/>
                  </a:lnTo>
                  <a:lnTo>
                    <a:pt x="1642246" y="1618642"/>
                  </a:lnTo>
                  <a:lnTo>
                    <a:pt x="1656047" y="1607071"/>
                  </a:lnTo>
                  <a:lnTo>
                    <a:pt x="1669847" y="1595357"/>
                  </a:lnTo>
                  <a:lnTo>
                    <a:pt x="1683648" y="1583502"/>
                  </a:lnTo>
                  <a:lnTo>
                    <a:pt x="1697448" y="1571509"/>
                  </a:lnTo>
                  <a:lnTo>
                    <a:pt x="1711248" y="1559381"/>
                  </a:lnTo>
                  <a:lnTo>
                    <a:pt x="1725049" y="1547122"/>
                  </a:lnTo>
                  <a:lnTo>
                    <a:pt x="1738849" y="1534734"/>
                  </a:lnTo>
                  <a:lnTo>
                    <a:pt x="1752650" y="1522219"/>
                  </a:lnTo>
                  <a:lnTo>
                    <a:pt x="1766450" y="1509580"/>
                  </a:lnTo>
                  <a:lnTo>
                    <a:pt x="1780250" y="1496819"/>
                  </a:lnTo>
                  <a:lnTo>
                    <a:pt x="1794051" y="1483939"/>
                  </a:lnTo>
                  <a:lnTo>
                    <a:pt x="1807851" y="1470940"/>
                  </a:lnTo>
                  <a:lnTo>
                    <a:pt x="1821652" y="1457825"/>
                  </a:lnTo>
                  <a:lnTo>
                    <a:pt x="1835452" y="1444595"/>
                  </a:lnTo>
                  <a:lnTo>
                    <a:pt x="1849252" y="1431251"/>
                  </a:lnTo>
                  <a:lnTo>
                    <a:pt x="1863053" y="1417792"/>
                  </a:lnTo>
                  <a:lnTo>
                    <a:pt x="1876853" y="1404220"/>
                  </a:lnTo>
                  <a:lnTo>
                    <a:pt x="1890654" y="1390534"/>
                  </a:lnTo>
                  <a:lnTo>
                    <a:pt x="1904454" y="1376732"/>
                  </a:lnTo>
                  <a:lnTo>
                    <a:pt x="1918254" y="1362814"/>
                  </a:lnTo>
                  <a:lnTo>
                    <a:pt x="1932055" y="1348776"/>
                  </a:lnTo>
                  <a:lnTo>
                    <a:pt x="1945855" y="1334616"/>
                  </a:lnTo>
                  <a:lnTo>
                    <a:pt x="1959655" y="1320328"/>
                  </a:lnTo>
                  <a:lnTo>
                    <a:pt x="1973456" y="1305909"/>
                  </a:lnTo>
                  <a:lnTo>
                    <a:pt x="1987256" y="1291351"/>
                  </a:lnTo>
                  <a:lnTo>
                    <a:pt x="2001057" y="1276648"/>
                  </a:lnTo>
                  <a:lnTo>
                    <a:pt x="2014857" y="1261790"/>
                  </a:lnTo>
                  <a:lnTo>
                    <a:pt x="2028657" y="1246768"/>
                  </a:lnTo>
                  <a:lnTo>
                    <a:pt x="2042458" y="1231571"/>
                  </a:lnTo>
                  <a:lnTo>
                    <a:pt x="2056258" y="1216189"/>
                  </a:lnTo>
                  <a:lnTo>
                    <a:pt x="2070059" y="1200611"/>
                  </a:lnTo>
                  <a:lnTo>
                    <a:pt x="2083859" y="1184826"/>
                  </a:lnTo>
                  <a:lnTo>
                    <a:pt x="2097659" y="1168826"/>
                  </a:lnTo>
                  <a:lnTo>
                    <a:pt x="2111460" y="1152604"/>
                  </a:lnTo>
                  <a:lnTo>
                    <a:pt x="2125260" y="1136159"/>
                  </a:lnTo>
                  <a:lnTo>
                    <a:pt x="2139061" y="1119490"/>
                  </a:lnTo>
                  <a:lnTo>
                    <a:pt x="2152861" y="1102602"/>
                  </a:lnTo>
                  <a:lnTo>
                    <a:pt x="2166661" y="1085503"/>
                  </a:lnTo>
                  <a:lnTo>
                    <a:pt x="2180462" y="1068204"/>
                  </a:lnTo>
                  <a:lnTo>
                    <a:pt x="2194262" y="1050719"/>
                  </a:lnTo>
                  <a:lnTo>
                    <a:pt x="2208063" y="1033062"/>
                  </a:lnTo>
                  <a:lnTo>
                    <a:pt x="2221863" y="1015249"/>
                  </a:lnTo>
                  <a:lnTo>
                    <a:pt x="2235663" y="997295"/>
                  </a:lnTo>
                  <a:lnTo>
                    <a:pt x="2249464" y="979216"/>
                  </a:lnTo>
                  <a:lnTo>
                    <a:pt x="2263264" y="961026"/>
                  </a:lnTo>
                  <a:lnTo>
                    <a:pt x="2277065" y="942739"/>
                  </a:lnTo>
                  <a:lnTo>
                    <a:pt x="2290865" y="924368"/>
                  </a:lnTo>
                  <a:lnTo>
                    <a:pt x="2304665" y="905924"/>
                  </a:lnTo>
                  <a:lnTo>
                    <a:pt x="2318466" y="887418"/>
                  </a:lnTo>
                  <a:lnTo>
                    <a:pt x="2332266" y="868860"/>
                  </a:lnTo>
                  <a:lnTo>
                    <a:pt x="2346067" y="850259"/>
                  </a:lnTo>
                  <a:lnTo>
                    <a:pt x="2359867" y="831620"/>
                  </a:lnTo>
                  <a:lnTo>
                    <a:pt x="2373667" y="812948"/>
                  </a:lnTo>
                  <a:lnTo>
                    <a:pt x="2387468" y="794246"/>
                  </a:lnTo>
                  <a:lnTo>
                    <a:pt x="2401268" y="775518"/>
                  </a:lnTo>
                  <a:lnTo>
                    <a:pt x="2415068" y="756767"/>
                  </a:lnTo>
                  <a:lnTo>
                    <a:pt x="2428869" y="737995"/>
                  </a:lnTo>
                  <a:lnTo>
                    <a:pt x="2442669" y="719205"/>
                  </a:lnTo>
                  <a:lnTo>
                    <a:pt x="2456470" y="700398"/>
                  </a:lnTo>
                  <a:lnTo>
                    <a:pt x="2470270" y="681576"/>
                  </a:lnTo>
                  <a:lnTo>
                    <a:pt x="2484070" y="662740"/>
                  </a:lnTo>
                  <a:lnTo>
                    <a:pt x="2497871" y="643892"/>
                  </a:lnTo>
                  <a:lnTo>
                    <a:pt x="2511671" y="625034"/>
                  </a:lnTo>
                  <a:lnTo>
                    <a:pt x="2525472" y="606165"/>
                  </a:lnTo>
                  <a:lnTo>
                    <a:pt x="2539272" y="587287"/>
                  </a:lnTo>
                  <a:lnTo>
                    <a:pt x="2553072" y="568401"/>
                  </a:lnTo>
                  <a:lnTo>
                    <a:pt x="2566873" y="549508"/>
                  </a:lnTo>
                  <a:lnTo>
                    <a:pt x="2580673" y="530607"/>
                  </a:lnTo>
                  <a:lnTo>
                    <a:pt x="2594474" y="511701"/>
                  </a:lnTo>
                  <a:lnTo>
                    <a:pt x="2608274" y="492788"/>
                  </a:lnTo>
                  <a:lnTo>
                    <a:pt x="2622074" y="473871"/>
                  </a:lnTo>
                  <a:lnTo>
                    <a:pt x="2635875" y="454948"/>
                  </a:lnTo>
                  <a:lnTo>
                    <a:pt x="2649675" y="436021"/>
                  </a:lnTo>
                  <a:lnTo>
                    <a:pt x="2663476" y="417090"/>
                  </a:lnTo>
                  <a:lnTo>
                    <a:pt x="2677276" y="398155"/>
                  </a:lnTo>
                  <a:lnTo>
                    <a:pt x="2691076" y="379217"/>
                  </a:lnTo>
                  <a:lnTo>
                    <a:pt x="2704877" y="360275"/>
                  </a:lnTo>
                  <a:lnTo>
                    <a:pt x="2718677" y="341330"/>
                  </a:lnTo>
                  <a:lnTo>
                    <a:pt x="2732478" y="322383"/>
                  </a:lnTo>
                  <a:lnTo>
                    <a:pt x="2746278" y="303433"/>
                  </a:lnTo>
                  <a:lnTo>
                    <a:pt x="2760078" y="284481"/>
                  </a:lnTo>
                  <a:lnTo>
                    <a:pt x="2773879" y="265526"/>
                  </a:lnTo>
                  <a:lnTo>
                    <a:pt x="2787679" y="246569"/>
                  </a:lnTo>
                  <a:lnTo>
                    <a:pt x="2801480" y="227611"/>
                  </a:lnTo>
                  <a:lnTo>
                    <a:pt x="2815280" y="208651"/>
                  </a:lnTo>
                  <a:lnTo>
                    <a:pt x="2829080" y="189689"/>
                  </a:lnTo>
                  <a:lnTo>
                    <a:pt x="2842881" y="170725"/>
                  </a:lnTo>
                  <a:lnTo>
                    <a:pt x="2856681" y="151760"/>
                  </a:lnTo>
                  <a:lnTo>
                    <a:pt x="2870482" y="132794"/>
                  </a:lnTo>
                  <a:lnTo>
                    <a:pt x="2884282" y="113826"/>
                  </a:lnTo>
                  <a:lnTo>
                    <a:pt x="2898082" y="94858"/>
                  </a:lnTo>
                  <a:lnTo>
                    <a:pt x="2911883" y="75888"/>
                  </a:lnTo>
                  <a:lnTo>
                    <a:pt x="2925683" y="56917"/>
                  </a:lnTo>
                  <a:lnTo>
                    <a:pt x="2939483" y="37946"/>
                  </a:lnTo>
                  <a:lnTo>
                    <a:pt x="2953284" y="18973"/>
                  </a:lnTo>
                  <a:lnTo>
                    <a:pt x="2967084" y="0"/>
                  </a:lnTo>
                  <a:lnTo>
                    <a:pt x="29670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546643" y="4343383"/>
              <a:ext cx="1569127" cy="1743211"/>
            </a:xfrm>
            <a:custGeom>
              <a:avLst/>
              <a:pathLst>
                <a:path w="1569127" h="1743211">
                  <a:moveTo>
                    <a:pt x="1569127" y="0"/>
                  </a:moveTo>
                  <a:lnTo>
                    <a:pt x="1569127" y="0"/>
                  </a:lnTo>
                  <a:lnTo>
                    <a:pt x="1555326" y="14476"/>
                  </a:lnTo>
                  <a:lnTo>
                    <a:pt x="1541526" y="28954"/>
                  </a:lnTo>
                  <a:lnTo>
                    <a:pt x="1527726" y="43434"/>
                  </a:lnTo>
                  <a:lnTo>
                    <a:pt x="1513925" y="57916"/>
                  </a:lnTo>
                  <a:lnTo>
                    <a:pt x="1500125" y="72401"/>
                  </a:lnTo>
                  <a:lnTo>
                    <a:pt x="1486324" y="86887"/>
                  </a:lnTo>
                  <a:lnTo>
                    <a:pt x="1472524" y="101376"/>
                  </a:lnTo>
                  <a:lnTo>
                    <a:pt x="1458724" y="115868"/>
                  </a:lnTo>
                  <a:lnTo>
                    <a:pt x="1444923" y="130362"/>
                  </a:lnTo>
                  <a:lnTo>
                    <a:pt x="1431123" y="144858"/>
                  </a:lnTo>
                  <a:lnTo>
                    <a:pt x="1417323" y="159358"/>
                  </a:lnTo>
                  <a:lnTo>
                    <a:pt x="1403522" y="173860"/>
                  </a:lnTo>
                  <a:lnTo>
                    <a:pt x="1389722" y="188366"/>
                  </a:lnTo>
                  <a:lnTo>
                    <a:pt x="1375921" y="202874"/>
                  </a:lnTo>
                  <a:lnTo>
                    <a:pt x="1362121" y="217387"/>
                  </a:lnTo>
                  <a:lnTo>
                    <a:pt x="1348321" y="231902"/>
                  </a:lnTo>
                  <a:lnTo>
                    <a:pt x="1334520" y="246422"/>
                  </a:lnTo>
                  <a:lnTo>
                    <a:pt x="1320720" y="260945"/>
                  </a:lnTo>
                  <a:lnTo>
                    <a:pt x="1306919" y="275473"/>
                  </a:lnTo>
                  <a:lnTo>
                    <a:pt x="1293119" y="290005"/>
                  </a:lnTo>
                  <a:lnTo>
                    <a:pt x="1279319" y="304542"/>
                  </a:lnTo>
                  <a:lnTo>
                    <a:pt x="1265518" y="319084"/>
                  </a:lnTo>
                  <a:lnTo>
                    <a:pt x="1251718" y="333631"/>
                  </a:lnTo>
                  <a:lnTo>
                    <a:pt x="1237917" y="348184"/>
                  </a:lnTo>
                  <a:lnTo>
                    <a:pt x="1224117" y="362743"/>
                  </a:lnTo>
                  <a:lnTo>
                    <a:pt x="1210317" y="377308"/>
                  </a:lnTo>
                  <a:lnTo>
                    <a:pt x="1196516" y="391881"/>
                  </a:lnTo>
                  <a:lnTo>
                    <a:pt x="1182716" y="406460"/>
                  </a:lnTo>
                  <a:lnTo>
                    <a:pt x="1168915" y="421048"/>
                  </a:lnTo>
                  <a:lnTo>
                    <a:pt x="1155115" y="435645"/>
                  </a:lnTo>
                  <a:lnTo>
                    <a:pt x="1141315" y="450251"/>
                  </a:lnTo>
                  <a:lnTo>
                    <a:pt x="1127514" y="464866"/>
                  </a:lnTo>
                  <a:lnTo>
                    <a:pt x="1113714" y="479493"/>
                  </a:lnTo>
                  <a:lnTo>
                    <a:pt x="1099913" y="494132"/>
                  </a:lnTo>
                  <a:lnTo>
                    <a:pt x="1086113" y="508784"/>
                  </a:lnTo>
                  <a:lnTo>
                    <a:pt x="1072313" y="523449"/>
                  </a:lnTo>
                  <a:lnTo>
                    <a:pt x="1058512" y="538131"/>
                  </a:lnTo>
                  <a:lnTo>
                    <a:pt x="1044712" y="552829"/>
                  </a:lnTo>
                  <a:lnTo>
                    <a:pt x="1030911" y="567546"/>
                  </a:lnTo>
                  <a:lnTo>
                    <a:pt x="1017111" y="582284"/>
                  </a:lnTo>
                  <a:lnTo>
                    <a:pt x="1003311" y="597045"/>
                  </a:lnTo>
                  <a:lnTo>
                    <a:pt x="989510" y="611831"/>
                  </a:lnTo>
                  <a:lnTo>
                    <a:pt x="975710" y="626646"/>
                  </a:lnTo>
                  <a:lnTo>
                    <a:pt x="961910" y="641493"/>
                  </a:lnTo>
                  <a:lnTo>
                    <a:pt x="948109" y="656376"/>
                  </a:lnTo>
                  <a:lnTo>
                    <a:pt x="934309" y="671298"/>
                  </a:lnTo>
                  <a:lnTo>
                    <a:pt x="920508" y="686266"/>
                  </a:lnTo>
                  <a:lnTo>
                    <a:pt x="906708" y="701282"/>
                  </a:lnTo>
                  <a:lnTo>
                    <a:pt x="892908" y="716350"/>
                  </a:lnTo>
                  <a:lnTo>
                    <a:pt x="879107" y="731476"/>
                  </a:lnTo>
                  <a:lnTo>
                    <a:pt x="865307" y="746666"/>
                  </a:lnTo>
                  <a:lnTo>
                    <a:pt x="851506" y="761926"/>
                  </a:lnTo>
                  <a:lnTo>
                    <a:pt x="837706" y="777264"/>
                  </a:lnTo>
                  <a:lnTo>
                    <a:pt x="823906" y="792689"/>
                  </a:lnTo>
                  <a:lnTo>
                    <a:pt x="810105" y="808211"/>
                  </a:lnTo>
                  <a:lnTo>
                    <a:pt x="796305" y="823838"/>
                  </a:lnTo>
                  <a:lnTo>
                    <a:pt x="782504" y="839582"/>
                  </a:lnTo>
                  <a:lnTo>
                    <a:pt x="768704" y="855450"/>
                  </a:lnTo>
                  <a:lnTo>
                    <a:pt x="754904" y="871451"/>
                  </a:lnTo>
                  <a:lnTo>
                    <a:pt x="741103" y="887590"/>
                  </a:lnTo>
                  <a:lnTo>
                    <a:pt x="727303" y="903870"/>
                  </a:lnTo>
                  <a:lnTo>
                    <a:pt x="713502" y="920289"/>
                  </a:lnTo>
                  <a:lnTo>
                    <a:pt x="699702" y="936842"/>
                  </a:lnTo>
                  <a:lnTo>
                    <a:pt x="685902" y="953521"/>
                  </a:lnTo>
                  <a:lnTo>
                    <a:pt x="672101" y="970313"/>
                  </a:lnTo>
                  <a:lnTo>
                    <a:pt x="658301" y="987206"/>
                  </a:lnTo>
                  <a:lnTo>
                    <a:pt x="644500" y="1004183"/>
                  </a:lnTo>
                  <a:lnTo>
                    <a:pt x="630700" y="1021228"/>
                  </a:lnTo>
                  <a:lnTo>
                    <a:pt x="616900" y="1038325"/>
                  </a:lnTo>
                  <a:lnTo>
                    <a:pt x="603099" y="1055457"/>
                  </a:lnTo>
                  <a:lnTo>
                    <a:pt x="589299" y="1072610"/>
                  </a:lnTo>
                  <a:lnTo>
                    <a:pt x="575498" y="1089770"/>
                  </a:lnTo>
                  <a:lnTo>
                    <a:pt x="561698" y="1106924"/>
                  </a:lnTo>
                  <a:lnTo>
                    <a:pt x="547898" y="1124060"/>
                  </a:lnTo>
                  <a:lnTo>
                    <a:pt x="534097" y="1141169"/>
                  </a:lnTo>
                  <a:lnTo>
                    <a:pt x="520297" y="1158240"/>
                  </a:lnTo>
                  <a:lnTo>
                    <a:pt x="506497" y="1175266"/>
                  </a:lnTo>
                  <a:lnTo>
                    <a:pt x="492696" y="1192240"/>
                  </a:lnTo>
                  <a:lnTo>
                    <a:pt x="478896" y="1209154"/>
                  </a:lnTo>
                  <a:lnTo>
                    <a:pt x="465095" y="1226003"/>
                  </a:lnTo>
                  <a:lnTo>
                    <a:pt x="451295" y="1242782"/>
                  </a:lnTo>
                  <a:lnTo>
                    <a:pt x="437495" y="1259486"/>
                  </a:lnTo>
                  <a:lnTo>
                    <a:pt x="423694" y="1276112"/>
                  </a:lnTo>
                  <a:lnTo>
                    <a:pt x="409894" y="1292655"/>
                  </a:lnTo>
                  <a:lnTo>
                    <a:pt x="396093" y="1309113"/>
                  </a:lnTo>
                  <a:lnTo>
                    <a:pt x="382293" y="1325483"/>
                  </a:lnTo>
                  <a:lnTo>
                    <a:pt x="368493" y="1341762"/>
                  </a:lnTo>
                  <a:lnTo>
                    <a:pt x="354692" y="1357950"/>
                  </a:lnTo>
                  <a:lnTo>
                    <a:pt x="340892" y="1374043"/>
                  </a:lnTo>
                  <a:lnTo>
                    <a:pt x="327091" y="1390042"/>
                  </a:lnTo>
                  <a:lnTo>
                    <a:pt x="313291" y="1405945"/>
                  </a:lnTo>
                  <a:lnTo>
                    <a:pt x="299491" y="1421752"/>
                  </a:lnTo>
                  <a:lnTo>
                    <a:pt x="285690" y="1437462"/>
                  </a:lnTo>
                  <a:lnTo>
                    <a:pt x="271890" y="1453075"/>
                  </a:lnTo>
                  <a:lnTo>
                    <a:pt x="258089" y="1468592"/>
                  </a:lnTo>
                  <a:lnTo>
                    <a:pt x="244289" y="1484012"/>
                  </a:lnTo>
                  <a:lnTo>
                    <a:pt x="230489" y="1499338"/>
                  </a:lnTo>
                  <a:lnTo>
                    <a:pt x="216688" y="1514570"/>
                  </a:lnTo>
                  <a:lnTo>
                    <a:pt x="202888" y="1529709"/>
                  </a:lnTo>
                  <a:lnTo>
                    <a:pt x="189087" y="1544757"/>
                  </a:lnTo>
                  <a:lnTo>
                    <a:pt x="175287" y="1559716"/>
                  </a:lnTo>
                  <a:lnTo>
                    <a:pt x="161487" y="1574588"/>
                  </a:lnTo>
                  <a:lnTo>
                    <a:pt x="147686" y="1589376"/>
                  </a:lnTo>
                  <a:lnTo>
                    <a:pt x="133886" y="1604082"/>
                  </a:lnTo>
                  <a:lnTo>
                    <a:pt x="120085" y="1618709"/>
                  </a:lnTo>
                  <a:lnTo>
                    <a:pt x="106285" y="1633260"/>
                  </a:lnTo>
                  <a:lnTo>
                    <a:pt x="92485" y="1647739"/>
                  </a:lnTo>
                  <a:lnTo>
                    <a:pt x="78684" y="1662150"/>
                  </a:lnTo>
                  <a:lnTo>
                    <a:pt x="64884" y="1676497"/>
                  </a:lnTo>
                  <a:lnTo>
                    <a:pt x="51083" y="1690783"/>
                  </a:lnTo>
                  <a:lnTo>
                    <a:pt x="37283" y="1705013"/>
                  </a:lnTo>
                  <a:lnTo>
                    <a:pt x="23483" y="1719192"/>
                  </a:lnTo>
                  <a:lnTo>
                    <a:pt x="9682" y="1733324"/>
                  </a:lnTo>
                  <a:lnTo>
                    <a:pt x="0" y="17432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589673" y="4001025"/>
              <a:ext cx="1526097" cy="2085569"/>
            </a:xfrm>
            <a:custGeom>
              <a:avLst/>
              <a:pathLst>
                <a:path w="1526097" h="2085569">
                  <a:moveTo>
                    <a:pt x="0" y="2085569"/>
                  </a:moveTo>
                  <a:lnTo>
                    <a:pt x="8054" y="2074185"/>
                  </a:lnTo>
                  <a:lnTo>
                    <a:pt x="21854" y="2054794"/>
                  </a:lnTo>
                  <a:lnTo>
                    <a:pt x="35654" y="2035518"/>
                  </a:lnTo>
                  <a:lnTo>
                    <a:pt x="49455" y="2016356"/>
                  </a:lnTo>
                  <a:lnTo>
                    <a:pt x="63255" y="1997308"/>
                  </a:lnTo>
                  <a:lnTo>
                    <a:pt x="77056" y="1978371"/>
                  </a:lnTo>
                  <a:lnTo>
                    <a:pt x="90856" y="1959545"/>
                  </a:lnTo>
                  <a:lnTo>
                    <a:pt x="104656" y="1940829"/>
                  </a:lnTo>
                  <a:lnTo>
                    <a:pt x="118457" y="1922222"/>
                  </a:lnTo>
                  <a:lnTo>
                    <a:pt x="132257" y="1903722"/>
                  </a:lnTo>
                  <a:lnTo>
                    <a:pt x="146057" y="1885328"/>
                  </a:lnTo>
                  <a:lnTo>
                    <a:pt x="159858" y="1867038"/>
                  </a:lnTo>
                  <a:lnTo>
                    <a:pt x="173658" y="1848851"/>
                  </a:lnTo>
                  <a:lnTo>
                    <a:pt x="187459" y="1830766"/>
                  </a:lnTo>
                  <a:lnTo>
                    <a:pt x="201259" y="1812781"/>
                  </a:lnTo>
                  <a:lnTo>
                    <a:pt x="215059" y="1794894"/>
                  </a:lnTo>
                  <a:lnTo>
                    <a:pt x="228860" y="1777104"/>
                  </a:lnTo>
                  <a:lnTo>
                    <a:pt x="242660" y="1759408"/>
                  </a:lnTo>
                  <a:lnTo>
                    <a:pt x="256461" y="1741805"/>
                  </a:lnTo>
                  <a:lnTo>
                    <a:pt x="270261" y="1724292"/>
                  </a:lnTo>
                  <a:lnTo>
                    <a:pt x="284061" y="1706867"/>
                  </a:lnTo>
                  <a:lnTo>
                    <a:pt x="297862" y="1689529"/>
                  </a:lnTo>
                  <a:lnTo>
                    <a:pt x="311662" y="1672274"/>
                  </a:lnTo>
                  <a:lnTo>
                    <a:pt x="325463" y="1655099"/>
                  </a:lnTo>
                  <a:lnTo>
                    <a:pt x="339263" y="1638002"/>
                  </a:lnTo>
                  <a:lnTo>
                    <a:pt x="353063" y="1620980"/>
                  </a:lnTo>
                  <a:lnTo>
                    <a:pt x="366864" y="1604029"/>
                  </a:lnTo>
                  <a:lnTo>
                    <a:pt x="380664" y="1587146"/>
                  </a:lnTo>
                  <a:lnTo>
                    <a:pt x="394465" y="1570327"/>
                  </a:lnTo>
                  <a:lnTo>
                    <a:pt x="408265" y="1553568"/>
                  </a:lnTo>
                  <a:lnTo>
                    <a:pt x="422065" y="1536863"/>
                  </a:lnTo>
                  <a:lnTo>
                    <a:pt x="435866" y="1520209"/>
                  </a:lnTo>
                  <a:lnTo>
                    <a:pt x="449666" y="1503598"/>
                  </a:lnTo>
                  <a:lnTo>
                    <a:pt x="463467" y="1487026"/>
                  </a:lnTo>
                  <a:lnTo>
                    <a:pt x="477267" y="1470484"/>
                  </a:lnTo>
                  <a:lnTo>
                    <a:pt x="491067" y="1453966"/>
                  </a:lnTo>
                  <a:lnTo>
                    <a:pt x="504868" y="1437462"/>
                  </a:lnTo>
                  <a:lnTo>
                    <a:pt x="518668" y="1420962"/>
                  </a:lnTo>
                  <a:lnTo>
                    <a:pt x="532469" y="1404456"/>
                  </a:lnTo>
                  <a:lnTo>
                    <a:pt x="546269" y="1387930"/>
                  </a:lnTo>
                  <a:lnTo>
                    <a:pt x="560069" y="1371371"/>
                  </a:lnTo>
                  <a:lnTo>
                    <a:pt x="573870" y="1354762"/>
                  </a:lnTo>
                  <a:lnTo>
                    <a:pt x="587670" y="1338086"/>
                  </a:lnTo>
                  <a:lnTo>
                    <a:pt x="601471" y="1321324"/>
                  </a:lnTo>
                  <a:lnTo>
                    <a:pt x="615271" y="1304454"/>
                  </a:lnTo>
                  <a:lnTo>
                    <a:pt x="629071" y="1287454"/>
                  </a:lnTo>
                  <a:lnTo>
                    <a:pt x="642872" y="1270304"/>
                  </a:lnTo>
                  <a:lnTo>
                    <a:pt x="656672" y="1252982"/>
                  </a:lnTo>
                  <a:lnTo>
                    <a:pt x="670472" y="1235470"/>
                  </a:lnTo>
                  <a:lnTo>
                    <a:pt x="684273" y="1217752"/>
                  </a:lnTo>
                  <a:lnTo>
                    <a:pt x="698073" y="1199818"/>
                  </a:lnTo>
                  <a:lnTo>
                    <a:pt x="711874" y="1181666"/>
                  </a:lnTo>
                  <a:lnTo>
                    <a:pt x="725674" y="1163297"/>
                  </a:lnTo>
                  <a:lnTo>
                    <a:pt x="739474" y="1144718"/>
                  </a:lnTo>
                  <a:lnTo>
                    <a:pt x="753275" y="1125942"/>
                  </a:lnTo>
                  <a:lnTo>
                    <a:pt x="767075" y="1106984"/>
                  </a:lnTo>
                  <a:lnTo>
                    <a:pt x="780876" y="1087860"/>
                  </a:lnTo>
                  <a:lnTo>
                    <a:pt x="794676" y="1068588"/>
                  </a:lnTo>
                  <a:lnTo>
                    <a:pt x="808476" y="1049185"/>
                  </a:lnTo>
                  <a:lnTo>
                    <a:pt x="822277" y="1029667"/>
                  </a:lnTo>
                  <a:lnTo>
                    <a:pt x="836077" y="1010048"/>
                  </a:lnTo>
                  <a:lnTo>
                    <a:pt x="849878" y="990341"/>
                  </a:lnTo>
                  <a:lnTo>
                    <a:pt x="863678" y="970556"/>
                  </a:lnTo>
                  <a:lnTo>
                    <a:pt x="877478" y="950705"/>
                  </a:lnTo>
                  <a:lnTo>
                    <a:pt x="891279" y="930794"/>
                  </a:lnTo>
                  <a:lnTo>
                    <a:pt x="905079" y="910831"/>
                  </a:lnTo>
                  <a:lnTo>
                    <a:pt x="918880" y="890824"/>
                  </a:lnTo>
                  <a:lnTo>
                    <a:pt x="932680" y="870777"/>
                  </a:lnTo>
                  <a:lnTo>
                    <a:pt x="946480" y="850698"/>
                  </a:lnTo>
                  <a:lnTo>
                    <a:pt x="960281" y="830588"/>
                  </a:lnTo>
                  <a:lnTo>
                    <a:pt x="974081" y="810454"/>
                  </a:lnTo>
                  <a:lnTo>
                    <a:pt x="987882" y="790298"/>
                  </a:lnTo>
                  <a:lnTo>
                    <a:pt x="1001682" y="770123"/>
                  </a:lnTo>
                  <a:lnTo>
                    <a:pt x="1015482" y="749931"/>
                  </a:lnTo>
                  <a:lnTo>
                    <a:pt x="1029283" y="729725"/>
                  </a:lnTo>
                  <a:lnTo>
                    <a:pt x="1043083" y="709506"/>
                  </a:lnTo>
                  <a:lnTo>
                    <a:pt x="1056884" y="689277"/>
                  </a:lnTo>
                  <a:lnTo>
                    <a:pt x="1070684" y="669039"/>
                  </a:lnTo>
                  <a:lnTo>
                    <a:pt x="1084484" y="648792"/>
                  </a:lnTo>
                  <a:lnTo>
                    <a:pt x="1098285" y="628538"/>
                  </a:lnTo>
                  <a:lnTo>
                    <a:pt x="1112085" y="608279"/>
                  </a:lnTo>
                  <a:lnTo>
                    <a:pt x="1125885" y="588014"/>
                  </a:lnTo>
                  <a:lnTo>
                    <a:pt x="1139686" y="567745"/>
                  </a:lnTo>
                  <a:lnTo>
                    <a:pt x="1153486" y="547472"/>
                  </a:lnTo>
                  <a:lnTo>
                    <a:pt x="1167287" y="527197"/>
                  </a:lnTo>
                  <a:lnTo>
                    <a:pt x="1181087" y="506919"/>
                  </a:lnTo>
                  <a:lnTo>
                    <a:pt x="1194887" y="486639"/>
                  </a:lnTo>
                  <a:lnTo>
                    <a:pt x="1208688" y="466357"/>
                  </a:lnTo>
                  <a:lnTo>
                    <a:pt x="1222488" y="446074"/>
                  </a:lnTo>
                  <a:lnTo>
                    <a:pt x="1236289" y="425790"/>
                  </a:lnTo>
                  <a:lnTo>
                    <a:pt x="1250089" y="405506"/>
                  </a:lnTo>
                  <a:lnTo>
                    <a:pt x="1263889" y="385222"/>
                  </a:lnTo>
                  <a:lnTo>
                    <a:pt x="1277690" y="364937"/>
                  </a:lnTo>
                  <a:lnTo>
                    <a:pt x="1291490" y="344653"/>
                  </a:lnTo>
                  <a:lnTo>
                    <a:pt x="1305291" y="324370"/>
                  </a:lnTo>
                  <a:lnTo>
                    <a:pt x="1319091" y="304086"/>
                  </a:lnTo>
                  <a:lnTo>
                    <a:pt x="1332891" y="283804"/>
                  </a:lnTo>
                  <a:lnTo>
                    <a:pt x="1346692" y="263523"/>
                  </a:lnTo>
                  <a:lnTo>
                    <a:pt x="1360492" y="243243"/>
                  </a:lnTo>
                  <a:lnTo>
                    <a:pt x="1374293" y="222963"/>
                  </a:lnTo>
                  <a:lnTo>
                    <a:pt x="1388093" y="202686"/>
                  </a:lnTo>
                  <a:lnTo>
                    <a:pt x="1401893" y="182409"/>
                  </a:lnTo>
                  <a:lnTo>
                    <a:pt x="1415694" y="162135"/>
                  </a:lnTo>
                  <a:lnTo>
                    <a:pt x="1429494" y="141861"/>
                  </a:lnTo>
                  <a:lnTo>
                    <a:pt x="1443295" y="121590"/>
                  </a:lnTo>
                  <a:lnTo>
                    <a:pt x="1457095" y="101320"/>
                  </a:lnTo>
                  <a:lnTo>
                    <a:pt x="1470895" y="81052"/>
                  </a:lnTo>
                  <a:lnTo>
                    <a:pt x="1484696" y="60786"/>
                  </a:lnTo>
                  <a:lnTo>
                    <a:pt x="1498496" y="40522"/>
                  </a:lnTo>
                  <a:lnTo>
                    <a:pt x="1512297" y="20260"/>
                  </a:lnTo>
                  <a:lnTo>
                    <a:pt x="1526097" y="0"/>
                  </a:lnTo>
                  <a:lnTo>
                    <a:pt x="1526097" y="352616"/>
                  </a:lnTo>
                  <a:lnTo>
                    <a:pt x="1512297" y="367219"/>
                  </a:lnTo>
                  <a:lnTo>
                    <a:pt x="1498496" y="381827"/>
                  </a:lnTo>
                  <a:lnTo>
                    <a:pt x="1484696" y="396441"/>
                  </a:lnTo>
                  <a:lnTo>
                    <a:pt x="1470895" y="411059"/>
                  </a:lnTo>
                  <a:lnTo>
                    <a:pt x="1457095" y="425684"/>
                  </a:lnTo>
                  <a:lnTo>
                    <a:pt x="1443295" y="440314"/>
                  </a:lnTo>
                  <a:lnTo>
                    <a:pt x="1429494" y="454950"/>
                  </a:lnTo>
                  <a:lnTo>
                    <a:pt x="1415694" y="469593"/>
                  </a:lnTo>
                  <a:lnTo>
                    <a:pt x="1401893" y="484241"/>
                  </a:lnTo>
                  <a:lnTo>
                    <a:pt x="1388093" y="498896"/>
                  </a:lnTo>
                  <a:lnTo>
                    <a:pt x="1374293" y="513557"/>
                  </a:lnTo>
                  <a:lnTo>
                    <a:pt x="1360492" y="528225"/>
                  </a:lnTo>
                  <a:lnTo>
                    <a:pt x="1346692" y="542900"/>
                  </a:lnTo>
                  <a:lnTo>
                    <a:pt x="1332891" y="557582"/>
                  </a:lnTo>
                  <a:lnTo>
                    <a:pt x="1319091" y="572272"/>
                  </a:lnTo>
                  <a:lnTo>
                    <a:pt x="1305291" y="586969"/>
                  </a:lnTo>
                  <a:lnTo>
                    <a:pt x="1291490" y="601675"/>
                  </a:lnTo>
                  <a:lnTo>
                    <a:pt x="1277690" y="616388"/>
                  </a:lnTo>
                  <a:lnTo>
                    <a:pt x="1263889" y="631111"/>
                  </a:lnTo>
                  <a:lnTo>
                    <a:pt x="1250089" y="645842"/>
                  </a:lnTo>
                  <a:lnTo>
                    <a:pt x="1236289" y="660582"/>
                  </a:lnTo>
                  <a:lnTo>
                    <a:pt x="1222488" y="675333"/>
                  </a:lnTo>
                  <a:lnTo>
                    <a:pt x="1208688" y="690093"/>
                  </a:lnTo>
                  <a:lnTo>
                    <a:pt x="1194887" y="704864"/>
                  </a:lnTo>
                  <a:lnTo>
                    <a:pt x="1181087" y="719646"/>
                  </a:lnTo>
                  <a:lnTo>
                    <a:pt x="1167287" y="734440"/>
                  </a:lnTo>
                  <a:lnTo>
                    <a:pt x="1153486" y="749247"/>
                  </a:lnTo>
                  <a:lnTo>
                    <a:pt x="1139686" y="764066"/>
                  </a:lnTo>
                  <a:lnTo>
                    <a:pt x="1125885" y="778900"/>
                  </a:lnTo>
                  <a:lnTo>
                    <a:pt x="1112085" y="793748"/>
                  </a:lnTo>
                  <a:lnTo>
                    <a:pt x="1098285" y="808611"/>
                  </a:lnTo>
                  <a:lnTo>
                    <a:pt x="1084484" y="823492"/>
                  </a:lnTo>
                  <a:lnTo>
                    <a:pt x="1070684" y="838390"/>
                  </a:lnTo>
                  <a:lnTo>
                    <a:pt x="1056884" y="853307"/>
                  </a:lnTo>
                  <a:lnTo>
                    <a:pt x="1043083" y="868245"/>
                  </a:lnTo>
                  <a:lnTo>
                    <a:pt x="1029283" y="883205"/>
                  </a:lnTo>
                  <a:lnTo>
                    <a:pt x="1015482" y="898189"/>
                  </a:lnTo>
                  <a:lnTo>
                    <a:pt x="1001682" y="913200"/>
                  </a:lnTo>
                  <a:lnTo>
                    <a:pt x="987882" y="928238"/>
                  </a:lnTo>
                  <a:lnTo>
                    <a:pt x="974081" y="943308"/>
                  </a:lnTo>
                  <a:lnTo>
                    <a:pt x="960281" y="958413"/>
                  </a:lnTo>
                  <a:lnTo>
                    <a:pt x="946480" y="973555"/>
                  </a:lnTo>
                  <a:lnTo>
                    <a:pt x="932680" y="988739"/>
                  </a:lnTo>
                  <a:lnTo>
                    <a:pt x="918880" y="1003970"/>
                  </a:lnTo>
                  <a:lnTo>
                    <a:pt x="905079" y="1019253"/>
                  </a:lnTo>
                  <a:lnTo>
                    <a:pt x="891279" y="1034595"/>
                  </a:lnTo>
                  <a:lnTo>
                    <a:pt x="877478" y="1050002"/>
                  </a:lnTo>
                  <a:lnTo>
                    <a:pt x="863678" y="1065486"/>
                  </a:lnTo>
                  <a:lnTo>
                    <a:pt x="849878" y="1081057"/>
                  </a:lnTo>
                  <a:lnTo>
                    <a:pt x="836077" y="1096730"/>
                  </a:lnTo>
                  <a:lnTo>
                    <a:pt x="822277" y="1112518"/>
                  </a:lnTo>
                  <a:lnTo>
                    <a:pt x="808476" y="1128438"/>
                  </a:lnTo>
                  <a:lnTo>
                    <a:pt x="794676" y="1144508"/>
                  </a:lnTo>
                  <a:lnTo>
                    <a:pt x="780876" y="1160746"/>
                  </a:lnTo>
                  <a:lnTo>
                    <a:pt x="767075" y="1177174"/>
                  </a:lnTo>
                  <a:lnTo>
                    <a:pt x="753275" y="1193813"/>
                  </a:lnTo>
                  <a:lnTo>
                    <a:pt x="739474" y="1210682"/>
                  </a:lnTo>
                  <a:lnTo>
                    <a:pt x="725674" y="1227801"/>
                  </a:lnTo>
                  <a:lnTo>
                    <a:pt x="711874" y="1245186"/>
                  </a:lnTo>
                  <a:lnTo>
                    <a:pt x="698073" y="1262847"/>
                  </a:lnTo>
                  <a:lnTo>
                    <a:pt x="684273" y="1280790"/>
                  </a:lnTo>
                  <a:lnTo>
                    <a:pt x="670472" y="1299016"/>
                  </a:lnTo>
                  <a:lnTo>
                    <a:pt x="656672" y="1317517"/>
                  </a:lnTo>
                  <a:lnTo>
                    <a:pt x="642872" y="1336285"/>
                  </a:lnTo>
                  <a:lnTo>
                    <a:pt x="629071" y="1355302"/>
                  </a:lnTo>
                  <a:lnTo>
                    <a:pt x="615271" y="1374553"/>
                  </a:lnTo>
                  <a:lnTo>
                    <a:pt x="601471" y="1394020"/>
                  </a:lnTo>
                  <a:lnTo>
                    <a:pt x="587670" y="1413685"/>
                  </a:lnTo>
                  <a:lnTo>
                    <a:pt x="573870" y="1433530"/>
                  </a:lnTo>
                  <a:lnTo>
                    <a:pt x="560069" y="1453541"/>
                  </a:lnTo>
                  <a:lnTo>
                    <a:pt x="546269" y="1473704"/>
                  </a:lnTo>
                  <a:lnTo>
                    <a:pt x="532469" y="1494008"/>
                  </a:lnTo>
                  <a:lnTo>
                    <a:pt x="518668" y="1514441"/>
                  </a:lnTo>
                  <a:lnTo>
                    <a:pt x="504868" y="1534996"/>
                  </a:lnTo>
                  <a:lnTo>
                    <a:pt x="491067" y="1555667"/>
                  </a:lnTo>
                  <a:lnTo>
                    <a:pt x="477267" y="1576446"/>
                  </a:lnTo>
                  <a:lnTo>
                    <a:pt x="463467" y="1597331"/>
                  </a:lnTo>
                  <a:lnTo>
                    <a:pt x="449666" y="1618317"/>
                  </a:lnTo>
                  <a:lnTo>
                    <a:pt x="435866" y="1639402"/>
                  </a:lnTo>
                  <a:lnTo>
                    <a:pt x="422065" y="1660584"/>
                  </a:lnTo>
                  <a:lnTo>
                    <a:pt x="408265" y="1681862"/>
                  </a:lnTo>
                  <a:lnTo>
                    <a:pt x="394465" y="1703236"/>
                  </a:lnTo>
                  <a:lnTo>
                    <a:pt x="380664" y="1724706"/>
                  </a:lnTo>
                  <a:lnTo>
                    <a:pt x="366864" y="1746272"/>
                  </a:lnTo>
                  <a:lnTo>
                    <a:pt x="353063" y="1767935"/>
                  </a:lnTo>
                  <a:lnTo>
                    <a:pt x="339263" y="1789696"/>
                  </a:lnTo>
                  <a:lnTo>
                    <a:pt x="325463" y="1811558"/>
                  </a:lnTo>
                  <a:lnTo>
                    <a:pt x="311662" y="1833521"/>
                  </a:lnTo>
                  <a:lnTo>
                    <a:pt x="297862" y="1855589"/>
                  </a:lnTo>
                  <a:lnTo>
                    <a:pt x="284061" y="1877763"/>
                  </a:lnTo>
                  <a:lnTo>
                    <a:pt x="270261" y="1900047"/>
                  </a:lnTo>
                  <a:lnTo>
                    <a:pt x="256461" y="1922442"/>
                  </a:lnTo>
                  <a:lnTo>
                    <a:pt x="242660" y="1944954"/>
                  </a:lnTo>
                  <a:lnTo>
                    <a:pt x="228860" y="1967583"/>
                  </a:lnTo>
                  <a:lnTo>
                    <a:pt x="215059" y="1990335"/>
                  </a:lnTo>
                  <a:lnTo>
                    <a:pt x="201259" y="2013213"/>
                  </a:lnTo>
                  <a:lnTo>
                    <a:pt x="187459" y="2036221"/>
                  </a:lnTo>
                  <a:lnTo>
                    <a:pt x="173658" y="2059363"/>
                  </a:lnTo>
                  <a:lnTo>
                    <a:pt x="159858" y="2082643"/>
                  </a:lnTo>
                  <a:lnTo>
                    <a:pt x="158134" y="2085569"/>
                  </a:lnTo>
                  <a:close/>
                </a:path>
              </a:pathLst>
            </a:custGeom>
            <a:solidFill>
              <a:srgbClr val="00CFA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589673" y="4001025"/>
              <a:ext cx="1526097" cy="2085569"/>
            </a:xfrm>
            <a:custGeom>
              <a:avLst/>
              <a:pathLst>
                <a:path w="1526097" h="2085569">
                  <a:moveTo>
                    <a:pt x="0" y="2085569"/>
                  </a:moveTo>
                  <a:lnTo>
                    <a:pt x="8054" y="2074185"/>
                  </a:lnTo>
                  <a:lnTo>
                    <a:pt x="21854" y="2054794"/>
                  </a:lnTo>
                  <a:lnTo>
                    <a:pt x="35654" y="2035518"/>
                  </a:lnTo>
                  <a:lnTo>
                    <a:pt x="49455" y="2016356"/>
                  </a:lnTo>
                  <a:lnTo>
                    <a:pt x="63255" y="1997308"/>
                  </a:lnTo>
                  <a:lnTo>
                    <a:pt x="77056" y="1978371"/>
                  </a:lnTo>
                  <a:lnTo>
                    <a:pt x="90856" y="1959545"/>
                  </a:lnTo>
                  <a:lnTo>
                    <a:pt x="104656" y="1940829"/>
                  </a:lnTo>
                  <a:lnTo>
                    <a:pt x="118457" y="1922222"/>
                  </a:lnTo>
                  <a:lnTo>
                    <a:pt x="132257" y="1903722"/>
                  </a:lnTo>
                  <a:lnTo>
                    <a:pt x="146057" y="1885328"/>
                  </a:lnTo>
                  <a:lnTo>
                    <a:pt x="159858" y="1867038"/>
                  </a:lnTo>
                  <a:lnTo>
                    <a:pt x="173658" y="1848851"/>
                  </a:lnTo>
                  <a:lnTo>
                    <a:pt x="187459" y="1830766"/>
                  </a:lnTo>
                  <a:lnTo>
                    <a:pt x="201259" y="1812781"/>
                  </a:lnTo>
                  <a:lnTo>
                    <a:pt x="215059" y="1794894"/>
                  </a:lnTo>
                  <a:lnTo>
                    <a:pt x="228860" y="1777104"/>
                  </a:lnTo>
                  <a:lnTo>
                    <a:pt x="242660" y="1759408"/>
                  </a:lnTo>
                  <a:lnTo>
                    <a:pt x="256461" y="1741805"/>
                  </a:lnTo>
                  <a:lnTo>
                    <a:pt x="270261" y="1724292"/>
                  </a:lnTo>
                  <a:lnTo>
                    <a:pt x="284061" y="1706867"/>
                  </a:lnTo>
                  <a:lnTo>
                    <a:pt x="297862" y="1689529"/>
                  </a:lnTo>
                  <a:lnTo>
                    <a:pt x="311662" y="1672274"/>
                  </a:lnTo>
                  <a:lnTo>
                    <a:pt x="325463" y="1655099"/>
                  </a:lnTo>
                  <a:lnTo>
                    <a:pt x="339263" y="1638002"/>
                  </a:lnTo>
                  <a:lnTo>
                    <a:pt x="353063" y="1620980"/>
                  </a:lnTo>
                  <a:lnTo>
                    <a:pt x="366864" y="1604029"/>
                  </a:lnTo>
                  <a:lnTo>
                    <a:pt x="380664" y="1587146"/>
                  </a:lnTo>
                  <a:lnTo>
                    <a:pt x="394465" y="1570327"/>
                  </a:lnTo>
                  <a:lnTo>
                    <a:pt x="408265" y="1553568"/>
                  </a:lnTo>
                  <a:lnTo>
                    <a:pt x="422065" y="1536863"/>
                  </a:lnTo>
                  <a:lnTo>
                    <a:pt x="435866" y="1520209"/>
                  </a:lnTo>
                  <a:lnTo>
                    <a:pt x="449666" y="1503598"/>
                  </a:lnTo>
                  <a:lnTo>
                    <a:pt x="463467" y="1487026"/>
                  </a:lnTo>
                  <a:lnTo>
                    <a:pt x="477267" y="1470484"/>
                  </a:lnTo>
                  <a:lnTo>
                    <a:pt x="491067" y="1453966"/>
                  </a:lnTo>
                  <a:lnTo>
                    <a:pt x="504868" y="1437462"/>
                  </a:lnTo>
                  <a:lnTo>
                    <a:pt x="518668" y="1420962"/>
                  </a:lnTo>
                  <a:lnTo>
                    <a:pt x="532469" y="1404456"/>
                  </a:lnTo>
                  <a:lnTo>
                    <a:pt x="546269" y="1387930"/>
                  </a:lnTo>
                  <a:lnTo>
                    <a:pt x="560069" y="1371371"/>
                  </a:lnTo>
                  <a:lnTo>
                    <a:pt x="573870" y="1354762"/>
                  </a:lnTo>
                  <a:lnTo>
                    <a:pt x="587670" y="1338086"/>
                  </a:lnTo>
                  <a:lnTo>
                    <a:pt x="601471" y="1321324"/>
                  </a:lnTo>
                  <a:lnTo>
                    <a:pt x="615271" y="1304454"/>
                  </a:lnTo>
                  <a:lnTo>
                    <a:pt x="629071" y="1287454"/>
                  </a:lnTo>
                  <a:lnTo>
                    <a:pt x="642872" y="1270304"/>
                  </a:lnTo>
                  <a:lnTo>
                    <a:pt x="656672" y="1252982"/>
                  </a:lnTo>
                  <a:lnTo>
                    <a:pt x="670472" y="1235470"/>
                  </a:lnTo>
                  <a:lnTo>
                    <a:pt x="684273" y="1217752"/>
                  </a:lnTo>
                  <a:lnTo>
                    <a:pt x="698073" y="1199818"/>
                  </a:lnTo>
                  <a:lnTo>
                    <a:pt x="711874" y="1181666"/>
                  </a:lnTo>
                  <a:lnTo>
                    <a:pt x="725674" y="1163297"/>
                  </a:lnTo>
                  <a:lnTo>
                    <a:pt x="739474" y="1144718"/>
                  </a:lnTo>
                  <a:lnTo>
                    <a:pt x="753275" y="1125942"/>
                  </a:lnTo>
                  <a:lnTo>
                    <a:pt x="767075" y="1106984"/>
                  </a:lnTo>
                  <a:lnTo>
                    <a:pt x="780876" y="1087860"/>
                  </a:lnTo>
                  <a:lnTo>
                    <a:pt x="794676" y="1068588"/>
                  </a:lnTo>
                  <a:lnTo>
                    <a:pt x="808476" y="1049185"/>
                  </a:lnTo>
                  <a:lnTo>
                    <a:pt x="822277" y="1029667"/>
                  </a:lnTo>
                  <a:lnTo>
                    <a:pt x="836077" y="1010048"/>
                  </a:lnTo>
                  <a:lnTo>
                    <a:pt x="849878" y="990341"/>
                  </a:lnTo>
                  <a:lnTo>
                    <a:pt x="863678" y="970556"/>
                  </a:lnTo>
                  <a:lnTo>
                    <a:pt x="877478" y="950705"/>
                  </a:lnTo>
                  <a:lnTo>
                    <a:pt x="891279" y="930794"/>
                  </a:lnTo>
                  <a:lnTo>
                    <a:pt x="905079" y="910831"/>
                  </a:lnTo>
                  <a:lnTo>
                    <a:pt x="918880" y="890824"/>
                  </a:lnTo>
                  <a:lnTo>
                    <a:pt x="932680" y="870777"/>
                  </a:lnTo>
                  <a:lnTo>
                    <a:pt x="946480" y="850698"/>
                  </a:lnTo>
                  <a:lnTo>
                    <a:pt x="960281" y="830588"/>
                  </a:lnTo>
                  <a:lnTo>
                    <a:pt x="974081" y="810454"/>
                  </a:lnTo>
                  <a:lnTo>
                    <a:pt x="987882" y="790298"/>
                  </a:lnTo>
                  <a:lnTo>
                    <a:pt x="1001682" y="770123"/>
                  </a:lnTo>
                  <a:lnTo>
                    <a:pt x="1015482" y="749931"/>
                  </a:lnTo>
                  <a:lnTo>
                    <a:pt x="1029283" y="729725"/>
                  </a:lnTo>
                  <a:lnTo>
                    <a:pt x="1043083" y="709506"/>
                  </a:lnTo>
                  <a:lnTo>
                    <a:pt x="1056884" y="689277"/>
                  </a:lnTo>
                  <a:lnTo>
                    <a:pt x="1070684" y="669039"/>
                  </a:lnTo>
                  <a:lnTo>
                    <a:pt x="1084484" y="648792"/>
                  </a:lnTo>
                  <a:lnTo>
                    <a:pt x="1098285" y="628538"/>
                  </a:lnTo>
                  <a:lnTo>
                    <a:pt x="1112085" y="608279"/>
                  </a:lnTo>
                  <a:lnTo>
                    <a:pt x="1125885" y="588014"/>
                  </a:lnTo>
                  <a:lnTo>
                    <a:pt x="1139686" y="567745"/>
                  </a:lnTo>
                  <a:lnTo>
                    <a:pt x="1153486" y="547472"/>
                  </a:lnTo>
                  <a:lnTo>
                    <a:pt x="1167287" y="527197"/>
                  </a:lnTo>
                  <a:lnTo>
                    <a:pt x="1181087" y="506919"/>
                  </a:lnTo>
                  <a:lnTo>
                    <a:pt x="1194887" y="486639"/>
                  </a:lnTo>
                  <a:lnTo>
                    <a:pt x="1208688" y="466357"/>
                  </a:lnTo>
                  <a:lnTo>
                    <a:pt x="1222488" y="446074"/>
                  </a:lnTo>
                  <a:lnTo>
                    <a:pt x="1236289" y="425790"/>
                  </a:lnTo>
                  <a:lnTo>
                    <a:pt x="1250089" y="405506"/>
                  </a:lnTo>
                  <a:lnTo>
                    <a:pt x="1263889" y="385222"/>
                  </a:lnTo>
                  <a:lnTo>
                    <a:pt x="1277690" y="364937"/>
                  </a:lnTo>
                  <a:lnTo>
                    <a:pt x="1291490" y="344653"/>
                  </a:lnTo>
                  <a:lnTo>
                    <a:pt x="1305291" y="324370"/>
                  </a:lnTo>
                  <a:lnTo>
                    <a:pt x="1319091" y="304086"/>
                  </a:lnTo>
                  <a:lnTo>
                    <a:pt x="1332891" y="283804"/>
                  </a:lnTo>
                  <a:lnTo>
                    <a:pt x="1346692" y="263523"/>
                  </a:lnTo>
                  <a:lnTo>
                    <a:pt x="1360492" y="243243"/>
                  </a:lnTo>
                  <a:lnTo>
                    <a:pt x="1374293" y="222963"/>
                  </a:lnTo>
                  <a:lnTo>
                    <a:pt x="1388093" y="202686"/>
                  </a:lnTo>
                  <a:lnTo>
                    <a:pt x="1401893" y="182409"/>
                  </a:lnTo>
                  <a:lnTo>
                    <a:pt x="1415694" y="162135"/>
                  </a:lnTo>
                  <a:lnTo>
                    <a:pt x="1429494" y="141861"/>
                  </a:lnTo>
                  <a:lnTo>
                    <a:pt x="1443295" y="121590"/>
                  </a:lnTo>
                  <a:lnTo>
                    <a:pt x="1457095" y="101320"/>
                  </a:lnTo>
                  <a:lnTo>
                    <a:pt x="1470895" y="81052"/>
                  </a:lnTo>
                  <a:lnTo>
                    <a:pt x="1484696" y="60786"/>
                  </a:lnTo>
                  <a:lnTo>
                    <a:pt x="1498496" y="40522"/>
                  </a:lnTo>
                  <a:lnTo>
                    <a:pt x="1512297" y="20260"/>
                  </a:lnTo>
                  <a:lnTo>
                    <a:pt x="1526097" y="0"/>
                  </a:lnTo>
                  <a:lnTo>
                    <a:pt x="15260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747807" y="4353642"/>
              <a:ext cx="1367963" cy="1732952"/>
            </a:xfrm>
            <a:custGeom>
              <a:avLst/>
              <a:pathLst>
                <a:path w="1367963" h="1732952">
                  <a:moveTo>
                    <a:pt x="1367963" y="0"/>
                  </a:moveTo>
                  <a:lnTo>
                    <a:pt x="1367963" y="0"/>
                  </a:lnTo>
                  <a:lnTo>
                    <a:pt x="1354162" y="14602"/>
                  </a:lnTo>
                  <a:lnTo>
                    <a:pt x="1340362" y="29210"/>
                  </a:lnTo>
                  <a:lnTo>
                    <a:pt x="1326562" y="43824"/>
                  </a:lnTo>
                  <a:lnTo>
                    <a:pt x="1312761" y="58443"/>
                  </a:lnTo>
                  <a:lnTo>
                    <a:pt x="1298961" y="73067"/>
                  </a:lnTo>
                  <a:lnTo>
                    <a:pt x="1285160" y="87697"/>
                  </a:lnTo>
                  <a:lnTo>
                    <a:pt x="1271360" y="102334"/>
                  </a:lnTo>
                  <a:lnTo>
                    <a:pt x="1257560" y="116976"/>
                  </a:lnTo>
                  <a:lnTo>
                    <a:pt x="1243759" y="131624"/>
                  </a:lnTo>
                  <a:lnTo>
                    <a:pt x="1229959" y="146279"/>
                  </a:lnTo>
                  <a:lnTo>
                    <a:pt x="1216158" y="160940"/>
                  </a:lnTo>
                  <a:lnTo>
                    <a:pt x="1202358" y="175608"/>
                  </a:lnTo>
                  <a:lnTo>
                    <a:pt x="1188558" y="190283"/>
                  </a:lnTo>
                  <a:lnTo>
                    <a:pt x="1174757" y="204966"/>
                  </a:lnTo>
                  <a:lnTo>
                    <a:pt x="1160957" y="219655"/>
                  </a:lnTo>
                  <a:lnTo>
                    <a:pt x="1147156" y="234353"/>
                  </a:lnTo>
                  <a:lnTo>
                    <a:pt x="1133356" y="249058"/>
                  </a:lnTo>
                  <a:lnTo>
                    <a:pt x="1119556" y="263772"/>
                  </a:lnTo>
                  <a:lnTo>
                    <a:pt x="1105755" y="278494"/>
                  </a:lnTo>
                  <a:lnTo>
                    <a:pt x="1091955" y="293225"/>
                  </a:lnTo>
                  <a:lnTo>
                    <a:pt x="1078154" y="307966"/>
                  </a:lnTo>
                  <a:lnTo>
                    <a:pt x="1064354" y="322716"/>
                  </a:lnTo>
                  <a:lnTo>
                    <a:pt x="1050554" y="337476"/>
                  </a:lnTo>
                  <a:lnTo>
                    <a:pt x="1036753" y="352247"/>
                  </a:lnTo>
                  <a:lnTo>
                    <a:pt x="1022953" y="367030"/>
                  </a:lnTo>
                  <a:lnTo>
                    <a:pt x="1009153" y="381824"/>
                  </a:lnTo>
                  <a:lnTo>
                    <a:pt x="995352" y="396630"/>
                  </a:lnTo>
                  <a:lnTo>
                    <a:pt x="981552" y="411450"/>
                  </a:lnTo>
                  <a:lnTo>
                    <a:pt x="967751" y="426283"/>
                  </a:lnTo>
                  <a:lnTo>
                    <a:pt x="953951" y="441131"/>
                  </a:lnTo>
                  <a:lnTo>
                    <a:pt x="940151" y="455995"/>
                  </a:lnTo>
                  <a:lnTo>
                    <a:pt x="926350" y="470875"/>
                  </a:lnTo>
                  <a:lnTo>
                    <a:pt x="912550" y="485773"/>
                  </a:lnTo>
                  <a:lnTo>
                    <a:pt x="898749" y="500690"/>
                  </a:lnTo>
                  <a:lnTo>
                    <a:pt x="884949" y="515628"/>
                  </a:lnTo>
                  <a:lnTo>
                    <a:pt x="871149" y="530588"/>
                  </a:lnTo>
                  <a:lnTo>
                    <a:pt x="857348" y="545573"/>
                  </a:lnTo>
                  <a:lnTo>
                    <a:pt x="843548" y="560583"/>
                  </a:lnTo>
                  <a:lnTo>
                    <a:pt x="829747" y="575622"/>
                  </a:lnTo>
                  <a:lnTo>
                    <a:pt x="815947" y="590692"/>
                  </a:lnTo>
                  <a:lnTo>
                    <a:pt x="802147" y="605796"/>
                  </a:lnTo>
                  <a:lnTo>
                    <a:pt x="788346" y="620938"/>
                  </a:lnTo>
                  <a:lnTo>
                    <a:pt x="774546" y="636122"/>
                  </a:lnTo>
                  <a:lnTo>
                    <a:pt x="760745" y="651353"/>
                  </a:lnTo>
                  <a:lnTo>
                    <a:pt x="746945" y="666636"/>
                  </a:lnTo>
                  <a:lnTo>
                    <a:pt x="733145" y="681978"/>
                  </a:lnTo>
                  <a:lnTo>
                    <a:pt x="719344" y="697385"/>
                  </a:lnTo>
                  <a:lnTo>
                    <a:pt x="705544" y="712869"/>
                  </a:lnTo>
                  <a:lnTo>
                    <a:pt x="691743" y="728441"/>
                  </a:lnTo>
                  <a:lnTo>
                    <a:pt x="677943" y="744113"/>
                  </a:lnTo>
                  <a:lnTo>
                    <a:pt x="664143" y="759901"/>
                  </a:lnTo>
                  <a:lnTo>
                    <a:pt x="650342" y="775821"/>
                  </a:lnTo>
                  <a:lnTo>
                    <a:pt x="636542" y="791891"/>
                  </a:lnTo>
                  <a:lnTo>
                    <a:pt x="622741" y="808130"/>
                  </a:lnTo>
                  <a:lnTo>
                    <a:pt x="608941" y="824558"/>
                  </a:lnTo>
                  <a:lnTo>
                    <a:pt x="595141" y="841196"/>
                  </a:lnTo>
                  <a:lnTo>
                    <a:pt x="581340" y="858066"/>
                  </a:lnTo>
                  <a:lnTo>
                    <a:pt x="567540" y="875185"/>
                  </a:lnTo>
                  <a:lnTo>
                    <a:pt x="553740" y="892569"/>
                  </a:lnTo>
                  <a:lnTo>
                    <a:pt x="539939" y="910230"/>
                  </a:lnTo>
                  <a:lnTo>
                    <a:pt x="526139" y="928173"/>
                  </a:lnTo>
                  <a:lnTo>
                    <a:pt x="512338" y="946399"/>
                  </a:lnTo>
                  <a:lnTo>
                    <a:pt x="498538" y="964901"/>
                  </a:lnTo>
                  <a:lnTo>
                    <a:pt x="484738" y="983668"/>
                  </a:lnTo>
                  <a:lnTo>
                    <a:pt x="470937" y="1002686"/>
                  </a:lnTo>
                  <a:lnTo>
                    <a:pt x="457137" y="1021937"/>
                  </a:lnTo>
                  <a:lnTo>
                    <a:pt x="443336" y="1041403"/>
                  </a:lnTo>
                  <a:lnTo>
                    <a:pt x="429536" y="1061068"/>
                  </a:lnTo>
                  <a:lnTo>
                    <a:pt x="415736" y="1080913"/>
                  </a:lnTo>
                  <a:lnTo>
                    <a:pt x="401935" y="1100924"/>
                  </a:lnTo>
                  <a:lnTo>
                    <a:pt x="388135" y="1121087"/>
                  </a:lnTo>
                  <a:lnTo>
                    <a:pt x="374334" y="1141391"/>
                  </a:lnTo>
                  <a:lnTo>
                    <a:pt x="360534" y="1161824"/>
                  </a:lnTo>
                  <a:lnTo>
                    <a:pt x="346734" y="1182380"/>
                  </a:lnTo>
                  <a:lnTo>
                    <a:pt x="332933" y="1203050"/>
                  </a:lnTo>
                  <a:lnTo>
                    <a:pt x="319133" y="1223830"/>
                  </a:lnTo>
                  <a:lnTo>
                    <a:pt x="305332" y="1244714"/>
                  </a:lnTo>
                  <a:lnTo>
                    <a:pt x="291532" y="1265700"/>
                  </a:lnTo>
                  <a:lnTo>
                    <a:pt x="277732" y="1286785"/>
                  </a:lnTo>
                  <a:lnTo>
                    <a:pt x="263931" y="1307967"/>
                  </a:lnTo>
                  <a:lnTo>
                    <a:pt x="250131" y="1329245"/>
                  </a:lnTo>
                  <a:lnTo>
                    <a:pt x="236330" y="1350619"/>
                  </a:lnTo>
                  <a:lnTo>
                    <a:pt x="222530" y="1372089"/>
                  </a:lnTo>
                  <a:lnTo>
                    <a:pt x="208730" y="1393655"/>
                  </a:lnTo>
                  <a:lnTo>
                    <a:pt x="194929" y="1415318"/>
                  </a:lnTo>
                  <a:lnTo>
                    <a:pt x="181129" y="1437080"/>
                  </a:lnTo>
                  <a:lnTo>
                    <a:pt x="167328" y="1458941"/>
                  </a:lnTo>
                  <a:lnTo>
                    <a:pt x="153528" y="1480905"/>
                  </a:lnTo>
                  <a:lnTo>
                    <a:pt x="139728" y="1502972"/>
                  </a:lnTo>
                  <a:lnTo>
                    <a:pt x="125927" y="1525146"/>
                  </a:lnTo>
                  <a:lnTo>
                    <a:pt x="112127" y="1547430"/>
                  </a:lnTo>
                  <a:lnTo>
                    <a:pt x="98326" y="1569826"/>
                  </a:lnTo>
                  <a:lnTo>
                    <a:pt x="84526" y="1592337"/>
                  </a:lnTo>
                  <a:lnTo>
                    <a:pt x="70726" y="1614967"/>
                  </a:lnTo>
                  <a:lnTo>
                    <a:pt x="56925" y="1637719"/>
                  </a:lnTo>
                  <a:lnTo>
                    <a:pt x="43125" y="1660596"/>
                  </a:lnTo>
                  <a:lnTo>
                    <a:pt x="29325" y="1683604"/>
                  </a:lnTo>
                  <a:lnTo>
                    <a:pt x="15524" y="1706746"/>
                  </a:lnTo>
                  <a:lnTo>
                    <a:pt x="1724" y="1730026"/>
                  </a:lnTo>
                  <a:lnTo>
                    <a:pt x="0" y="17329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88710" y="4348590"/>
              <a:ext cx="1727060" cy="1738004"/>
            </a:xfrm>
            <a:custGeom>
              <a:avLst/>
              <a:pathLst>
                <a:path w="1727060" h="1738004">
                  <a:moveTo>
                    <a:pt x="0" y="1738004"/>
                  </a:moveTo>
                  <a:lnTo>
                    <a:pt x="2011" y="1734444"/>
                  </a:lnTo>
                  <a:lnTo>
                    <a:pt x="15811" y="1710482"/>
                  </a:lnTo>
                  <a:lnTo>
                    <a:pt x="29611" y="1686991"/>
                  </a:lnTo>
                  <a:lnTo>
                    <a:pt x="43412" y="1663972"/>
                  </a:lnTo>
                  <a:lnTo>
                    <a:pt x="57212" y="1641426"/>
                  </a:lnTo>
                  <a:lnTo>
                    <a:pt x="71013" y="1619348"/>
                  </a:lnTo>
                  <a:lnTo>
                    <a:pt x="84813" y="1597731"/>
                  </a:lnTo>
                  <a:lnTo>
                    <a:pt x="98613" y="1576569"/>
                  </a:lnTo>
                  <a:lnTo>
                    <a:pt x="112414" y="1555855"/>
                  </a:lnTo>
                  <a:lnTo>
                    <a:pt x="126214" y="1535583"/>
                  </a:lnTo>
                  <a:lnTo>
                    <a:pt x="140015" y="1515747"/>
                  </a:lnTo>
                  <a:lnTo>
                    <a:pt x="153815" y="1496340"/>
                  </a:lnTo>
                  <a:lnTo>
                    <a:pt x="167615" y="1477356"/>
                  </a:lnTo>
                  <a:lnTo>
                    <a:pt x="181416" y="1458788"/>
                  </a:lnTo>
                  <a:lnTo>
                    <a:pt x="195216" y="1440629"/>
                  </a:lnTo>
                  <a:lnTo>
                    <a:pt x="209016" y="1422873"/>
                  </a:lnTo>
                  <a:lnTo>
                    <a:pt x="222817" y="1405514"/>
                  </a:lnTo>
                  <a:lnTo>
                    <a:pt x="236617" y="1388544"/>
                  </a:lnTo>
                  <a:lnTo>
                    <a:pt x="250418" y="1371957"/>
                  </a:lnTo>
                  <a:lnTo>
                    <a:pt x="264218" y="1355746"/>
                  </a:lnTo>
                  <a:lnTo>
                    <a:pt x="278018" y="1339904"/>
                  </a:lnTo>
                  <a:lnTo>
                    <a:pt x="291819" y="1324424"/>
                  </a:lnTo>
                  <a:lnTo>
                    <a:pt x="305619" y="1309299"/>
                  </a:lnTo>
                  <a:lnTo>
                    <a:pt x="319420" y="1294522"/>
                  </a:lnTo>
                  <a:lnTo>
                    <a:pt x="333220" y="1280085"/>
                  </a:lnTo>
                  <a:lnTo>
                    <a:pt x="347020" y="1265980"/>
                  </a:lnTo>
                  <a:lnTo>
                    <a:pt x="360821" y="1252200"/>
                  </a:lnTo>
                  <a:lnTo>
                    <a:pt x="374621" y="1238738"/>
                  </a:lnTo>
                  <a:lnTo>
                    <a:pt x="388422" y="1225584"/>
                  </a:lnTo>
                  <a:lnTo>
                    <a:pt x="402222" y="1212730"/>
                  </a:lnTo>
                  <a:lnTo>
                    <a:pt x="416022" y="1200168"/>
                  </a:lnTo>
                  <a:lnTo>
                    <a:pt x="429823" y="1187888"/>
                  </a:lnTo>
                  <a:lnTo>
                    <a:pt x="443623" y="1175880"/>
                  </a:lnTo>
                  <a:lnTo>
                    <a:pt x="457424" y="1164136"/>
                  </a:lnTo>
                  <a:lnTo>
                    <a:pt x="471224" y="1152643"/>
                  </a:lnTo>
                  <a:lnTo>
                    <a:pt x="485024" y="1141391"/>
                  </a:lnTo>
                  <a:lnTo>
                    <a:pt x="498825" y="1130369"/>
                  </a:lnTo>
                  <a:lnTo>
                    <a:pt x="512625" y="1119563"/>
                  </a:lnTo>
                  <a:lnTo>
                    <a:pt x="526426" y="1108961"/>
                  </a:lnTo>
                  <a:lnTo>
                    <a:pt x="540226" y="1098547"/>
                  </a:lnTo>
                  <a:lnTo>
                    <a:pt x="554026" y="1088307"/>
                  </a:lnTo>
                  <a:lnTo>
                    <a:pt x="567827" y="1078223"/>
                  </a:lnTo>
                  <a:lnTo>
                    <a:pt x="581627" y="1068278"/>
                  </a:lnTo>
                  <a:lnTo>
                    <a:pt x="595428" y="1058451"/>
                  </a:lnTo>
                  <a:lnTo>
                    <a:pt x="609228" y="1048722"/>
                  </a:lnTo>
                  <a:lnTo>
                    <a:pt x="623028" y="1039067"/>
                  </a:lnTo>
                  <a:lnTo>
                    <a:pt x="636829" y="1029461"/>
                  </a:lnTo>
                  <a:lnTo>
                    <a:pt x="650629" y="1019877"/>
                  </a:lnTo>
                  <a:lnTo>
                    <a:pt x="664430" y="1010288"/>
                  </a:lnTo>
                  <a:lnTo>
                    <a:pt x="678230" y="1000662"/>
                  </a:lnTo>
                  <a:lnTo>
                    <a:pt x="692030" y="990970"/>
                  </a:lnTo>
                  <a:lnTo>
                    <a:pt x="705831" y="981181"/>
                  </a:lnTo>
                  <a:lnTo>
                    <a:pt x="719631" y="971263"/>
                  </a:lnTo>
                  <a:lnTo>
                    <a:pt x="733431" y="961189"/>
                  </a:lnTo>
                  <a:lnTo>
                    <a:pt x="747232" y="950934"/>
                  </a:lnTo>
                  <a:lnTo>
                    <a:pt x="761032" y="940475"/>
                  </a:lnTo>
                  <a:lnTo>
                    <a:pt x="774833" y="929797"/>
                  </a:lnTo>
                  <a:lnTo>
                    <a:pt x="788633" y="918890"/>
                  </a:lnTo>
                  <a:lnTo>
                    <a:pt x="802433" y="907750"/>
                  </a:lnTo>
                  <a:lnTo>
                    <a:pt x="816234" y="896379"/>
                  </a:lnTo>
                  <a:lnTo>
                    <a:pt x="830034" y="884785"/>
                  </a:lnTo>
                  <a:lnTo>
                    <a:pt x="843835" y="872979"/>
                  </a:lnTo>
                  <a:lnTo>
                    <a:pt x="857635" y="860975"/>
                  </a:lnTo>
                  <a:lnTo>
                    <a:pt x="871435" y="848790"/>
                  </a:lnTo>
                  <a:lnTo>
                    <a:pt x="885236" y="836441"/>
                  </a:lnTo>
                  <a:lnTo>
                    <a:pt x="899036" y="823944"/>
                  </a:lnTo>
                  <a:lnTo>
                    <a:pt x="912837" y="811316"/>
                  </a:lnTo>
                  <a:lnTo>
                    <a:pt x="926637" y="798572"/>
                  </a:lnTo>
                  <a:lnTo>
                    <a:pt x="940437" y="785724"/>
                  </a:lnTo>
                  <a:lnTo>
                    <a:pt x="954238" y="772786"/>
                  </a:lnTo>
                  <a:lnTo>
                    <a:pt x="968038" y="759767"/>
                  </a:lnTo>
                  <a:lnTo>
                    <a:pt x="981839" y="746675"/>
                  </a:lnTo>
                  <a:lnTo>
                    <a:pt x="995639" y="733519"/>
                  </a:lnTo>
                  <a:lnTo>
                    <a:pt x="1009439" y="720304"/>
                  </a:lnTo>
                  <a:lnTo>
                    <a:pt x="1023240" y="707034"/>
                  </a:lnTo>
                  <a:lnTo>
                    <a:pt x="1037040" y="693713"/>
                  </a:lnTo>
                  <a:lnTo>
                    <a:pt x="1050841" y="680344"/>
                  </a:lnTo>
                  <a:lnTo>
                    <a:pt x="1064641" y="666929"/>
                  </a:lnTo>
                  <a:lnTo>
                    <a:pt x="1078441" y="653467"/>
                  </a:lnTo>
                  <a:lnTo>
                    <a:pt x="1092242" y="639960"/>
                  </a:lnTo>
                  <a:lnTo>
                    <a:pt x="1106042" y="626408"/>
                  </a:lnTo>
                  <a:lnTo>
                    <a:pt x="1119843" y="612815"/>
                  </a:lnTo>
                  <a:lnTo>
                    <a:pt x="1133643" y="599184"/>
                  </a:lnTo>
                  <a:lnTo>
                    <a:pt x="1147443" y="585518"/>
                  </a:lnTo>
                  <a:lnTo>
                    <a:pt x="1161244" y="571822"/>
                  </a:lnTo>
                  <a:lnTo>
                    <a:pt x="1175044" y="558097"/>
                  </a:lnTo>
                  <a:lnTo>
                    <a:pt x="1188844" y="544347"/>
                  </a:lnTo>
                  <a:lnTo>
                    <a:pt x="1202645" y="530572"/>
                  </a:lnTo>
                  <a:lnTo>
                    <a:pt x="1216445" y="516776"/>
                  </a:lnTo>
                  <a:lnTo>
                    <a:pt x="1230246" y="502961"/>
                  </a:lnTo>
                  <a:lnTo>
                    <a:pt x="1244046" y="489127"/>
                  </a:lnTo>
                  <a:lnTo>
                    <a:pt x="1257846" y="475276"/>
                  </a:lnTo>
                  <a:lnTo>
                    <a:pt x="1271647" y="461410"/>
                  </a:lnTo>
                  <a:lnTo>
                    <a:pt x="1285447" y="447529"/>
                  </a:lnTo>
                  <a:lnTo>
                    <a:pt x="1299248" y="433636"/>
                  </a:lnTo>
                  <a:lnTo>
                    <a:pt x="1313048" y="419731"/>
                  </a:lnTo>
                  <a:lnTo>
                    <a:pt x="1326848" y="405814"/>
                  </a:lnTo>
                  <a:lnTo>
                    <a:pt x="1340649" y="391887"/>
                  </a:lnTo>
                  <a:lnTo>
                    <a:pt x="1354449" y="377951"/>
                  </a:lnTo>
                  <a:lnTo>
                    <a:pt x="1368250" y="364006"/>
                  </a:lnTo>
                  <a:lnTo>
                    <a:pt x="1382050" y="350053"/>
                  </a:lnTo>
                  <a:lnTo>
                    <a:pt x="1395850" y="336093"/>
                  </a:lnTo>
                  <a:lnTo>
                    <a:pt x="1409651" y="322126"/>
                  </a:lnTo>
                  <a:lnTo>
                    <a:pt x="1423451" y="308153"/>
                  </a:lnTo>
                  <a:lnTo>
                    <a:pt x="1437252" y="294174"/>
                  </a:lnTo>
                  <a:lnTo>
                    <a:pt x="1451052" y="280190"/>
                  </a:lnTo>
                  <a:lnTo>
                    <a:pt x="1464852" y="266201"/>
                  </a:lnTo>
                  <a:lnTo>
                    <a:pt x="1478653" y="252208"/>
                  </a:lnTo>
                  <a:lnTo>
                    <a:pt x="1492453" y="238211"/>
                  </a:lnTo>
                  <a:lnTo>
                    <a:pt x="1506254" y="224211"/>
                  </a:lnTo>
                  <a:lnTo>
                    <a:pt x="1520054" y="210208"/>
                  </a:lnTo>
                  <a:lnTo>
                    <a:pt x="1533854" y="196201"/>
                  </a:lnTo>
                  <a:lnTo>
                    <a:pt x="1547655" y="182193"/>
                  </a:lnTo>
                  <a:lnTo>
                    <a:pt x="1561455" y="168182"/>
                  </a:lnTo>
                  <a:lnTo>
                    <a:pt x="1575256" y="154170"/>
                  </a:lnTo>
                  <a:lnTo>
                    <a:pt x="1589056" y="140156"/>
                  </a:lnTo>
                  <a:lnTo>
                    <a:pt x="1602856" y="126141"/>
                  </a:lnTo>
                  <a:lnTo>
                    <a:pt x="1616657" y="112125"/>
                  </a:lnTo>
                  <a:lnTo>
                    <a:pt x="1630457" y="98108"/>
                  </a:lnTo>
                  <a:lnTo>
                    <a:pt x="1644258" y="84092"/>
                  </a:lnTo>
                  <a:lnTo>
                    <a:pt x="1658058" y="70075"/>
                  </a:lnTo>
                  <a:lnTo>
                    <a:pt x="1671858" y="56058"/>
                  </a:lnTo>
                  <a:lnTo>
                    <a:pt x="1685659" y="42042"/>
                  </a:lnTo>
                  <a:lnTo>
                    <a:pt x="1699459" y="28027"/>
                  </a:lnTo>
                  <a:lnTo>
                    <a:pt x="1713259" y="14013"/>
                  </a:lnTo>
                  <a:lnTo>
                    <a:pt x="1727060" y="0"/>
                  </a:lnTo>
                  <a:lnTo>
                    <a:pt x="1727060" y="725582"/>
                  </a:lnTo>
                  <a:lnTo>
                    <a:pt x="1713259" y="729431"/>
                  </a:lnTo>
                  <a:lnTo>
                    <a:pt x="1699459" y="733287"/>
                  </a:lnTo>
                  <a:lnTo>
                    <a:pt x="1685659" y="737151"/>
                  </a:lnTo>
                  <a:lnTo>
                    <a:pt x="1671858" y="741023"/>
                  </a:lnTo>
                  <a:lnTo>
                    <a:pt x="1658058" y="744902"/>
                  </a:lnTo>
                  <a:lnTo>
                    <a:pt x="1644258" y="748789"/>
                  </a:lnTo>
                  <a:lnTo>
                    <a:pt x="1630457" y="752683"/>
                  </a:lnTo>
                  <a:lnTo>
                    <a:pt x="1616657" y="756584"/>
                  </a:lnTo>
                  <a:lnTo>
                    <a:pt x="1602856" y="760492"/>
                  </a:lnTo>
                  <a:lnTo>
                    <a:pt x="1589056" y="764408"/>
                  </a:lnTo>
                  <a:lnTo>
                    <a:pt x="1575256" y="768331"/>
                  </a:lnTo>
                  <a:lnTo>
                    <a:pt x="1561455" y="772261"/>
                  </a:lnTo>
                  <a:lnTo>
                    <a:pt x="1547655" y="776199"/>
                  </a:lnTo>
                  <a:lnTo>
                    <a:pt x="1533854" y="780144"/>
                  </a:lnTo>
                  <a:lnTo>
                    <a:pt x="1520054" y="784097"/>
                  </a:lnTo>
                  <a:lnTo>
                    <a:pt x="1506254" y="788057"/>
                  </a:lnTo>
                  <a:lnTo>
                    <a:pt x="1492453" y="792025"/>
                  </a:lnTo>
                  <a:lnTo>
                    <a:pt x="1478653" y="796001"/>
                  </a:lnTo>
                  <a:lnTo>
                    <a:pt x="1464852" y="799985"/>
                  </a:lnTo>
                  <a:lnTo>
                    <a:pt x="1451052" y="803978"/>
                  </a:lnTo>
                  <a:lnTo>
                    <a:pt x="1437252" y="807979"/>
                  </a:lnTo>
                  <a:lnTo>
                    <a:pt x="1423451" y="811990"/>
                  </a:lnTo>
                  <a:lnTo>
                    <a:pt x="1409651" y="816009"/>
                  </a:lnTo>
                  <a:lnTo>
                    <a:pt x="1395850" y="820039"/>
                  </a:lnTo>
                  <a:lnTo>
                    <a:pt x="1382050" y="824078"/>
                  </a:lnTo>
                  <a:lnTo>
                    <a:pt x="1368250" y="828128"/>
                  </a:lnTo>
                  <a:lnTo>
                    <a:pt x="1354449" y="832189"/>
                  </a:lnTo>
                  <a:lnTo>
                    <a:pt x="1340649" y="836262"/>
                  </a:lnTo>
                  <a:lnTo>
                    <a:pt x="1326848" y="840347"/>
                  </a:lnTo>
                  <a:lnTo>
                    <a:pt x="1313048" y="844445"/>
                  </a:lnTo>
                  <a:lnTo>
                    <a:pt x="1299248" y="848556"/>
                  </a:lnTo>
                  <a:lnTo>
                    <a:pt x="1285447" y="852682"/>
                  </a:lnTo>
                  <a:lnTo>
                    <a:pt x="1271647" y="856824"/>
                  </a:lnTo>
                  <a:lnTo>
                    <a:pt x="1257846" y="860982"/>
                  </a:lnTo>
                  <a:lnTo>
                    <a:pt x="1244046" y="865157"/>
                  </a:lnTo>
                  <a:lnTo>
                    <a:pt x="1230246" y="869352"/>
                  </a:lnTo>
                  <a:lnTo>
                    <a:pt x="1216445" y="873566"/>
                  </a:lnTo>
                  <a:lnTo>
                    <a:pt x="1202645" y="877803"/>
                  </a:lnTo>
                  <a:lnTo>
                    <a:pt x="1188844" y="882063"/>
                  </a:lnTo>
                  <a:lnTo>
                    <a:pt x="1175044" y="886348"/>
                  </a:lnTo>
                  <a:lnTo>
                    <a:pt x="1161244" y="890662"/>
                  </a:lnTo>
                  <a:lnTo>
                    <a:pt x="1147443" y="895005"/>
                  </a:lnTo>
                  <a:lnTo>
                    <a:pt x="1133643" y="899380"/>
                  </a:lnTo>
                  <a:lnTo>
                    <a:pt x="1119843" y="903792"/>
                  </a:lnTo>
                  <a:lnTo>
                    <a:pt x="1106042" y="908243"/>
                  </a:lnTo>
                  <a:lnTo>
                    <a:pt x="1092242" y="912736"/>
                  </a:lnTo>
                  <a:lnTo>
                    <a:pt x="1078441" y="917278"/>
                  </a:lnTo>
                  <a:lnTo>
                    <a:pt x="1064641" y="921879"/>
                  </a:lnTo>
                  <a:lnTo>
                    <a:pt x="1050841" y="926551"/>
                  </a:lnTo>
                  <a:lnTo>
                    <a:pt x="1037040" y="931306"/>
                  </a:lnTo>
                  <a:lnTo>
                    <a:pt x="1023240" y="936158"/>
                  </a:lnTo>
                  <a:lnTo>
                    <a:pt x="1009439" y="941122"/>
                  </a:lnTo>
                  <a:lnTo>
                    <a:pt x="995639" y="946213"/>
                  </a:lnTo>
                  <a:lnTo>
                    <a:pt x="981839" y="951447"/>
                  </a:lnTo>
                  <a:lnTo>
                    <a:pt x="968038" y="956842"/>
                  </a:lnTo>
                  <a:lnTo>
                    <a:pt x="954238" y="962417"/>
                  </a:lnTo>
                  <a:lnTo>
                    <a:pt x="940437" y="968194"/>
                  </a:lnTo>
                  <a:lnTo>
                    <a:pt x="926637" y="974193"/>
                  </a:lnTo>
                  <a:lnTo>
                    <a:pt x="912837" y="980438"/>
                  </a:lnTo>
                  <a:lnTo>
                    <a:pt x="899036" y="986956"/>
                  </a:lnTo>
                  <a:lnTo>
                    <a:pt x="885236" y="993772"/>
                  </a:lnTo>
                  <a:lnTo>
                    <a:pt x="871435" y="1000915"/>
                  </a:lnTo>
                  <a:lnTo>
                    <a:pt x="857635" y="1008414"/>
                  </a:lnTo>
                  <a:lnTo>
                    <a:pt x="843835" y="1016297"/>
                  </a:lnTo>
                  <a:lnTo>
                    <a:pt x="830034" y="1024593"/>
                  </a:lnTo>
                  <a:lnTo>
                    <a:pt x="816234" y="1033328"/>
                  </a:lnTo>
                  <a:lnTo>
                    <a:pt x="802433" y="1042525"/>
                  </a:lnTo>
                  <a:lnTo>
                    <a:pt x="788633" y="1052204"/>
                  </a:lnTo>
                  <a:lnTo>
                    <a:pt x="774833" y="1062379"/>
                  </a:lnTo>
                  <a:lnTo>
                    <a:pt x="761032" y="1073058"/>
                  </a:lnTo>
                  <a:lnTo>
                    <a:pt x="747232" y="1084242"/>
                  </a:lnTo>
                  <a:lnTo>
                    <a:pt x="733431" y="1095929"/>
                  </a:lnTo>
                  <a:lnTo>
                    <a:pt x="719631" y="1108108"/>
                  </a:lnTo>
                  <a:lnTo>
                    <a:pt x="705831" y="1120766"/>
                  </a:lnTo>
                  <a:lnTo>
                    <a:pt x="692030" y="1133888"/>
                  </a:lnTo>
                  <a:lnTo>
                    <a:pt x="678230" y="1147454"/>
                  </a:lnTo>
                  <a:lnTo>
                    <a:pt x="664430" y="1161445"/>
                  </a:lnTo>
                  <a:lnTo>
                    <a:pt x="650629" y="1175844"/>
                  </a:lnTo>
                  <a:lnTo>
                    <a:pt x="636829" y="1190632"/>
                  </a:lnTo>
                  <a:lnTo>
                    <a:pt x="623028" y="1205793"/>
                  </a:lnTo>
                  <a:lnTo>
                    <a:pt x="609228" y="1221313"/>
                  </a:lnTo>
                  <a:lnTo>
                    <a:pt x="595428" y="1237178"/>
                  </a:lnTo>
                  <a:lnTo>
                    <a:pt x="581627" y="1253379"/>
                  </a:lnTo>
                  <a:lnTo>
                    <a:pt x="567827" y="1269905"/>
                  </a:lnTo>
                  <a:lnTo>
                    <a:pt x="554026" y="1286749"/>
                  </a:lnTo>
                  <a:lnTo>
                    <a:pt x="540226" y="1303906"/>
                  </a:lnTo>
                  <a:lnTo>
                    <a:pt x="526426" y="1321372"/>
                  </a:lnTo>
                  <a:lnTo>
                    <a:pt x="512625" y="1339143"/>
                  </a:lnTo>
                  <a:lnTo>
                    <a:pt x="498825" y="1357217"/>
                  </a:lnTo>
                  <a:lnTo>
                    <a:pt x="485024" y="1375594"/>
                  </a:lnTo>
                  <a:lnTo>
                    <a:pt x="471224" y="1394273"/>
                  </a:lnTo>
                  <a:lnTo>
                    <a:pt x="457424" y="1413256"/>
                  </a:lnTo>
                  <a:lnTo>
                    <a:pt x="443623" y="1432544"/>
                  </a:lnTo>
                  <a:lnTo>
                    <a:pt x="429823" y="1452139"/>
                  </a:lnTo>
                  <a:lnTo>
                    <a:pt x="416022" y="1472045"/>
                  </a:lnTo>
                  <a:lnTo>
                    <a:pt x="402222" y="1492265"/>
                  </a:lnTo>
                  <a:lnTo>
                    <a:pt x="388422" y="1512802"/>
                  </a:lnTo>
                  <a:lnTo>
                    <a:pt x="374621" y="1533661"/>
                  </a:lnTo>
                  <a:lnTo>
                    <a:pt x="360821" y="1554847"/>
                  </a:lnTo>
                  <a:lnTo>
                    <a:pt x="347020" y="1576366"/>
                  </a:lnTo>
                  <a:lnTo>
                    <a:pt x="333220" y="1598221"/>
                  </a:lnTo>
                  <a:lnTo>
                    <a:pt x="319420" y="1620421"/>
                  </a:lnTo>
                  <a:lnTo>
                    <a:pt x="305619" y="1642970"/>
                  </a:lnTo>
                  <a:lnTo>
                    <a:pt x="291819" y="1665875"/>
                  </a:lnTo>
                  <a:lnTo>
                    <a:pt x="278018" y="1689142"/>
                  </a:lnTo>
                  <a:lnTo>
                    <a:pt x="264218" y="1712780"/>
                  </a:lnTo>
                  <a:lnTo>
                    <a:pt x="250418" y="1736795"/>
                  </a:lnTo>
                  <a:lnTo>
                    <a:pt x="249734" y="1738004"/>
                  </a:lnTo>
                  <a:close/>
                </a:path>
              </a:pathLst>
            </a:custGeom>
            <a:solidFill>
              <a:srgbClr val="00CAF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388710" y="4348590"/>
              <a:ext cx="1727060" cy="1738004"/>
            </a:xfrm>
            <a:custGeom>
              <a:avLst/>
              <a:pathLst>
                <a:path w="1727060" h="1738004">
                  <a:moveTo>
                    <a:pt x="0" y="1738004"/>
                  </a:moveTo>
                  <a:lnTo>
                    <a:pt x="2011" y="1734444"/>
                  </a:lnTo>
                  <a:lnTo>
                    <a:pt x="15811" y="1710482"/>
                  </a:lnTo>
                  <a:lnTo>
                    <a:pt x="29611" y="1686991"/>
                  </a:lnTo>
                  <a:lnTo>
                    <a:pt x="43412" y="1663972"/>
                  </a:lnTo>
                  <a:lnTo>
                    <a:pt x="57212" y="1641426"/>
                  </a:lnTo>
                  <a:lnTo>
                    <a:pt x="71013" y="1619348"/>
                  </a:lnTo>
                  <a:lnTo>
                    <a:pt x="84813" y="1597731"/>
                  </a:lnTo>
                  <a:lnTo>
                    <a:pt x="98613" y="1576569"/>
                  </a:lnTo>
                  <a:lnTo>
                    <a:pt x="112414" y="1555855"/>
                  </a:lnTo>
                  <a:lnTo>
                    <a:pt x="126214" y="1535583"/>
                  </a:lnTo>
                  <a:lnTo>
                    <a:pt x="140015" y="1515747"/>
                  </a:lnTo>
                  <a:lnTo>
                    <a:pt x="153815" y="1496340"/>
                  </a:lnTo>
                  <a:lnTo>
                    <a:pt x="167615" y="1477356"/>
                  </a:lnTo>
                  <a:lnTo>
                    <a:pt x="181416" y="1458788"/>
                  </a:lnTo>
                  <a:lnTo>
                    <a:pt x="195216" y="1440629"/>
                  </a:lnTo>
                  <a:lnTo>
                    <a:pt x="209016" y="1422873"/>
                  </a:lnTo>
                  <a:lnTo>
                    <a:pt x="222817" y="1405514"/>
                  </a:lnTo>
                  <a:lnTo>
                    <a:pt x="236617" y="1388544"/>
                  </a:lnTo>
                  <a:lnTo>
                    <a:pt x="250418" y="1371957"/>
                  </a:lnTo>
                  <a:lnTo>
                    <a:pt x="264218" y="1355746"/>
                  </a:lnTo>
                  <a:lnTo>
                    <a:pt x="278018" y="1339904"/>
                  </a:lnTo>
                  <a:lnTo>
                    <a:pt x="291819" y="1324424"/>
                  </a:lnTo>
                  <a:lnTo>
                    <a:pt x="305619" y="1309299"/>
                  </a:lnTo>
                  <a:lnTo>
                    <a:pt x="319420" y="1294522"/>
                  </a:lnTo>
                  <a:lnTo>
                    <a:pt x="333220" y="1280085"/>
                  </a:lnTo>
                  <a:lnTo>
                    <a:pt x="347020" y="1265980"/>
                  </a:lnTo>
                  <a:lnTo>
                    <a:pt x="360821" y="1252200"/>
                  </a:lnTo>
                  <a:lnTo>
                    <a:pt x="374621" y="1238738"/>
                  </a:lnTo>
                  <a:lnTo>
                    <a:pt x="388422" y="1225584"/>
                  </a:lnTo>
                  <a:lnTo>
                    <a:pt x="402222" y="1212730"/>
                  </a:lnTo>
                  <a:lnTo>
                    <a:pt x="416022" y="1200168"/>
                  </a:lnTo>
                  <a:lnTo>
                    <a:pt x="429823" y="1187888"/>
                  </a:lnTo>
                  <a:lnTo>
                    <a:pt x="443623" y="1175880"/>
                  </a:lnTo>
                  <a:lnTo>
                    <a:pt x="457424" y="1164136"/>
                  </a:lnTo>
                  <a:lnTo>
                    <a:pt x="471224" y="1152643"/>
                  </a:lnTo>
                  <a:lnTo>
                    <a:pt x="485024" y="1141391"/>
                  </a:lnTo>
                  <a:lnTo>
                    <a:pt x="498825" y="1130369"/>
                  </a:lnTo>
                  <a:lnTo>
                    <a:pt x="512625" y="1119563"/>
                  </a:lnTo>
                  <a:lnTo>
                    <a:pt x="526426" y="1108961"/>
                  </a:lnTo>
                  <a:lnTo>
                    <a:pt x="540226" y="1098547"/>
                  </a:lnTo>
                  <a:lnTo>
                    <a:pt x="554026" y="1088307"/>
                  </a:lnTo>
                  <a:lnTo>
                    <a:pt x="567827" y="1078223"/>
                  </a:lnTo>
                  <a:lnTo>
                    <a:pt x="581627" y="1068278"/>
                  </a:lnTo>
                  <a:lnTo>
                    <a:pt x="595428" y="1058451"/>
                  </a:lnTo>
                  <a:lnTo>
                    <a:pt x="609228" y="1048722"/>
                  </a:lnTo>
                  <a:lnTo>
                    <a:pt x="623028" y="1039067"/>
                  </a:lnTo>
                  <a:lnTo>
                    <a:pt x="636829" y="1029461"/>
                  </a:lnTo>
                  <a:lnTo>
                    <a:pt x="650629" y="1019877"/>
                  </a:lnTo>
                  <a:lnTo>
                    <a:pt x="664430" y="1010288"/>
                  </a:lnTo>
                  <a:lnTo>
                    <a:pt x="678230" y="1000662"/>
                  </a:lnTo>
                  <a:lnTo>
                    <a:pt x="692030" y="990970"/>
                  </a:lnTo>
                  <a:lnTo>
                    <a:pt x="705831" y="981181"/>
                  </a:lnTo>
                  <a:lnTo>
                    <a:pt x="719631" y="971263"/>
                  </a:lnTo>
                  <a:lnTo>
                    <a:pt x="733431" y="961189"/>
                  </a:lnTo>
                  <a:lnTo>
                    <a:pt x="747232" y="950934"/>
                  </a:lnTo>
                  <a:lnTo>
                    <a:pt x="761032" y="940475"/>
                  </a:lnTo>
                  <a:lnTo>
                    <a:pt x="774833" y="929797"/>
                  </a:lnTo>
                  <a:lnTo>
                    <a:pt x="788633" y="918890"/>
                  </a:lnTo>
                  <a:lnTo>
                    <a:pt x="802433" y="907750"/>
                  </a:lnTo>
                  <a:lnTo>
                    <a:pt x="816234" y="896379"/>
                  </a:lnTo>
                  <a:lnTo>
                    <a:pt x="830034" y="884785"/>
                  </a:lnTo>
                  <a:lnTo>
                    <a:pt x="843835" y="872979"/>
                  </a:lnTo>
                  <a:lnTo>
                    <a:pt x="857635" y="860975"/>
                  </a:lnTo>
                  <a:lnTo>
                    <a:pt x="871435" y="848790"/>
                  </a:lnTo>
                  <a:lnTo>
                    <a:pt x="885236" y="836441"/>
                  </a:lnTo>
                  <a:lnTo>
                    <a:pt x="899036" y="823944"/>
                  </a:lnTo>
                  <a:lnTo>
                    <a:pt x="912837" y="811316"/>
                  </a:lnTo>
                  <a:lnTo>
                    <a:pt x="926637" y="798572"/>
                  </a:lnTo>
                  <a:lnTo>
                    <a:pt x="940437" y="785724"/>
                  </a:lnTo>
                  <a:lnTo>
                    <a:pt x="954238" y="772786"/>
                  </a:lnTo>
                  <a:lnTo>
                    <a:pt x="968038" y="759767"/>
                  </a:lnTo>
                  <a:lnTo>
                    <a:pt x="981839" y="746675"/>
                  </a:lnTo>
                  <a:lnTo>
                    <a:pt x="995639" y="733519"/>
                  </a:lnTo>
                  <a:lnTo>
                    <a:pt x="1009439" y="720304"/>
                  </a:lnTo>
                  <a:lnTo>
                    <a:pt x="1023240" y="707034"/>
                  </a:lnTo>
                  <a:lnTo>
                    <a:pt x="1037040" y="693713"/>
                  </a:lnTo>
                  <a:lnTo>
                    <a:pt x="1050841" y="680344"/>
                  </a:lnTo>
                  <a:lnTo>
                    <a:pt x="1064641" y="666929"/>
                  </a:lnTo>
                  <a:lnTo>
                    <a:pt x="1078441" y="653467"/>
                  </a:lnTo>
                  <a:lnTo>
                    <a:pt x="1092242" y="639960"/>
                  </a:lnTo>
                  <a:lnTo>
                    <a:pt x="1106042" y="626408"/>
                  </a:lnTo>
                  <a:lnTo>
                    <a:pt x="1119843" y="612815"/>
                  </a:lnTo>
                  <a:lnTo>
                    <a:pt x="1133643" y="599184"/>
                  </a:lnTo>
                  <a:lnTo>
                    <a:pt x="1147443" y="585518"/>
                  </a:lnTo>
                  <a:lnTo>
                    <a:pt x="1161244" y="571822"/>
                  </a:lnTo>
                  <a:lnTo>
                    <a:pt x="1175044" y="558097"/>
                  </a:lnTo>
                  <a:lnTo>
                    <a:pt x="1188844" y="544347"/>
                  </a:lnTo>
                  <a:lnTo>
                    <a:pt x="1202645" y="530572"/>
                  </a:lnTo>
                  <a:lnTo>
                    <a:pt x="1216445" y="516776"/>
                  </a:lnTo>
                  <a:lnTo>
                    <a:pt x="1230246" y="502961"/>
                  </a:lnTo>
                  <a:lnTo>
                    <a:pt x="1244046" y="489127"/>
                  </a:lnTo>
                  <a:lnTo>
                    <a:pt x="1257846" y="475276"/>
                  </a:lnTo>
                  <a:lnTo>
                    <a:pt x="1271647" y="461410"/>
                  </a:lnTo>
                  <a:lnTo>
                    <a:pt x="1285447" y="447529"/>
                  </a:lnTo>
                  <a:lnTo>
                    <a:pt x="1299248" y="433636"/>
                  </a:lnTo>
                  <a:lnTo>
                    <a:pt x="1313048" y="419731"/>
                  </a:lnTo>
                  <a:lnTo>
                    <a:pt x="1326848" y="405814"/>
                  </a:lnTo>
                  <a:lnTo>
                    <a:pt x="1340649" y="391887"/>
                  </a:lnTo>
                  <a:lnTo>
                    <a:pt x="1354449" y="377951"/>
                  </a:lnTo>
                  <a:lnTo>
                    <a:pt x="1368250" y="364006"/>
                  </a:lnTo>
                  <a:lnTo>
                    <a:pt x="1382050" y="350053"/>
                  </a:lnTo>
                  <a:lnTo>
                    <a:pt x="1395850" y="336093"/>
                  </a:lnTo>
                  <a:lnTo>
                    <a:pt x="1409651" y="322126"/>
                  </a:lnTo>
                  <a:lnTo>
                    <a:pt x="1423451" y="308153"/>
                  </a:lnTo>
                  <a:lnTo>
                    <a:pt x="1437252" y="294174"/>
                  </a:lnTo>
                  <a:lnTo>
                    <a:pt x="1451052" y="280190"/>
                  </a:lnTo>
                  <a:lnTo>
                    <a:pt x="1464852" y="266201"/>
                  </a:lnTo>
                  <a:lnTo>
                    <a:pt x="1478653" y="252208"/>
                  </a:lnTo>
                  <a:lnTo>
                    <a:pt x="1492453" y="238211"/>
                  </a:lnTo>
                  <a:lnTo>
                    <a:pt x="1506254" y="224211"/>
                  </a:lnTo>
                  <a:lnTo>
                    <a:pt x="1520054" y="210208"/>
                  </a:lnTo>
                  <a:lnTo>
                    <a:pt x="1533854" y="196201"/>
                  </a:lnTo>
                  <a:lnTo>
                    <a:pt x="1547655" y="182193"/>
                  </a:lnTo>
                  <a:lnTo>
                    <a:pt x="1561455" y="168182"/>
                  </a:lnTo>
                  <a:lnTo>
                    <a:pt x="1575256" y="154170"/>
                  </a:lnTo>
                  <a:lnTo>
                    <a:pt x="1589056" y="140156"/>
                  </a:lnTo>
                  <a:lnTo>
                    <a:pt x="1602856" y="126141"/>
                  </a:lnTo>
                  <a:lnTo>
                    <a:pt x="1616657" y="112125"/>
                  </a:lnTo>
                  <a:lnTo>
                    <a:pt x="1630457" y="98108"/>
                  </a:lnTo>
                  <a:lnTo>
                    <a:pt x="1644258" y="84092"/>
                  </a:lnTo>
                  <a:lnTo>
                    <a:pt x="1658058" y="70075"/>
                  </a:lnTo>
                  <a:lnTo>
                    <a:pt x="1671858" y="56058"/>
                  </a:lnTo>
                  <a:lnTo>
                    <a:pt x="1685659" y="42042"/>
                  </a:lnTo>
                  <a:lnTo>
                    <a:pt x="1699459" y="28027"/>
                  </a:lnTo>
                  <a:lnTo>
                    <a:pt x="1713259" y="14013"/>
                  </a:lnTo>
                  <a:lnTo>
                    <a:pt x="1727060" y="0"/>
                  </a:lnTo>
                  <a:lnTo>
                    <a:pt x="17270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638444" y="5074172"/>
              <a:ext cx="1477326" cy="1012422"/>
            </a:xfrm>
            <a:custGeom>
              <a:avLst/>
              <a:pathLst>
                <a:path w="1477326" h="1012422">
                  <a:moveTo>
                    <a:pt x="1477326" y="0"/>
                  </a:moveTo>
                  <a:lnTo>
                    <a:pt x="1477326" y="0"/>
                  </a:lnTo>
                  <a:lnTo>
                    <a:pt x="1463525" y="3848"/>
                  </a:lnTo>
                  <a:lnTo>
                    <a:pt x="1449725" y="7705"/>
                  </a:lnTo>
                  <a:lnTo>
                    <a:pt x="1435925" y="11569"/>
                  </a:lnTo>
                  <a:lnTo>
                    <a:pt x="1422124" y="15441"/>
                  </a:lnTo>
                  <a:lnTo>
                    <a:pt x="1408324" y="19320"/>
                  </a:lnTo>
                  <a:lnTo>
                    <a:pt x="1394523" y="23206"/>
                  </a:lnTo>
                  <a:lnTo>
                    <a:pt x="1380723" y="27100"/>
                  </a:lnTo>
                  <a:lnTo>
                    <a:pt x="1366923" y="31001"/>
                  </a:lnTo>
                  <a:lnTo>
                    <a:pt x="1353122" y="34910"/>
                  </a:lnTo>
                  <a:lnTo>
                    <a:pt x="1339322" y="38826"/>
                  </a:lnTo>
                  <a:lnTo>
                    <a:pt x="1325521" y="42749"/>
                  </a:lnTo>
                  <a:lnTo>
                    <a:pt x="1311721" y="46679"/>
                  </a:lnTo>
                  <a:lnTo>
                    <a:pt x="1297921" y="50616"/>
                  </a:lnTo>
                  <a:lnTo>
                    <a:pt x="1284120" y="54561"/>
                  </a:lnTo>
                  <a:lnTo>
                    <a:pt x="1270320" y="58514"/>
                  </a:lnTo>
                  <a:lnTo>
                    <a:pt x="1256520" y="62474"/>
                  </a:lnTo>
                  <a:lnTo>
                    <a:pt x="1242719" y="66442"/>
                  </a:lnTo>
                  <a:lnTo>
                    <a:pt x="1228919" y="70419"/>
                  </a:lnTo>
                  <a:lnTo>
                    <a:pt x="1215118" y="74403"/>
                  </a:lnTo>
                  <a:lnTo>
                    <a:pt x="1201318" y="78395"/>
                  </a:lnTo>
                  <a:lnTo>
                    <a:pt x="1187518" y="82397"/>
                  </a:lnTo>
                  <a:lnTo>
                    <a:pt x="1173717" y="86407"/>
                  </a:lnTo>
                  <a:lnTo>
                    <a:pt x="1159917" y="90427"/>
                  </a:lnTo>
                  <a:lnTo>
                    <a:pt x="1146116" y="94456"/>
                  </a:lnTo>
                  <a:lnTo>
                    <a:pt x="1132316" y="98496"/>
                  </a:lnTo>
                  <a:lnTo>
                    <a:pt x="1118516" y="102546"/>
                  </a:lnTo>
                  <a:lnTo>
                    <a:pt x="1104715" y="106607"/>
                  </a:lnTo>
                  <a:lnTo>
                    <a:pt x="1090915" y="110679"/>
                  </a:lnTo>
                  <a:lnTo>
                    <a:pt x="1077114" y="114764"/>
                  </a:lnTo>
                  <a:lnTo>
                    <a:pt x="1063314" y="118862"/>
                  </a:lnTo>
                  <a:lnTo>
                    <a:pt x="1049514" y="122974"/>
                  </a:lnTo>
                  <a:lnTo>
                    <a:pt x="1035713" y="127100"/>
                  </a:lnTo>
                  <a:lnTo>
                    <a:pt x="1021913" y="131241"/>
                  </a:lnTo>
                  <a:lnTo>
                    <a:pt x="1008112" y="135399"/>
                  </a:lnTo>
                  <a:lnTo>
                    <a:pt x="994312" y="139575"/>
                  </a:lnTo>
                  <a:lnTo>
                    <a:pt x="980512" y="143769"/>
                  </a:lnTo>
                  <a:lnTo>
                    <a:pt x="966711" y="147984"/>
                  </a:lnTo>
                  <a:lnTo>
                    <a:pt x="952911" y="152220"/>
                  </a:lnTo>
                  <a:lnTo>
                    <a:pt x="939110" y="156480"/>
                  </a:lnTo>
                  <a:lnTo>
                    <a:pt x="925310" y="160766"/>
                  </a:lnTo>
                  <a:lnTo>
                    <a:pt x="911510" y="165079"/>
                  </a:lnTo>
                  <a:lnTo>
                    <a:pt x="897709" y="169422"/>
                  </a:lnTo>
                  <a:lnTo>
                    <a:pt x="883909" y="173798"/>
                  </a:lnTo>
                  <a:lnTo>
                    <a:pt x="870108" y="178209"/>
                  </a:lnTo>
                  <a:lnTo>
                    <a:pt x="856308" y="182660"/>
                  </a:lnTo>
                  <a:lnTo>
                    <a:pt x="842508" y="187154"/>
                  </a:lnTo>
                  <a:lnTo>
                    <a:pt x="828707" y="191696"/>
                  </a:lnTo>
                  <a:lnTo>
                    <a:pt x="814907" y="196296"/>
                  </a:lnTo>
                  <a:lnTo>
                    <a:pt x="801107" y="200968"/>
                  </a:lnTo>
                  <a:lnTo>
                    <a:pt x="787306" y="205723"/>
                  </a:lnTo>
                  <a:lnTo>
                    <a:pt x="773506" y="210576"/>
                  </a:lnTo>
                  <a:lnTo>
                    <a:pt x="759705" y="215539"/>
                  </a:lnTo>
                  <a:lnTo>
                    <a:pt x="745905" y="220630"/>
                  </a:lnTo>
                  <a:lnTo>
                    <a:pt x="732105" y="225864"/>
                  </a:lnTo>
                  <a:lnTo>
                    <a:pt x="718304" y="231259"/>
                  </a:lnTo>
                  <a:lnTo>
                    <a:pt x="704504" y="236835"/>
                  </a:lnTo>
                  <a:lnTo>
                    <a:pt x="690703" y="242611"/>
                  </a:lnTo>
                  <a:lnTo>
                    <a:pt x="676903" y="248610"/>
                  </a:lnTo>
                  <a:lnTo>
                    <a:pt x="663103" y="254856"/>
                  </a:lnTo>
                  <a:lnTo>
                    <a:pt x="649302" y="261373"/>
                  </a:lnTo>
                  <a:lnTo>
                    <a:pt x="635502" y="268190"/>
                  </a:lnTo>
                  <a:lnTo>
                    <a:pt x="621701" y="275333"/>
                  </a:lnTo>
                  <a:lnTo>
                    <a:pt x="607901" y="282832"/>
                  </a:lnTo>
                  <a:lnTo>
                    <a:pt x="594101" y="290715"/>
                  </a:lnTo>
                  <a:lnTo>
                    <a:pt x="580300" y="299011"/>
                  </a:lnTo>
                  <a:lnTo>
                    <a:pt x="566500" y="307745"/>
                  </a:lnTo>
                  <a:lnTo>
                    <a:pt x="552699" y="316943"/>
                  </a:lnTo>
                  <a:lnTo>
                    <a:pt x="538899" y="326622"/>
                  </a:lnTo>
                  <a:lnTo>
                    <a:pt x="525099" y="336797"/>
                  </a:lnTo>
                  <a:lnTo>
                    <a:pt x="511298" y="347475"/>
                  </a:lnTo>
                  <a:lnTo>
                    <a:pt x="497498" y="358660"/>
                  </a:lnTo>
                  <a:lnTo>
                    <a:pt x="483697" y="370346"/>
                  </a:lnTo>
                  <a:lnTo>
                    <a:pt x="469897" y="382525"/>
                  </a:lnTo>
                  <a:lnTo>
                    <a:pt x="456097" y="395184"/>
                  </a:lnTo>
                  <a:lnTo>
                    <a:pt x="442296" y="408305"/>
                  </a:lnTo>
                  <a:lnTo>
                    <a:pt x="428496" y="421871"/>
                  </a:lnTo>
                  <a:lnTo>
                    <a:pt x="414695" y="435863"/>
                  </a:lnTo>
                  <a:lnTo>
                    <a:pt x="400895" y="450261"/>
                  </a:lnTo>
                  <a:lnTo>
                    <a:pt x="387095" y="465050"/>
                  </a:lnTo>
                  <a:lnTo>
                    <a:pt x="373294" y="480211"/>
                  </a:lnTo>
                  <a:lnTo>
                    <a:pt x="359494" y="495730"/>
                  </a:lnTo>
                  <a:lnTo>
                    <a:pt x="345693" y="511596"/>
                  </a:lnTo>
                  <a:lnTo>
                    <a:pt x="331893" y="527796"/>
                  </a:lnTo>
                  <a:lnTo>
                    <a:pt x="318093" y="544322"/>
                  </a:lnTo>
                  <a:lnTo>
                    <a:pt x="304292" y="561167"/>
                  </a:lnTo>
                  <a:lnTo>
                    <a:pt x="290492" y="578324"/>
                  </a:lnTo>
                  <a:lnTo>
                    <a:pt x="276692" y="595789"/>
                  </a:lnTo>
                  <a:lnTo>
                    <a:pt x="262891" y="613560"/>
                  </a:lnTo>
                  <a:lnTo>
                    <a:pt x="249091" y="631634"/>
                  </a:lnTo>
                  <a:lnTo>
                    <a:pt x="235290" y="650011"/>
                  </a:lnTo>
                  <a:lnTo>
                    <a:pt x="221490" y="668690"/>
                  </a:lnTo>
                  <a:lnTo>
                    <a:pt x="207690" y="687673"/>
                  </a:lnTo>
                  <a:lnTo>
                    <a:pt x="193889" y="706961"/>
                  </a:lnTo>
                  <a:lnTo>
                    <a:pt x="180089" y="726557"/>
                  </a:lnTo>
                  <a:lnTo>
                    <a:pt x="166288" y="746462"/>
                  </a:lnTo>
                  <a:lnTo>
                    <a:pt x="152488" y="766682"/>
                  </a:lnTo>
                  <a:lnTo>
                    <a:pt x="138688" y="787219"/>
                  </a:lnTo>
                  <a:lnTo>
                    <a:pt x="124887" y="808079"/>
                  </a:lnTo>
                  <a:lnTo>
                    <a:pt x="111087" y="829265"/>
                  </a:lnTo>
                  <a:lnTo>
                    <a:pt x="97286" y="850783"/>
                  </a:lnTo>
                  <a:lnTo>
                    <a:pt x="83486" y="872639"/>
                  </a:lnTo>
                  <a:lnTo>
                    <a:pt x="69686" y="894838"/>
                  </a:lnTo>
                  <a:lnTo>
                    <a:pt x="55885" y="917387"/>
                  </a:lnTo>
                  <a:lnTo>
                    <a:pt x="42085" y="940292"/>
                  </a:lnTo>
                  <a:lnTo>
                    <a:pt x="28284" y="963560"/>
                  </a:lnTo>
                  <a:lnTo>
                    <a:pt x="14484" y="987197"/>
                  </a:lnTo>
                  <a:lnTo>
                    <a:pt x="684" y="1011212"/>
                  </a:lnTo>
                  <a:lnTo>
                    <a:pt x="0" y="10124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519036" y="3999581"/>
              <a:ext cx="1596734" cy="2087013"/>
            </a:xfrm>
            <a:custGeom>
              <a:avLst/>
              <a:pathLst>
                <a:path w="1596734" h="2087013">
                  <a:moveTo>
                    <a:pt x="0" y="2087013"/>
                  </a:moveTo>
                  <a:lnTo>
                    <a:pt x="9689" y="2077503"/>
                  </a:lnTo>
                  <a:lnTo>
                    <a:pt x="23489" y="2063929"/>
                  </a:lnTo>
                  <a:lnTo>
                    <a:pt x="37290" y="2050325"/>
                  </a:lnTo>
                  <a:lnTo>
                    <a:pt x="51090" y="2036691"/>
                  </a:lnTo>
                  <a:lnTo>
                    <a:pt x="64891" y="2023029"/>
                  </a:lnTo>
                  <a:lnTo>
                    <a:pt x="78691" y="2009338"/>
                  </a:lnTo>
                  <a:lnTo>
                    <a:pt x="92491" y="1995620"/>
                  </a:lnTo>
                  <a:lnTo>
                    <a:pt x="106292" y="1981873"/>
                  </a:lnTo>
                  <a:lnTo>
                    <a:pt x="120092" y="1968100"/>
                  </a:lnTo>
                  <a:lnTo>
                    <a:pt x="133893" y="1954299"/>
                  </a:lnTo>
                  <a:lnTo>
                    <a:pt x="147693" y="1940473"/>
                  </a:lnTo>
                  <a:lnTo>
                    <a:pt x="161493" y="1926621"/>
                  </a:lnTo>
                  <a:lnTo>
                    <a:pt x="175294" y="1912744"/>
                  </a:lnTo>
                  <a:lnTo>
                    <a:pt x="189094" y="1898843"/>
                  </a:lnTo>
                  <a:lnTo>
                    <a:pt x="202894" y="1884917"/>
                  </a:lnTo>
                  <a:lnTo>
                    <a:pt x="216695" y="1870967"/>
                  </a:lnTo>
                  <a:lnTo>
                    <a:pt x="230495" y="1856994"/>
                  </a:lnTo>
                  <a:lnTo>
                    <a:pt x="244296" y="1842999"/>
                  </a:lnTo>
                  <a:lnTo>
                    <a:pt x="258096" y="1828980"/>
                  </a:lnTo>
                  <a:lnTo>
                    <a:pt x="271896" y="1814939"/>
                  </a:lnTo>
                  <a:lnTo>
                    <a:pt x="285697" y="1800875"/>
                  </a:lnTo>
                  <a:lnTo>
                    <a:pt x="299497" y="1786790"/>
                  </a:lnTo>
                  <a:lnTo>
                    <a:pt x="313298" y="1772682"/>
                  </a:lnTo>
                  <a:lnTo>
                    <a:pt x="327098" y="1758553"/>
                  </a:lnTo>
                  <a:lnTo>
                    <a:pt x="340898" y="1744401"/>
                  </a:lnTo>
                  <a:lnTo>
                    <a:pt x="354699" y="1730226"/>
                  </a:lnTo>
                  <a:lnTo>
                    <a:pt x="368499" y="1716029"/>
                  </a:lnTo>
                  <a:lnTo>
                    <a:pt x="382300" y="1701808"/>
                  </a:lnTo>
                  <a:lnTo>
                    <a:pt x="396100" y="1687564"/>
                  </a:lnTo>
                  <a:lnTo>
                    <a:pt x="409900" y="1673294"/>
                  </a:lnTo>
                  <a:lnTo>
                    <a:pt x="423701" y="1658998"/>
                  </a:lnTo>
                  <a:lnTo>
                    <a:pt x="437501" y="1644675"/>
                  </a:lnTo>
                  <a:lnTo>
                    <a:pt x="451302" y="1630324"/>
                  </a:lnTo>
                  <a:lnTo>
                    <a:pt x="465102" y="1615941"/>
                  </a:lnTo>
                  <a:lnTo>
                    <a:pt x="478902" y="1601525"/>
                  </a:lnTo>
                  <a:lnTo>
                    <a:pt x="492703" y="1587074"/>
                  </a:lnTo>
                  <a:lnTo>
                    <a:pt x="506503" y="1572584"/>
                  </a:lnTo>
                  <a:lnTo>
                    <a:pt x="520304" y="1558050"/>
                  </a:lnTo>
                  <a:lnTo>
                    <a:pt x="534104" y="1543470"/>
                  </a:lnTo>
                  <a:lnTo>
                    <a:pt x="547904" y="1528837"/>
                  </a:lnTo>
                  <a:lnTo>
                    <a:pt x="561705" y="1514145"/>
                  </a:lnTo>
                  <a:lnTo>
                    <a:pt x="575505" y="1499387"/>
                  </a:lnTo>
                  <a:lnTo>
                    <a:pt x="589306" y="1484553"/>
                  </a:lnTo>
                  <a:lnTo>
                    <a:pt x="603106" y="1469635"/>
                  </a:lnTo>
                  <a:lnTo>
                    <a:pt x="616906" y="1454618"/>
                  </a:lnTo>
                  <a:lnTo>
                    <a:pt x="630707" y="1439489"/>
                  </a:lnTo>
                  <a:lnTo>
                    <a:pt x="644507" y="1424232"/>
                  </a:lnTo>
                  <a:lnTo>
                    <a:pt x="658307" y="1408826"/>
                  </a:lnTo>
                  <a:lnTo>
                    <a:pt x="672108" y="1393249"/>
                  </a:lnTo>
                  <a:lnTo>
                    <a:pt x="685908" y="1377475"/>
                  </a:lnTo>
                  <a:lnTo>
                    <a:pt x="699709" y="1361477"/>
                  </a:lnTo>
                  <a:lnTo>
                    <a:pt x="713509" y="1345223"/>
                  </a:lnTo>
                  <a:lnTo>
                    <a:pt x="727309" y="1328684"/>
                  </a:lnTo>
                  <a:lnTo>
                    <a:pt x="741110" y="1311828"/>
                  </a:lnTo>
                  <a:lnTo>
                    <a:pt x="754910" y="1294628"/>
                  </a:lnTo>
                  <a:lnTo>
                    <a:pt x="768711" y="1277063"/>
                  </a:lnTo>
                  <a:lnTo>
                    <a:pt x="782511" y="1259121"/>
                  </a:lnTo>
                  <a:lnTo>
                    <a:pt x="796311" y="1240797"/>
                  </a:lnTo>
                  <a:lnTo>
                    <a:pt x="810112" y="1222101"/>
                  </a:lnTo>
                  <a:lnTo>
                    <a:pt x="823912" y="1203046"/>
                  </a:lnTo>
                  <a:lnTo>
                    <a:pt x="837713" y="1183659"/>
                  </a:lnTo>
                  <a:lnTo>
                    <a:pt x="851513" y="1163968"/>
                  </a:lnTo>
                  <a:lnTo>
                    <a:pt x="865313" y="1144002"/>
                  </a:lnTo>
                  <a:lnTo>
                    <a:pt x="879114" y="1123795"/>
                  </a:lnTo>
                  <a:lnTo>
                    <a:pt x="892914" y="1103375"/>
                  </a:lnTo>
                  <a:lnTo>
                    <a:pt x="906715" y="1082771"/>
                  </a:lnTo>
                  <a:lnTo>
                    <a:pt x="920515" y="1062006"/>
                  </a:lnTo>
                  <a:lnTo>
                    <a:pt x="934315" y="1041104"/>
                  </a:lnTo>
                  <a:lnTo>
                    <a:pt x="948116" y="1020084"/>
                  </a:lnTo>
                  <a:lnTo>
                    <a:pt x="961916" y="998962"/>
                  </a:lnTo>
                  <a:lnTo>
                    <a:pt x="975717" y="977754"/>
                  </a:lnTo>
                  <a:lnTo>
                    <a:pt x="989517" y="956470"/>
                  </a:lnTo>
                  <a:lnTo>
                    <a:pt x="1003317" y="935122"/>
                  </a:lnTo>
                  <a:lnTo>
                    <a:pt x="1017118" y="913716"/>
                  </a:lnTo>
                  <a:lnTo>
                    <a:pt x="1030918" y="892261"/>
                  </a:lnTo>
                  <a:lnTo>
                    <a:pt x="1044719" y="870762"/>
                  </a:lnTo>
                  <a:lnTo>
                    <a:pt x="1058519" y="849225"/>
                  </a:lnTo>
                  <a:lnTo>
                    <a:pt x="1072319" y="827654"/>
                  </a:lnTo>
                  <a:lnTo>
                    <a:pt x="1086120" y="806054"/>
                  </a:lnTo>
                  <a:lnTo>
                    <a:pt x="1099920" y="784427"/>
                  </a:lnTo>
                  <a:lnTo>
                    <a:pt x="1113721" y="762777"/>
                  </a:lnTo>
                  <a:lnTo>
                    <a:pt x="1127521" y="741105"/>
                  </a:lnTo>
                  <a:lnTo>
                    <a:pt x="1141321" y="719415"/>
                  </a:lnTo>
                  <a:lnTo>
                    <a:pt x="1155122" y="697709"/>
                  </a:lnTo>
                  <a:lnTo>
                    <a:pt x="1168922" y="675988"/>
                  </a:lnTo>
                  <a:lnTo>
                    <a:pt x="1182722" y="654253"/>
                  </a:lnTo>
                  <a:lnTo>
                    <a:pt x="1196523" y="632507"/>
                  </a:lnTo>
                  <a:lnTo>
                    <a:pt x="1210323" y="610750"/>
                  </a:lnTo>
                  <a:lnTo>
                    <a:pt x="1224124" y="588983"/>
                  </a:lnTo>
                  <a:lnTo>
                    <a:pt x="1237924" y="567208"/>
                  </a:lnTo>
                  <a:lnTo>
                    <a:pt x="1251724" y="545426"/>
                  </a:lnTo>
                  <a:lnTo>
                    <a:pt x="1265525" y="523636"/>
                  </a:lnTo>
                  <a:lnTo>
                    <a:pt x="1279325" y="501841"/>
                  </a:lnTo>
                  <a:lnTo>
                    <a:pt x="1293126" y="480040"/>
                  </a:lnTo>
                  <a:lnTo>
                    <a:pt x="1306926" y="458235"/>
                  </a:lnTo>
                  <a:lnTo>
                    <a:pt x="1320726" y="436426"/>
                  </a:lnTo>
                  <a:lnTo>
                    <a:pt x="1334527" y="414613"/>
                  </a:lnTo>
                  <a:lnTo>
                    <a:pt x="1348327" y="392796"/>
                  </a:lnTo>
                  <a:lnTo>
                    <a:pt x="1362128" y="370978"/>
                  </a:lnTo>
                  <a:lnTo>
                    <a:pt x="1375928" y="349157"/>
                  </a:lnTo>
                  <a:lnTo>
                    <a:pt x="1389728" y="327334"/>
                  </a:lnTo>
                  <a:lnTo>
                    <a:pt x="1403529" y="305510"/>
                  </a:lnTo>
                  <a:lnTo>
                    <a:pt x="1417329" y="283685"/>
                  </a:lnTo>
                  <a:lnTo>
                    <a:pt x="1431130" y="261859"/>
                  </a:lnTo>
                  <a:lnTo>
                    <a:pt x="1444930" y="240032"/>
                  </a:lnTo>
                  <a:lnTo>
                    <a:pt x="1458730" y="218206"/>
                  </a:lnTo>
                  <a:lnTo>
                    <a:pt x="1472531" y="196380"/>
                  </a:lnTo>
                  <a:lnTo>
                    <a:pt x="1486331" y="174554"/>
                  </a:lnTo>
                  <a:lnTo>
                    <a:pt x="1500132" y="152729"/>
                  </a:lnTo>
                  <a:lnTo>
                    <a:pt x="1513932" y="130906"/>
                  </a:lnTo>
                  <a:lnTo>
                    <a:pt x="1527732" y="109083"/>
                  </a:lnTo>
                  <a:lnTo>
                    <a:pt x="1541533" y="87262"/>
                  </a:lnTo>
                  <a:lnTo>
                    <a:pt x="1555333" y="65443"/>
                  </a:lnTo>
                  <a:lnTo>
                    <a:pt x="1569134" y="43626"/>
                  </a:lnTo>
                  <a:lnTo>
                    <a:pt x="1582934" y="21812"/>
                  </a:lnTo>
                  <a:lnTo>
                    <a:pt x="1596734" y="0"/>
                  </a:lnTo>
                  <a:lnTo>
                    <a:pt x="1596734" y="476518"/>
                  </a:lnTo>
                  <a:lnTo>
                    <a:pt x="1582934" y="490524"/>
                  </a:lnTo>
                  <a:lnTo>
                    <a:pt x="1569134" y="504536"/>
                  </a:lnTo>
                  <a:lnTo>
                    <a:pt x="1555333" y="518555"/>
                  </a:lnTo>
                  <a:lnTo>
                    <a:pt x="1541533" y="532582"/>
                  </a:lnTo>
                  <a:lnTo>
                    <a:pt x="1527732" y="546615"/>
                  </a:lnTo>
                  <a:lnTo>
                    <a:pt x="1513932" y="560656"/>
                  </a:lnTo>
                  <a:lnTo>
                    <a:pt x="1500132" y="574703"/>
                  </a:lnTo>
                  <a:lnTo>
                    <a:pt x="1486331" y="588757"/>
                  </a:lnTo>
                  <a:lnTo>
                    <a:pt x="1472531" y="602819"/>
                  </a:lnTo>
                  <a:lnTo>
                    <a:pt x="1458730" y="616887"/>
                  </a:lnTo>
                  <a:lnTo>
                    <a:pt x="1444930" y="630962"/>
                  </a:lnTo>
                  <a:lnTo>
                    <a:pt x="1431130" y="645044"/>
                  </a:lnTo>
                  <a:lnTo>
                    <a:pt x="1417329" y="659134"/>
                  </a:lnTo>
                  <a:lnTo>
                    <a:pt x="1403529" y="673231"/>
                  </a:lnTo>
                  <a:lnTo>
                    <a:pt x="1389728" y="687335"/>
                  </a:lnTo>
                  <a:lnTo>
                    <a:pt x="1375928" y="701447"/>
                  </a:lnTo>
                  <a:lnTo>
                    <a:pt x="1362128" y="715567"/>
                  </a:lnTo>
                  <a:lnTo>
                    <a:pt x="1348327" y="729694"/>
                  </a:lnTo>
                  <a:lnTo>
                    <a:pt x="1334527" y="743830"/>
                  </a:lnTo>
                  <a:lnTo>
                    <a:pt x="1320726" y="757975"/>
                  </a:lnTo>
                  <a:lnTo>
                    <a:pt x="1306926" y="772129"/>
                  </a:lnTo>
                  <a:lnTo>
                    <a:pt x="1293126" y="786292"/>
                  </a:lnTo>
                  <a:lnTo>
                    <a:pt x="1279325" y="800465"/>
                  </a:lnTo>
                  <a:lnTo>
                    <a:pt x="1265525" y="814649"/>
                  </a:lnTo>
                  <a:lnTo>
                    <a:pt x="1251724" y="828843"/>
                  </a:lnTo>
                  <a:lnTo>
                    <a:pt x="1237924" y="843049"/>
                  </a:lnTo>
                  <a:lnTo>
                    <a:pt x="1224124" y="857267"/>
                  </a:lnTo>
                  <a:lnTo>
                    <a:pt x="1210323" y="871498"/>
                  </a:lnTo>
                  <a:lnTo>
                    <a:pt x="1196523" y="885743"/>
                  </a:lnTo>
                  <a:lnTo>
                    <a:pt x="1182722" y="900003"/>
                  </a:lnTo>
                  <a:lnTo>
                    <a:pt x="1168922" y="914279"/>
                  </a:lnTo>
                  <a:lnTo>
                    <a:pt x="1155122" y="928572"/>
                  </a:lnTo>
                  <a:lnTo>
                    <a:pt x="1141321" y="942885"/>
                  </a:lnTo>
                  <a:lnTo>
                    <a:pt x="1127521" y="957218"/>
                  </a:lnTo>
                  <a:lnTo>
                    <a:pt x="1113721" y="971573"/>
                  </a:lnTo>
                  <a:lnTo>
                    <a:pt x="1099920" y="985954"/>
                  </a:lnTo>
                  <a:lnTo>
                    <a:pt x="1086120" y="1000361"/>
                  </a:lnTo>
                  <a:lnTo>
                    <a:pt x="1072319" y="1014799"/>
                  </a:lnTo>
                  <a:lnTo>
                    <a:pt x="1058519" y="1029271"/>
                  </a:lnTo>
                  <a:lnTo>
                    <a:pt x="1044719" y="1043779"/>
                  </a:lnTo>
                  <a:lnTo>
                    <a:pt x="1030918" y="1058330"/>
                  </a:lnTo>
                  <a:lnTo>
                    <a:pt x="1017118" y="1072928"/>
                  </a:lnTo>
                  <a:lnTo>
                    <a:pt x="1003317" y="1087579"/>
                  </a:lnTo>
                  <a:lnTo>
                    <a:pt x="989517" y="1102290"/>
                  </a:lnTo>
                  <a:lnTo>
                    <a:pt x="975717" y="1117070"/>
                  </a:lnTo>
                  <a:lnTo>
                    <a:pt x="961916" y="1131928"/>
                  </a:lnTo>
                  <a:lnTo>
                    <a:pt x="948116" y="1146876"/>
                  </a:lnTo>
                  <a:lnTo>
                    <a:pt x="934315" y="1161928"/>
                  </a:lnTo>
                  <a:lnTo>
                    <a:pt x="920515" y="1177098"/>
                  </a:lnTo>
                  <a:lnTo>
                    <a:pt x="906715" y="1192405"/>
                  </a:lnTo>
                  <a:lnTo>
                    <a:pt x="892914" y="1207869"/>
                  </a:lnTo>
                  <a:lnTo>
                    <a:pt x="879114" y="1223513"/>
                  </a:lnTo>
                  <a:lnTo>
                    <a:pt x="865313" y="1239365"/>
                  </a:lnTo>
                  <a:lnTo>
                    <a:pt x="851513" y="1255451"/>
                  </a:lnTo>
                  <a:lnTo>
                    <a:pt x="837713" y="1271803"/>
                  </a:lnTo>
                  <a:lnTo>
                    <a:pt x="823912" y="1288449"/>
                  </a:lnTo>
                  <a:lnTo>
                    <a:pt x="810112" y="1305418"/>
                  </a:lnTo>
                  <a:lnTo>
                    <a:pt x="796311" y="1322730"/>
                  </a:lnTo>
                  <a:lnTo>
                    <a:pt x="782511" y="1340403"/>
                  </a:lnTo>
                  <a:lnTo>
                    <a:pt x="768711" y="1358440"/>
                  </a:lnTo>
                  <a:lnTo>
                    <a:pt x="754910" y="1376839"/>
                  </a:lnTo>
                  <a:lnTo>
                    <a:pt x="741110" y="1395585"/>
                  </a:lnTo>
                  <a:lnTo>
                    <a:pt x="727309" y="1414654"/>
                  </a:lnTo>
                  <a:lnTo>
                    <a:pt x="713509" y="1434020"/>
                  </a:lnTo>
                  <a:lnTo>
                    <a:pt x="699709" y="1453650"/>
                  </a:lnTo>
                  <a:lnTo>
                    <a:pt x="685908" y="1473511"/>
                  </a:lnTo>
                  <a:lnTo>
                    <a:pt x="672108" y="1493573"/>
                  </a:lnTo>
                  <a:lnTo>
                    <a:pt x="658307" y="1513805"/>
                  </a:lnTo>
                  <a:lnTo>
                    <a:pt x="644507" y="1534182"/>
                  </a:lnTo>
                  <a:lnTo>
                    <a:pt x="630707" y="1554679"/>
                  </a:lnTo>
                  <a:lnTo>
                    <a:pt x="616906" y="1575275"/>
                  </a:lnTo>
                  <a:lnTo>
                    <a:pt x="603106" y="1595953"/>
                  </a:lnTo>
                  <a:lnTo>
                    <a:pt x="589306" y="1616698"/>
                  </a:lnTo>
                  <a:lnTo>
                    <a:pt x="575505" y="1637495"/>
                  </a:lnTo>
                  <a:lnTo>
                    <a:pt x="561705" y="1658334"/>
                  </a:lnTo>
                  <a:lnTo>
                    <a:pt x="547904" y="1679205"/>
                  </a:lnTo>
                  <a:lnTo>
                    <a:pt x="534104" y="1700099"/>
                  </a:lnTo>
                  <a:lnTo>
                    <a:pt x="520304" y="1721009"/>
                  </a:lnTo>
                  <a:lnTo>
                    <a:pt x="506503" y="1741930"/>
                  </a:lnTo>
                  <a:lnTo>
                    <a:pt x="492703" y="1762854"/>
                  </a:lnTo>
                  <a:lnTo>
                    <a:pt x="478902" y="1783779"/>
                  </a:lnTo>
                  <a:lnTo>
                    <a:pt x="465102" y="1804700"/>
                  </a:lnTo>
                  <a:lnTo>
                    <a:pt x="451302" y="1825613"/>
                  </a:lnTo>
                  <a:lnTo>
                    <a:pt x="437501" y="1846517"/>
                  </a:lnTo>
                  <a:lnTo>
                    <a:pt x="423701" y="1867407"/>
                  </a:lnTo>
                  <a:lnTo>
                    <a:pt x="409900" y="1888282"/>
                  </a:lnTo>
                  <a:lnTo>
                    <a:pt x="396100" y="1909141"/>
                  </a:lnTo>
                  <a:lnTo>
                    <a:pt x="382300" y="1929982"/>
                  </a:lnTo>
                  <a:lnTo>
                    <a:pt x="368499" y="1950803"/>
                  </a:lnTo>
                  <a:lnTo>
                    <a:pt x="354699" y="1971605"/>
                  </a:lnTo>
                  <a:lnTo>
                    <a:pt x="340898" y="1992385"/>
                  </a:lnTo>
                  <a:lnTo>
                    <a:pt x="327098" y="2013144"/>
                  </a:lnTo>
                  <a:lnTo>
                    <a:pt x="313298" y="2033881"/>
                  </a:lnTo>
                  <a:lnTo>
                    <a:pt x="299497" y="2054596"/>
                  </a:lnTo>
                  <a:lnTo>
                    <a:pt x="285697" y="2075291"/>
                  </a:lnTo>
                  <a:lnTo>
                    <a:pt x="277871" y="2087013"/>
                  </a:lnTo>
                  <a:close/>
                </a:path>
              </a:pathLst>
            </a:custGeom>
            <a:solidFill>
              <a:srgbClr val="00AB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19036" y="3999581"/>
              <a:ext cx="1596734" cy="2087013"/>
            </a:xfrm>
            <a:custGeom>
              <a:avLst/>
              <a:pathLst>
                <a:path w="1596734" h="2087013">
                  <a:moveTo>
                    <a:pt x="0" y="2087013"/>
                  </a:moveTo>
                  <a:lnTo>
                    <a:pt x="9689" y="2077503"/>
                  </a:lnTo>
                  <a:lnTo>
                    <a:pt x="23489" y="2063929"/>
                  </a:lnTo>
                  <a:lnTo>
                    <a:pt x="37290" y="2050325"/>
                  </a:lnTo>
                  <a:lnTo>
                    <a:pt x="51090" y="2036691"/>
                  </a:lnTo>
                  <a:lnTo>
                    <a:pt x="64891" y="2023029"/>
                  </a:lnTo>
                  <a:lnTo>
                    <a:pt x="78691" y="2009338"/>
                  </a:lnTo>
                  <a:lnTo>
                    <a:pt x="92491" y="1995620"/>
                  </a:lnTo>
                  <a:lnTo>
                    <a:pt x="106292" y="1981873"/>
                  </a:lnTo>
                  <a:lnTo>
                    <a:pt x="120092" y="1968100"/>
                  </a:lnTo>
                  <a:lnTo>
                    <a:pt x="133893" y="1954299"/>
                  </a:lnTo>
                  <a:lnTo>
                    <a:pt x="147693" y="1940473"/>
                  </a:lnTo>
                  <a:lnTo>
                    <a:pt x="161493" y="1926621"/>
                  </a:lnTo>
                  <a:lnTo>
                    <a:pt x="175294" y="1912744"/>
                  </a:lnTo>
                  <a:lnTo>
                    <a:pt x="189094" y="1898843"/>
                  </a:lnTo>
                  <a:lnTo>
                    <a:pt x="202894" y="1884917"/>
                  </a:lnTo>
                  <a:lnTo>
                    <a:pt x="216695" y="1870967"/>
                  </a:lnTo>
                  <a:lnTo>
                    <a:pt x="230495" y="1856994"/>
                  </a:lnTo>
                  <a:lnTo>
                    <a:pt x="244296" y="1842999"/>
                  </a:lnTo>
                  <a:lnTo>
                    <a:pt x="258096" y="1828980"/>
                  </a:lnTo>
                  <a:lnTo>
                    <a:pt x="271896" y="1814939"/>
                  </a:lnTo>
                  <a:lnTo>
                    <a:pt x="285697" y="1800875"/>
                  </a:lnTo>
                  <a:lnTo>
                    <a:pt x="299497" y="1786790"/>
                  </a:lnTo>
                  <a:lnTo>
                    <a:pt x="313298" y="1772682"/>
                  </a:lnTo>
                  <a:lnTo>
                    <a:pt x="327098" y="1758553"/>
                  </a:lnTo>
                  <a:lnTo>
                    <a:pt x="340898" y="1744401"/>
                  </a:lnTo>
                  <a:lnTo>
                    <a:pt x="354699" y="1730226"/>
                  </a:lnTo>
                  <a:lnTo>
                    <a:pt x="368499" y="1716029"/>
                  </a:lnTo>
                  <a:lnTo>
                    <a:pt x="382300" y="1701808"/>
                  </a:lnTo>
                  <a:lnTo>
                    <a:pt x="396100" y="1687564"/>
                  </a:lnTo>
                  <a:lnTo>
                    <a:pt x="409900" y="1673294"/>
                  </a:lnTo>
                  <a:lnTo>
                    <a:pt x="423701" y="1658998"/>
                  </a:lnTo>
                  <a:lnTo>
                    <a:pt x="437501" y="1644675"/>
                  </a:lnTo>
                  <a:lnTo>
                    <a:pt x="451302" y="1630324"/>
                  </a:lnTo>
                  <a:lnTo>
                    <a:pt x="465102" y="1615941"/>
                  </a:lnTo>
                  <a:lnTo>
                    <a:pt x="478902" y="1601525"/>
                  </a:lnTo>
                  <a:lnTo>
                    <a:pt x="492703" y="1587074"/>
                  </a:lnTo>
                  <a:lnTo>
                    <a:pt x="506503" y="1572584"/>
                  </a:lnTo>
                  <a:lnTo>
                    <a:pt x="520304" y="1558050"/>
                  </a:lnTo>
                  <a:lnTo>
                    <a:pt x="534104" y="1543470"/>
                  </a:lnTo>
                  <a:lnTo>
                    <a:pt x="547904" y="1528837"/>
                  </a:lnTo>
                  <a:lnTo>
                    <a:pt x="561705" y="1514145"/>
                  </a:lnTo>
                  <a:lnTo>
                    <a:pt x="575505" y="1499387"/>
                  </a:lnTo>
                  <a:lnTo>
                    <a:pt x="589306" y="1484553"/>
                  </a:lnTo>
                  <a:lnTo>
                    <a:pt x="603106" y="1469635"/>
                  </a:lnTo>
                  <a:lnTo>
                    <a:pt x="616906" y="1454618"/>
                  </a:lnTo>
                  <a:lnTo>
                    <a:pt x="630707" y="1439489"/>
                  </a:lnTo>
                  <a:lnTo>
                    <a:pt x="644507" y="1424232"/>
                  </a:lnTo>
                  <a:lnTo>
                    <a:pt x="658307" y="1408826"/>
                  </a:lnTo>
                  <a:lnTo>
                    <a:pt x="672108" y="1393249"/>
                  </a:lnTo>
                  <a:lnTo>
                    <a:pt x="685908" y="1377475"/>
                  </a:lnTo>
                  <a:lnTo>
                    <a:pt x="699709" y="1361477"/>
                  </a:lnTo>
                  <a:lnTo>
                    <a:pt x="713509" y="1345223"/>
                  </a:lnTo>
                  <a:lnTo>
                    <a:pt x="727309" y="1328684"/>
                  </a:lnTo>
                  <a:lnTo>
                    <a:pt x="741110" y="1311828"/>
                  </a:lnTo>
                  <a:lnTo>
                    <a:pt x="754910" y="1294628"/>
                  </a:lnTo>
                  <a:lnTo>
                    <a:pt x="768711" y="1277063"/>
                  </a:lnTo>
                  <a:lnTo>
                    <a:pt x="782511" y="1259121"/>
                  </a:lnTo>
                  <a:lnTo>
                    <a:pt x="796311" y="1240797"/>
                  </a:lnTo>
                  <a:lnTo>
                    <a:pt x="810112" y="1222101"/>
                  </a:lnTo>
                  <a:lnTo>
                    <a:pt x="823912" y="1203046"/>
                  </a:lnTo>
                  <a:lnTo>
                    <a:pt x="837713" y="1183659"/>
                  </a:lnTo>
                  <a:lnTo>
                    <a:pt x="851513" y="1163968"/>
                  </a:lnTo>
                  <a:lnTo>
                    <a:pt x="865313" y="1144002"/>
                  </a:lnTo>
                  <a:lnTo>
                    <a:pt x="879114" y="1123795"/>
                  </a:lnTo>
                  <a:lnTo>
                    <a:pt x="892914" y="1103375"/>
                  </a:lnTo>
                  <a:lnTo>
                    <a:pt x="906715" y="1082771"/>
                  </a:lnTo>
                  <a:lnTo>
                    <a:pt x="920515" y="1062006"/>
                  </a:lnTo>
                  <a:lnTo>
                    <a:pt x="934315" y="1041104"/>
                  </a:lnTo>
                  <a:lnTo>
                    <a:pt x="948116" y="1020084"/>
                  </a:lnTo>
                  <a:lnTo>
                    <a:pt x="961916" y="998962"/>
                  </a:lnTo>
                  <a:lnTo>
                    <a:pt x="975717" y="977754"/>
                  </a:lnTo>
                  <a:lnTo>
                    <a:pt x="989517" y="956470"/>
                  </a:lnTo>
                  <a:lnTo>
                    <a:pt x="1003317" y="935122"/>
                  </a:lnTo>
                  <a:lnTo>
                    <a:pt x="1017118" y="913716"/>
                  </a:lnTo>
                  <a:lnTo>
                    <a:pt x="1030918" y="892261"/>
                  </a:lnTo>
                  <a:lnTo>
                    <a:pt x="1044719" y="870762"/>
                  </a:lnTo>
                  <a:lnTo>
                    <a:pt x="1058519" y="849225"/>
                  </a:lnTo>
                  <a:lnTo>
                    <a:pt x="1072319" y="827654"/>
                  </a:lnTo>
                  <a:lnTo>
                    <a:pt x="1086120" y="806054"/>
                  </a:lnTo>
                  <a:lnTo>
                    <a:pt x="1099920" y="784427"/>
                  </a:lnTo>
                  <a:lnTo>
                    <a:pt x="1113721" y="762777"/>
                  </a:lnTo>
                  <a:lnTo>
                    <a:pt x="1127521" y="741105"/>
                  </a:lnTo>
                  <a:lnTo>
                    <a:pt x="1141321" y="719415"/>
                  </a:lnTo>
                  <a:lnTo>
                    <a:pt x="1155122" y="697709"/>
                  </a:lnTo>
                  <a:lnTo>
                    <a:pt x="1168922" y="675988"/>
                  </a:lnTo>
                  <a:lnTo>
                    <a:pt x="1182722" y="654253"/>
                  </a:lnTo>
                  <a:lnTo>
                    <a:pt x="1196523" y="632507"/>
                  </a:lnTo>
                  <a:lnTo>
                    <a:pt x="1210323" y="610750"/>
                  </a:lnTo>
                  <a:lnTo>
                    <a:pt x="1224124" y="588983"/>
                  </a:lnTo>
                  <a:lnTo>
                    <a:pt x="1237924" y="567208"/>
                  </a:lnTo>
                  <a:lnTo>
                    <a:pt x="1251724" y="545426"/>
                  </a:lnTo>
                  <a:lnTo>
                    <a:pt x="1265525" y="523636"/>
                  </a:lnTo>
                  <a:lnTo>
                    <a:pt x="1279325" y="501841"/>
                  </a:lnTo>
                  <a:lnTo>
                    <a:pt x="1293126" y="480040"/>
                  </a:lnTo>
                  <a:lnTo>
                    <a:pt x="1306926" y="458235"/>
                  </a:lnTo>
                  <a:lnTo>
                    <a:pt x="1320726" y="436426"/>
                  </a:lnTo>
                  <a:lnTo>
                    <a:pt x="1334527" y="414613"/>
                  </a:lnTo>
                  <a:lnTo>
                    <a:pt x="1348327" y="392796"/>
                  </a:lnTo>
                  <a:lnTo>
                    <a:pt x="1362128" y="370978"/>
                  </a:lnTo>
                  <a:lnTo>
                    <a:pt x="1375928" y="349157"/>
                  </a:lnTo>
                  <a:lnTo>
                    <a:pt x="1389728" y="327334"/>
                  </a:lnTo>
                  <a:lnTo>
                    <a:pt x="1403529" y="305510"/>
                  </a:lnTo>
                  <a:lnTo>
                    <a:pt x="1417329" y="283685"/>
                  </a:lnTo>
                  <a:lnTo>
                    <a:pt x="1431130" y="261859"/>
                  </a:lnTo>
                  <a:lnTo>
                    <a:pt x="1444930" y="240032"/>
                  </a:lnTo>
                  <a:lnTo>
                    <a:pt x="1458730" y="218206"/>
                  </a:lnTo>
                  <a:lnTo>
                    <a:pt x="1472531" y="196380"/>
                  </a:lnTo>
                  <a:lnTo>
                    <a:pt x="1486331" y="174554"/>
                  </a:lnTo>
                  <a:lnTo>
                    <a:pt x="1500132" y="152729"/>
                  </a:lnTo>
                  <a:lnTo>
                    <a:pt x="1513932" y="130906"/>
                  </a:lnTo>
                  <a:lnTo>
                    <a:pt x="1527732" y="109083"/>
                  </a:lnTo>
                  <a:lnTo>
                    <a:pt x="1541533" y="87262"/>
                  </a:lnTo>
                  <a:lnTo>
                    <a:pt x="1555333" y="65443"/>
                  </a:lnTo>
                  <a:lnTo>
                    <a:pt x="1569134" y="43626"/>
                  </a:lnTo>
                  <a:lnTo>
                    <a:pt x="1582934" y="21812"/>
                  </a:lnTo>
                  <a:lnTo>
                    <a:pt x="1596734" y="0"/>
                  </a:lnTo>
                  <a:lnTo>
                    <a:pt x="15967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796907" y="4476100"/>
              <a:ext cx="1318863" cy="1610494"/>
            </a:xfrm>
            <a:custGeom>
              <a:avLst/>
              <a:pathLst>
                <a:path w="1318863" h="1610494">
                  <a:moveTo>
                    <a:pt x="1318863" y="0"/>
                  </a:moveTo>
                  <a:lnTo>
                    <a:pt x="1318863" y="0"/>
                  </a:lnTo>
                  <a:lnTo>
                    <a:pt x="1305062" y="14005"/>
                  </a:lnTo>
                  <a:lnTo>
                    <a:pt x="1291262" y="28017"/>
                  </a:lnTo>
                  <a:lnTo>
                    <a:pt x="1277461" y="42037"/>
                  </a:lnTo>
                  <a:lnTo>
                    <a:pt x="1263661" y="56063"/>
                  </a:lnTo>
                  <a:lnTo>
                    <a:pt x="1249861" y="70097"/>
                  </a:lnTo>
                  <a:lnTo>
                    <a:pt x="1236060" y="84137"/>
                  </a:lnTo>
                  <a:lnTo>
                    <a:pt x="1222260" y="98184"/>
                  </a:lnTo>
                  <a:lnTo>
                    <a:pt x="1208459" y="112239"/>
                  </a:lnTo>
                  <a:lnTo>
                    <a:pt x="1194659" y="126300"/>
                  </a:lnTo>
                  <a:lnTo>
                    <a:pt x="1180859" y="140368"/>
                  </a:lnTo>
                  <a:lnTo>
                    <a:pt x="1167058" y="154443"/>
                  </a:lnTo>
                  <a:lnTo>
                    <a:pt x="1153258" y="168526"/>
                  </a:lnTo>
                  <a:lnTo>
                    <a:pt x="1139457" y="182615"/>
                  </a:lnTo>
                  <a:lnTo>
                    <a:pt x="1125657" y="196712"/>
                  </a:lnTo>
                  <a:lnTo>
                    <a:pt x="1111857" y="210816"/>
                  </a:lnTo>
                  <a:lnTo>
                    <a:pt x="1098056" y="224928"/>
                  </a:lnTo>
                  <a:lnTo>
                    <a:pt x="1084256" y="239048"/>
                  </a:lnTo>
                  <a:lnTo>
                    <a:pt x="1070456" y="253176"/>
                  </a:lnTo>
                  <a:lnTo>
                    <a:pt x="1056655" y="267312"/>
                  </a:lnTo>
                  <a:lnTo>
                    <a:pt x="1042855" y="281456"/>
                  </a:lnTo>
                  <a:lnTo>
                    <a:pt x="1029054" y="295610"/>
                  </a:lnTo>
                  <a:lnTo>
                    <a:pt x="1015254" y="309773"/>
                  </a:lnTo>
                  <a:lnTo>
                    <a:pt x="1001454" y="323946"/>
                  </a:lnTo>
                  <a:lnTo>
                    <a:pt x="987653" y="338130"/>
                  </a:lnTo>
                  <a:lnTo>
                    <a:pt x="973853" y="352324"/>
                  </a:lnTo>
                  <a:lnTo>
                    <a:pt x="960052" y="366530"/>
                  </a:lnTo>
                  <a:lnTo>
                    <a:pt x="946252" y="380748"/>
                  </a:lnTo>
                  <a:lnTo>
                    <a:pt x="932452" y="394979"/>
                  </a:lnTo>
                  <a:lnTo>
                    <a:pt x="918651" y="409224"/>
                  </a:lnTo>
                  <a:lnTo>
                    <a:pt x="904851" y="423484"/>
                  </a:lnTo>
                  <a:lnTo>
                    <a:pt x="891050" y="437760"/>
                  </a:lnTo>
                  <a:lnTo>
                    <a:pt x="877250" y="452053"/>
                  </a:lnTo>
                  <a:lnTo>
                    <a:pt x="863450" y="466366"/>
                  </a:lnTo>
                  <a:lnTo>
                    <a:pt x="849649" y="480699"/>
                  </a:lnTo>
                  <a:lnTo>
                    <a:pt x="835849" y="495055"/>
                  </a:lnTo>
                  <a:lnTo>
                    <a:pt x="822048" y="509435"/>
                  </a:lnTo>
                  <a:lnTo>
                    <a:pt x="808248" y="523843"/>
                  </a:lnTo>
                  <a:lnTo>
                    <a:pt x="794448" y="538281"/>
                  </a:lnTo>
                  <a:lnTo>
                    <a:pt x="780647" y="552752"/>
                  </a:lnTo>
                  <a:lnTo>
                    <a:pt x="766847" y="567261"/>
                  </a:lnTo>
                  <a:lnTo>
                    <a:pt x="753046" y="581811"/>
                  </a:lnTo>
                  <a:lnTo>
                    <a:pt x="739246" y="596409"/>
                  </a:lnTo>
                  <a:lnTo>
                    <a:pt x="725446" y="611060"/>
                  </a:lnTo>
                  <a:lnTo>
                    <a:pt x="711645" y="625771"/>
                  </a:lnTo>
                  <a:lnTo>
                    <a:pt x="697845" y="640551"/>
                  </a:lnTo>
                  <a:lnTo>
                    <a:pt x="684044" y="655409"/>
                  </a:lnTo>
                  <a:lnTo>
                    <a:pt x="670244" y="670358"/>
                  </a:lnTo>
                  <a:lnTo>
                    <a:pt x="656444" y="685409"/>
                  </a:lnTo>
                  <a:lnTo>
                    <a:pt x="642643" y="700579"/>
                  </a:lnTo>
                  <a:lnTo>
                    <a:pt x="628843" y="715886"/>
                  </a:lnTo>
                  <a:lnTo>
                    <a:pt x="615043" y="731350"/>
                  </a:lnTo>
                  <a:lnTo>
                    <a:pt x="601242" y="746994"/>
                  </a:lnTo>
                  <a:lnTo>
                    <a:pt x="587442" y="762846"/>
                  </a:lnTo>
                  <a:lnTo>
                    <a:pt x="573641" y="778932"/>
                  </a:lnTo>
                  <a:lnTo>
                    <a:pt x="559841" y="795284"/>
                  </a:lnTo>
                  <a:lnTo>
                    <a:pt x="546041" y="811930"/>
                  </a:lnTo>
                  <a:lnTo>
                    <a:pt x="532240" y="828899"/>
                  </a:lnTo>
                  <a:lnTo>
                    <a:pt x="518440" y="846211"/>
                  </a:lnTo>
                  <a:lnTo>
                    <a:pt x="504639" y="863884"/>
                  </a:lnTo>
                  <a:lnTo>
                    <a:pt x="490839" y="881921"/>
                  </a:lnTo>
                  <a:lnTo>
                    <a:pt x="477039" y="900320"/>
                  </a:lnTo>
                  <a:lnTo>
                    <a:pt x="463238" y="919066"/>
                  </a:lnTo>
                  <a:lnTo>
                    <a:pt x="449438" y="938135"/>
                  </a:lnTo>
                  <a:lnTo>
                    <a:pt x="435637" y="957501"/>
                  </a:lnTo>
                  <a:lnTo>
                    <a:pt x="421837" y="977131"/>
                  </a:lnTo>
                  <a:lnTo>
                    <a:pt x="408037" y="996992"/>
                  </a:lnTo>
                  <a:lnTo>
                    <a:pt x="394236" y="1017054"/>
                  </a:lnTo>
                  <a:lnTo>
                    <a:pt x="380436" y="1037286"/>
                  </a:lnTo>
                  <a:lnTo>
                    <a:pt x="366635" y="1057663"/>
                  </a:lnTo>
                  <a:lnTo>
                    <a:pt x="352835" y="1078160"/>
                  </a:lnTo>
                  <a:lnTo>
                    <a:pt x="339035" y="1098756"/>
                  </a:lnTo>
                  <a:lnTo>
                    <a:pt x="325234" y="1119435"/>
                  </a:lnTo>
                  <a:lnTo>
                    <a:pt x="311434" y="1140179"/>
                  </a:lnTo>
                  <a:lnTo>
                    <a:pt x="297633" y="1160977"/>
                  </a:lnTo>
                  <a:lnTo>
                    <a:pt x="283833" y="1181816"/>
                  </a:lnTo>
                  <a:lnTo>
                    <a:pt x="270033" y="1202686"/>
                  </a:lnTo>
                  <a:lnTo>
                    <a:pt x="256232" y="1223580"/>
                  </a:lnTo>
                  <a:lnTo>
                    <a:pt x="242432" y="1244491"/>
                  </a:lnTo>
                  <a:lnTo>
                    <a:pt x="228631" y="1265411"/>
                  </a:lnTo>
                  <a:lnTo>
                    <a:pt x="214831" y="1286336"/>
                  </a:lnTo>
                  <a:lnTo>
                    <a:pt x="201031" y="1307260"/>
                  </a:lnTo>
                  <a:lnTo>
                    <a:pt x="187230" y="1328181"/>
                  </a:lnTo>
                  <a:lnTo>
                    <a:pt x="173430" y="1349095"/>
                  </a:lnTo>
                  <a:lnTo>
                    <a:pt x="159629" y="1369998"/>
                  </a:lnTo>
                  <a:lnTo>
                    <a:pt x="145829" y="1390888"/>
                  </a:lnTo>
                  <a:lnTo>
                    <a:pt x="132029" y="1411764"/>
                  </a:lnTo>
                  <a:lnTo>
                    <a:pt x="118228" y="1432622"/>
                  </a:lnTo>
                  <a:lnTo>
                    <a:pt x="104428" y="1453463"/>
                  </a:lnTo>
                  <a:lnTo>
                    <a:pt x="90628" y="1474285"/>
                  </a:lnTo>
                  <a:lnTo>
                    <a:pt x="76827" y="1495086"/>
                  </a:lnTo>
                  <a:lnTo>
                    <a:pt x="63027" y="1515866"/>
                  </a:lnTo>
                  <a:lnTo>
                    <a:pt x="49226" y="1536625"/>
                  </a:lnTo>
                  <a:lnTo>
                    <a:pt x="35426" y="1557362"/>
                  </a:lnTo>
                  <a:lnTo>
                    <a:pt x="21626" y="1578078"/>
                  </a:lnTo>
                  <a:lnTo>
                    <a:pt x="7825" y="1598772"/>
                  </a:lnTo>
                  <a:lnTo>
                    <a:pt x="0" y="16104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325618" y="4273276"/>
              <a:ext cx="1790152" cy="1813319"/>
            </a:xfrm>
            <a:custGeom>
              <a:avLst/>
              <a:pathLst>
                <a:path w="1790152" h="1813319">
                  <a:moveTo>
                    <a:pt x="0" y="1813319"/>
                  </a:moveTo>
                  <a:lnTo>
                    <a:pt x="9901" y="1806699"/>
                  </a:lnTo>
                  <a:lnTo>
                    <a:pt x="23702" y="1797416"/>
                  </a:lnTo>
                  <a:lnTo>
                    <a:pt x="37502" y="1788075"/>
                  </a:lnTo>
                  <a:lnTo>
                    <a:pt x="51303" y="1778679"/>
                  </a:lnTo>
                  <a:lnTo>
                    <a:pt x="65103" y="1769229"/>
                  </a:lnTo>
                  <a:lnTo>
                    <a:pt x="78903" y="1759726"/>
                  </a:lnTo>
                  <a:lnTo>
                    <a:pt x="92704" y="1750171"/>
                  </a:lnTo>
                  <a:lnTo>
                    <a:pt x="106504" y="1740567"/>
                  </a:lnTo>
                  <a:lnTo>
                    <a:pt x="120305" y="1730915"/>
                  </a:lnTo>
                  <a:lnTo>
                    <a:pt x="134105" y="1721217"/>
                  </a:lnTo>
                  <a:lnTo>
                    <a:pt x="147905" y="1711475"/>
                  </a:lnTo>
                  <a:lnTo>
                    <a:pt x="161706" y="1701692"/>
                  </a:lnTo>
                  <a:lnTo>
                    <a:pt x="175506" y="1691868"/>
                  </a:lnTo>
                  <a:lnTo>
                    <a:pt x="189307" y="1682007"/>
                  </a:lnTo>
                  <a:lnTo>
                    <a:pt x="203107" y="1672111"/>
                  </a:lnTo>
                  <a:lnTo>
                    <a:pt x="216907" y="1662180"/>
                  </a:lnTo>
                  <a:lnTo>
                    <a:pt x="230708" y="1652218"/>
                  </a:lnTo>
                  <a:lnTo>
                    <a:pt x="244508" y="1642225"/>
                  </a:lnTo>
                  <a:lnTo>
                    <a:pt x="258309" y="1632205"/>
                  </a:lnTo>
                  <a:lnTo>
                    <a:pt x="272109" y="1622157"/>
                  </a:lnTo>
                  <a:lnTo>
                    <a:pt x="285909" y="1612084"/>
                  </a:lnTo>
                  <a:lnTo>
                    <a:pt x="299710" y="1601988"/>
                  </a:lnTo>
                  <a:lnTo>
                    <a:pt x="313510" y="1591870"/>
                  </a:lnTo>
                  <a:lnTo>
                    <a:pt x="327310" y="1581731"/>
                  </a:lnTo>
                  <a:lnTo>
                    <a:pt x="341111" y="1571572"/>
                  </a:lnTo>
                  <a:lnTo>
                    <a:pt x="354911" y="1561395"/>
                  </a:lnTo>
                  <a:lnTo>
                    <a:pt x="368712" y="1551202"/>
                  </a:lnTo>
                  <a:lnTo>
                    <a:pt x="382512" y="1540992"/>
                  </a:lnTo>
                  <a:lnTo>
                    <a:pt x="396312" y="1530768"/>
                  </a:lnTo>
                  <a:lnTo>
                    <a:pt x="410113" y="1520530"/>
                  </a:lnTo>
                  <a:lnTo>
                    <a:pt x="423913" y="1510278"/>
                  </a:lnTo>
                  <a:lnTo>
                    <a:pt x="437714" y="1500014"/>
                  </a:lnTo>
                  <a:lnTo>
                    <a:pt x="451514" y="1489738"/>
                  </a:lnTo>
                  <a:lnTo>
                    <a:pt x="465314" y="1479450"/>
                  </a:lnTo>
                  <a:lnTo>
                    <a:pt x="479115" y="1469152"/>
                  </a:lnTo>
                  <a:lnTo>
                    <a:pt x="492915" y="1458843"/>
                  </a:lnTo>
                  <a:lnTo>
                    <a:pt x="506716" y="1448523"/>
                  </a:lnTo>
                  <a:lnTo>
                    <a:pt x="520516" y="1438193"/>
                  </a:lnTo>
                  <a:lnTo>
                    <a:pt x="534316" y="1427852"/>
                  </a:lnTo>
                  <a:lnTo>
                    <a:pt x="548117" y="1417500"/>
                  </a:lnTo>
                  <a:lnTo>
                    <a:pt x="561917" y="1407136"/>
                  </a:lnTo>
                  <a:lnTo>
                    <a:pt x="575718" y="1396760"/>
                  </a:lnTo>
                  <a:lnTo>
                    <a:pt x="589518" y="1386370"/>
                  </a:lnTo>
                  <a:lnTo>
                    <a:pt x="603318" y="1375966"/>
                  </a:lnTo>
                  <a:lnTo>
                    <a:pt x="617119" y="1365547"/>
                  </a:lnTo>
                  <a:lnTo>
                    <a:pt x="630919" y="1355109"/>
                  </a:lnTo>
                  <a:lnTo>
                    <a:pt x="644720" y="1344652"/>
                  </a:lnTo>
                  <a:lnTo>
                    <a:pt x="658520" y="1334172"/>
                  </a:lnTo>
                  <a:lnTo>
                    <a:pt x="672320" y="1323666"/>
                  </a:lnTo>
                  <a:lnTo>
                    <a:pt x="686121" y="1313131"/>
                  </a:lnTo>
                  <a:lnTo>
                    <a:pt x="699921" y="1302561"/>
                  </a:lnTo>
                  <a:lnTo>
                    <a:pt x="713722" y="1291953"/>
                  </a:lnTo>
                  <a:lnTo>
                    <a:pt x="727522" y="1281298"/>
                  </a:lnTo>
                  <a:lnTo>
                    <a:pt x="741322" y="1270589"/>
                  </a:lnTo>
                  <a:lnTo>
                    <a:pt x="755123" y="1259818"/>
                  </a:lnTo>
                  <a:lnTo>
                    <a:pt x="768923" y="1248973"/>
                  </a:lnTo>
                  <a:lnTo>
                    <a:pt x="782724" y="1238041"/>
                  </a:lnTo>
                  <a:lnTo>
                    <a:pt x="796524" y="1227006"/>
                  </a:lnTo>
                  <a:lnTo>
                    <a:pt x="810324" y="1215850"/>
                  </a:lnTo>
                  <a:lnTo>
                    <a:pt x="824125" y="1204549"/>
                  </a:lnTo>
                  <a:lnTo>
                    <a:pt x="837925" y="1193079"/>
                  </a:lnTo>
                  <a:lnTo>
                    <a:pt x="851725" y="1181407"/>
                  </a:lnTo>
                  <a:lnTo>
                    <a:pt x="865526" y="1169500"/>
                  </a:lnTo>
                  <a:lnTo>
                    <a:pt x="879326" y="1157318"/>
                  </a:lnTo>
                  <a:lnTo>
                    <a:pt x="893127" y="1144819"/>
                  </a:lnTo>
                  <a:lnTo>
                    <a:pt x="906927" y="1131963"/>
                  </a:lnTo>
                  <a:lnTo>
                    <a:pt x="920727" y="1118711"/>
                  </a:lnTo>
                  <a:lnTo>
                    <a:pt x="934528" y="1105032"/>
                  </a:lnTo>
                  <a:lnTo>
                    <a:pt x="948328" y="1090909"/>
                  </a:lnTo>
                  <a:lnTo>
                    <a:pt x="962129" y="1076336"/>
                  </a:lnTo>
                  <a:lnTo>
                    <a:pt x="975929" y="1061324"/>
                  </a:lnTo>
                  <a:lnTo>
                    <a:pt x="989729" y="1045897"/>
                  </a:lnTo>
                  <a:lnTo>
                    <a:pt x="1003530" y="1030088"/>
                  </a:lnTo>
                  <a:lnTo>
                    <a:pt x="1017330" y="1013936"/>
                  </a:lnTo>
                  <a:lnTo>
                    <a:pt x="1031131" y="997482"/>
                  </a:lnTo>
                  <a:lnTo>
                    <a:pt x="1044931" y="980765"/>
                  </a:lnTo>
                  <a:lnTo>
                    <a:pt x="1058731" y="963823"/>
                  </a:lnTo>
                  <a:lnTo>
                    <a:pt x="1072532" y="946686"/>
                  </a:lnTo>
                  <a:lnTo>
                    <a:pt x="1086332" y="929385"/>
                  </a:lnTo>
                  <a:lnTo>
                    <a:pt x="1100133" y="911943"/>
                  </a:lnTo>
                  <a:lnTo>
                    <a:pt x="1113933" y="894381"/>
                  </a:lnTo>
                  <a:lnTo>
                    <a:pt x="1127733" y="876717"/>
                  </a:lnTo>
                  <a:lnTo>
                    <a:pt x="1141534" y="858967"/>
                  </a:lnTo>
                  <a:lnTo>
                    <a:pt x="1155334" y="841142"/>
                  </a:lnTo>
                  <a:lnTo>
                    <a:pt x="1169135" y="823254"/>
                  </a:lnTo>
                  <a:lnTo>
                    <a:pt x="1182935" y="805312"/>
                  </a:lnTo>
                  <a:lnTo>
                    <a:pt x="1196735" y="787322"/>
                  </a:lnTo>
                  <a:lnTo>
                    <a:pt x="1210536" y="769290"/>
                  </a:lnTo>
                  <a:lnTo>
                    <a:pt x="1224336" y="751222"/>
                  </a:lnTo>
                  <a:lnTo>
                    <a:pt x="1238137" y="733122"/>
                  </a:lnTo>
                  <a:lnTo>
                    <a:pt x="1251937" y="714993"/>
                  </a:lnTo>
                  <a:lnTo>
                    <a:pt x="1265737" y="696839"/>
                  </a:lnTo>
                  <a:lnTo>
                    <a:pt x="1279538" y="678663"/>
                  </a:lnTo>
                  <a:lnTo>
                    <a:pt x="1293338" y="660466"/>
                  </a:lnTo>
                  <a:lnTo>
                    <a:pt x="1307138" y="642252"/>
                  </a:lnTo>
                  <a:lnTo>
                    <a:pt x="1320939" y="624021"/>
                  </a:lnTo>
                  <a:lnTo>
                    <a:pt x="1334739" y="605775"/>
                  </a:lnTo>
                  <a:lnTo>
                    <a:pt x="1348540" y="587516"/>
                  </a:lnTo>
                  <a:lnTo>
                    <a:pt x="1362340" y="569246"/>
                  </a:lnTo>
                  <a:lnTo>
                    <a:pt x="1376140" y="550964"/>
                  </a:lnTo>
                  <a:lnTo>
                    <a:pt x="1389941" y="532672"/>
                  </a:lnTo>
                  <a:lnTo>
                    <a:pt x="1403741" y="514370"/>
                  </a:lnTo>
                  <a:lnTo>
                    <a:pt x="1417542" y="496061"/>
                  </a:lnTo>
                  <a:lnTo>
                    <a:pt x="1431342" y="477744"/>
                  </a:lnTo>
                  <a:lnTo>
                    <a:pt x="1445142" y="459419"/>
                  </a:lnTo>
                  <a:lnTo>
                    <a:pt x="1458943" y="441088"/>
                  </a:lnTo>
                  <a:lnTo>
                    <a:pt x="1472743" y="422751"/>
                  </a:lnTo>
                  <a:lnTo>
                    <a:pt x="1486544" y="404409"/>
                  </a:lnTo>
                  <a:lnTo>
                    <a:pt x="1500344" y="386061"/>
                  </a:lnTo>
                  <a:lnTo>
                    <a:pt x="1514144" y="367708"/>
                  </a:lnTo>
                  <a:lnTo>
                    <a:pt x="1527945" y="349351"/>
                  </a:lnTo>
                  <a:lnTo>
                    <a:pt x="1541745" y="330989"/>
                  </a:lnTo>
                  <a:lnTo>
                    <a:pt x="1555546" y="312624"/>
                  </a:lnTo>
                  <a:lnTo>
                    <a:pt x="1569346" y="294255"/>
                  </a:lnTo>
                  <a:lnTo>
                    <a:pt x="1583146" y="275883"/>
                  </a:lnTo>
                  <a:lnTo>
                    <a:pt x="1596947" y="257507"/>
                  </a:lnTo>
                  <a:lnTo>
                    <a:pt x="1610747" y="239129"/>
                  </a:lnTo>
                  <a:lnTo>
                    <a:pt x="1624548" y="220747"/>
                  </a:lnTo>
                  <a:lnTo>
                    <a:pt x="1638348" y="202363"/>
                  </a:lnTo>
                  <a:lnTo>
                    <a:pt x="1652148" y="183976"/>
                  </a:lnTo>
                  <a:lnTo>
                    <a:pt x="1665949" y="165587"/>
                  </a:lnTo>
                  <a:lnTo>
                    <a:pt x="1679749" y="147196"/>
                  </a:lnTo>
                  <a:lnTo>
                    <a:pt x="1693550" y="128803"/>
                  </a:lnTo>
                  <a:lnTo>
                    <a:pt x="1707350" y="110408"/>
                  </a:lnTo>
                  <a:lnTo>
                    <a:pt x="1721150" y="92010"/>
                  </a:lnTo>
                  <a:lnTo>
                    <a:pt x="1734951" y="73612"/>
                  </a:lnTo>
                  <a:lnTo>
                    <a:pt x="1748751" y="55211"/>
                  </a:lnTo>
                  <a:lnTo>
                    <a:pt x="1762551" y="36809"/>
                  </a:lnTo>
                  <a:lnTo>
                    <a:pt x="1776352" y="18405"/>
                  </a:lnTo>
                  <a:lnTo>
                    <a:pt x="1790152" y="0"/>
                  </a:lnTo>
                  <a:lnTo>
                    <a:pt x="1790152" y="528990"/>
                  </a:lnTo>
                  <a:lnTo>
                    <a:pt x="1776352" y="538955"/>
                  </a:lnTo>
                  <a:lnTo>
                    <a:pt x="1762551" y="548920"/>
                  </a:lnTo>
                  <a:lnTo>
                    <a:pt x="1748751" y="558888"/>
                  </a:lnTo>
                  <a:lnTo>
                    <a:pt x="1734951" y="568857"/>
                  </a:lnTo>
                  <a:lnTo>
                    <a:pt x="1721150" y="578829"/>
                  </a:lnTo>
                  <a:lnTo>
                    <a:pt x="1707350" y="588803"/>
                  </a:lnTo>
                  <a:lnTo>
                    <a:pt x="1693550" y="598778"/>
                  </a:lnTo>
                  <a:lnTo>
                    <a:pt x="1679749" y="608757"/>
                  </a:lnTo>
                  <a:lnTo>
                    <a:pt x="1665949" y="618737"/>
                  </a:lnTo>
                  <a:lnTo>
                    <a:pt x="1652148" y="628720"/>
                  </a:lnTo>
                  <a:lnTo>
                    <a:pt x="1638348" y="638706"/>
                  </a:lnTo>
                  <a:lnTo>
                    <a:pt x="1624548" y="648695"/>
                  </a:lnTo>
                  <a:lnTo>
                    <a:pt x="1610747" y="658687"/>
                  </a:lnTo>
                  <a:lnTo>
                    <a:pt x="1596947" y="668682"/>
                  </a:lnTo>
                  <a:lnTo>
                    <a:pt x="1583146" y="678681"/>
                  </a:lnTo>
                  <a:lnTo>
                    <a:pt x="1569346" y="688683"/>
                  </a:lnTo>
                  <a:lnTo>
                    <a:pt x="1555546" y="698689"/>
                  </a:lnTo>
                  <a:lnTo>
                    <a:pt x="1541745" y="708700"/>
                  </a:lnTo>
                  <a:lnTo>
                    <a:pt x="1527945" y="718714"/>
                  </a:lnTo>
                  <a:lnTo>
                    <a:pt x="1514144" y="728734"/>
                  </a:lnTo>
                  <a:lnTo>
                    <a:pt x="1500344" y="738758"/>
                  </a:lnTo>
                  <a:lnTo>
                    <a:pt x="1486544" y="748788"/>
                  </a:lnTo>
                  <a:lnTo>
                    <a:pt x="1472743" y="758824"/>
                  </a:lnTo>
                  <a:lnTo>
                    <a:pt x="1458943" y="768865"/>
                  </a:lnTo>
                  <a:lnTo>
                    <a:pt x="1445142" y="778914"/>
                  </a:lnTo>
                  <a:lnTo>
                    <a:pt x="1431342" y="788970"/>
                  </a:lnTo>
                  <a:lnTo>
                    <a:pt x="1417542" y="799033"/>
                  </a:lnTo>
                  <a:lnTo>
                    <a:pt x="1403741" y="809105"/>
                  </a:lnTo>
                  <a:lnTo>
                    <a:pt x="1389941" y="819186"/>
                  </a:lnTo>
                  <a:lnTo>
                    <a:pt x="1376140" y="829277"/>
                  </a:lnTo>
                  <a:lnTo>
                    <a:pt x="1362340" y="839379"/>
                  </a:lnTo>
                  <a:lnTo>
                    <a:pt x="1348540" y="849492"/>
                  </a:lnTo>
                  <a:lnTo>
                    <a:pt x="1334739" y="859619"/>
                  </a:lnTo>
                  <a:lnTo>
                    <a:pt x="1320939" y="869759"/>
                  </a:lnTo>
                  <a:lnTo>
                    <a:pt x="1307138" y="879915"/>
                  </a:lnTo>
                  <a:lnTo>
                    <a:pt x="1293338" y="890089"/>
                  </a:lnTo>
                  <a:lnTo>
                    <a:pt x="1279538" y="900281"/>
                  </a:lnTo>
                  <a:lnTo>
                    <a:pt x="1265737" y="910495"/>
                  </a:lnTo>
                  <a:lnTo>
                    <a:pt x="1251937" y="920732"/>
                  </a:lnTo>
                  <a:lnTo>
                    <a:pt x="1238137" y="930995"/>
                  </a:lnTo>
                  <a:lnTo>
                    <a:pt x="1224336" y="941288"/>
                  </a:lnTo>
                  <a:lnTo>
                    <a:pt x="1210536" y="951614"/>
                  </a:lnTo>
                  <a:lnTo>
                    <a:pt x="1196735" y="961978"/>
                  </a:lnTo>
                  <a:lnTo>
                    <a:pt x="1182935" y="972385"/>
                  </a:lnTo>
                  <a:lnTo>
                    <a:pt x="1169135" y="982840"/>
                  </a:lnTo>
                  <a:lnTo>
                    <a:pt x="1155334" y="993352"/>
                  </a:lnTo>
                  <a:lnTo>
                    <a:pt x="1141534" y="1003928"/>
                  </a:lnTo>
                  <a:lnTo>
                    <a:pt x="1127733" y="1014578"/>
                  </a:lnTo>
                  <a:lnTo>
                    <a:pt x="1113933" y="1025316"/>
                  </a:lnTo>
                  <a:lnTo>
                    <a:pt x="1100133" y="1036154"/>
                  </a:lnTo>
                  <a:lnTo>
                    <a:pt x="1086332" y="1047111"/>
                  </a:lnTo>
                  <a:lnTo>
                    <a:pt x="1072532" y="1058206"/>
                  </a:lnTo>
                  <a:lnTo>
                    <a:pt x="1058731" y="1069464"/>
                  </a:lnTo>
                  <a:lnTo>
                    <a:pt x="1044931" y="1080911"/>
                  </a:lnTo>
                  <a:lnTo>
                    <a:pt x="1031131" y="1092580"/>
                  </a:lnTo>
                  <a:lnTo>
                    <a:pt x="1017330" y="1104507"/>
                  </a:lnTo>
                  <a:lnTo>
                    <a:pt x="1003530" y="1116730"/>
                  </a:lnTo>
                  <a:lnTo>
                    <a:pt x="989729" y="1129289"/>
                  </a:lnTo>
                  <a:lnTo>
                    <a:pt x="975929" y="1142223"/>
                  </a:lnTo>
                  <a:lnTo>
                    <a:pt x="962129" y="1155565"/>
                  </a:lnTo>
                  <a:lnTo>
                    <a:pt x="948328" y="1169337"/>
                  </a:lnTo>
                  <a:lnTo>
                    <a:pt x="934528" y="1183550"/>
                  </a:lnTo>
                  <a:lnTo>
                    <a:pt x="920727" y="1198197"/>
                  </a:lnTo>
                  <a:lnTo>
                    <a:pt x="906927" y="1213260"/>
                  </a:lnTo>
                  <a:lnTo>
                    <a:pt x="893127" y="1228708"/>
                  </a:lnTo>
                  <a:lnTo>
                    <a:pt x="879326" y="1244501"/>
                  </a:lnTo>
                  <a:lnTo>
                    <a:pt x="865526" y="1260598"/>
                  </a:lnTo>
                  <a:lnTo>
                    <a:pt x="851725" y="1276956"/>
                  </a:lnTo>
                  <a:lnTo>
                    <a:pt x="837925" y="1293536"/>
                  </a:lnTo>
                  <a:lnTo>
                    <a:pt x="824125" y="1310303"/>
                  </a:lnTo>
                  <a:lnTo>
                    <a:pt x="810324" y="1327225"/>
                  </a:lnTo>
                  <a:lnTo>
                    <a:pt x="796524" y="1344274"/>
                  </a:lnTo>
                  <a:lnTo>
                    <a:pt x="782724" y="1361429"/>
                  </a:lnTo>
                  <a:lnTo>
                    <a:pt x="768923" y="1378669"/>
                  </a:lnTo>
                  <a:lnTo>
                    <a:pt x="755123" y="1395978"/>
                  </a:lnTo>
                  <a:lnTo>
                    <a:pt x="741322" y="1413342"/>
                  </a:lnTo>
                  <a:lnTo>
                    <a:pt x="727522" y="1430751"/>
                  </a:lnTo>
                  <a:lnTo>
                    <a:pt x="713722" y="1448193"/>
                  </a:lnTo>
                  <a:lnTo>
                    <a:pt x="699921" y="1465661"/>
                  </a:lnTo>
                  <a:lnTo>
                    <a:pt x="686121" y="1483147"/>
                  </a:lnTo>
                  <a:lnTo>
                    <a:pt x="672320" y="1500647"/>
                  </a:lnTo>
                  <a:lnTo>
                    <a:pt x="658520" y="1518154"/>
                  </a:lnTo>
                  <a:lnTo>
                    <a:pt x="644720" y="1535664"/>
                  </a:lnTo>
                  <a:lnTo>
                    <a:pt x="630919" y="1553175"/>
                  </a:lnTo>
                  <a:lnTo>
                    <a:pt x="617119" y="1570681"/>
                  </a:lnTo>
                  <a:lnTo>
                    <a:pt x="603318" y="1588182"/>
                  </a:lnTo>
                  <a:lnTo>
                    <a:pt x="589518" y="1605674"/>
                  </a:lnTo>
                  <a:lnTo>
                    <a:pt x="575718" y="1623156"/>
                  </a:lnTo>
                  <a:lnTo>
                    <a:pt x="561917" y="1640626"/>
                  </a:lnTo>
                  <a:lnTo>
                    <a:pt x="548117" y="1658082"/>
                  </a:lnTo>
                  <a:lnTo>
                    <a:pt x="534316" y="1675524"/>
                  </a:lnTo>
                  <a:lnTo>
                    <a:pt x="520516" y="1692951"/>
                  </a:lnTo>
                  <a:lnTo>
                    <a:pt x="506716" y="1710362"/>
                  </a:lnTo>
                  <a:lnTo>
                    <a:pt x="492915" y="1727756"/>
                  </a:lnTo>
                  <a:lnTo>
                    <a:pt x="479115" y="1745134"/>
                  </a:lnTo>
                  <a:lnTo>
                    <a:pt x="465314" y="1762495"/>
                  </a:lnTo>
                  <a:lnTo>
                    <a:pt x="451514" y="1779839"/>
                  </a:lnTo>
                  <a:lnTo>
                    <a:pt x="437714" y="1797166"/>
                  </a:lnTo>
                  <a:lnTo>
                    <a:pt x="424837" y="1813319"/>
                  </a:lnTo>
                  <a:close/>
                </a:path>
              </a:pathLst>
            </a:custGeom>
            <a:solidFill>
              <a:srgbClr val="CF63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325618" y="4273276"/>
              <a:ext cx="1790152" cy="1813319"/>
            </a:xfrm>
            <a:custGeom>
              <a:avLst/>
              <a:pathLst>
                <a:path w="1790152" h="1813319">
                  <a:moveTo>
                    <a:pt x="0" y="1813319"/>
                  </a:moveTo>
                  <a:lnTo>
                    <a:pt x="9901" y="1806699"/>
                  </a:lnTo>
                  <a:lnTo>
                    <a:pt x="23702" y="1797416"/>
                  </a:lnTo>
                  <a:lnTo>
                    <a:pt x="37502" y="1788075"/>
                  </a:lnTo>
                  <a:lnTo>
                    <a:pt x="51303" y="1778679"/>
                  </a:lnTo>
                  <a:lnTo>
                    <a:pt x="65103" y="1769229"/>
                  </a:lnTo>
                  <a:lnTo>
                    <a:pt x="78903" y="1759726"/>
                  </a:lnTo>
                  <a:lnTo>
                    <a:pt x="92704" y="1750171"/>
                  </a:lnTo>
                  <a:lnTo>
                    <a:pt x="106504" y="1740567"/>
                  </a:lnTo>
                  <a:lnTo>
                    <a:pt x="120305" y="1730915"/>
                  </a:lnTo>
                  <a:lnTo>
                    <a:pt x="134105" y="1721217"/>
                  </a:lnTo>
                  <a:lnTo>
                    <a:pt x="147905" y="1711475"/>
                  </a:lnTo>
                  <a:lnTo>
                    <a:pt x="161706" y="1701692"/>
                  </a:lnTo>
                  <a:lnTo>
                    <a:pt x="175506" y="1691868"/>
                  </a:lnTo>
                  <a:lnTo>
                    <a:pt x="189307" y="1682007"/>
                  </a:lnTo>
                  <a:lnTo>
                    <a:pt x="203107" y="1672111"/>
                  </a:lnTo>
                  <a:lnTo>
                    <a:pt x="216907" y="1662180"/>
                  </a:lnTo>
                  <a:lnTo>
                    <a:pt x="230708" y="1652218"/>
                  </a:lnTo>
                  <a:lnTo>
                    <a:pt x="244508" y="1642225"/>
                  </a:lnTo>
                  <a:lnTo>
                    <a:pt x="258309" y="1632205"/>
                  </a:lnTo>
                  <a:lnTo>
                    <a:pt x="272109" y="1622157"/>
                  </a:lnTo>
                  <a:lnTo>
                    <a:pt x="285909" y="1612084"/>
                  </a:lnTo>
                  <a:lnTo>
                    <a:pt x="299710" y="1601988"/>
                  </a:lnTo>
                  <a:lnTo>
                    <a:pt x="313510" y="1591870"/>
                  </a:lnTo>
                  <a:lnTo>
                    <a:pt x="327310" y="1581731"/>
                  </a:lnTo>
                  <a:lnTo>
                    <a:pt x="341111" y="1571572"/>
                  </a:lnTo>
                  <a:lnTo>
                    <a:pt x="354911" y="1561395"/>
                  </a:lnTo>
                  <a:lnTo>
                    <a:pt x="368712" y="1551202"/>
                  </a:lnTo>
                  <a:lnTo>
                    <a:pt x="382512" y="1540992"/>
                  </a:lnTo>
                  <a:lnTo>
                    <a:pt x="396312" y="1530768"/>
                  </a:lnTo>
                  <a:lnTo>
                    <a:pt x="410113" y="1520530"/>
                  </a:lnTo>
                  <a:lnTo>
                    <a:pt x="423913" y="1510278"/>
                  </a:lnTo>
                  <a:lnTo>
                    <a:pt x="437714" y="1500014"/>
                  </a:lnTo>
                  <a:lnTo>
                    <a:pt x="451514" y="1489738"/>
                  </a:lnTo>
                  <a:lnTo>
                    <a:pt x="465314" y="1479450"/>
                  </a:lnTo>
                  <a:lnTo>
                    <a:pt x="479115" y="1469152"/>
                  </a:lnTo>
                  <a:lnTo>
                    <a:pt x="492915" y="1458843"/>
                  </a:lnTo>
                  <a:lnTo>
                    <a:pt x="506716" y="1448523"/>
                  </a:lnTo>
                  <a:lnTo>
                    <a:pt x="520516" y="1438193"/>
                  </a:lnTo>
                  <a:lnTo>
                    <a:pt x="534316" y="1427852"/>
                  </a:lnTo>
                  <a:lnTo>
                    <a:pt x="548117" y="1417500"/>
                  </a:lnTo>
                  <a:lnTo>
                    <a:pt x="561917" y="1407136"/>
                  </a:lnTo>
                  <a:lnTo>
                    <a:pt x="575718" y="1396760"/>
                  </a:lnTo>
                  <a:lnTo>
                    <a:pt x="589518" y="1386370"/>
                  </a:lnTo>
                  <a:lnTo>
                    <a:pt x="603318" y="1375966"/>
                  </a:lnTo>
                  <a:lnTo>
                    <a:pt x="617119" y="1365547"/>
                  </a:lnTo>
                  <a:lnTo>
                    <a:pt x="630919" y="1355109"/>
                  </a:lnTo>
                  <a:lnTo>
                    <a:pt x="644720" y="1344652"/>
                  </a:lnTo>
                  <a:lnTo>
                    <a:pt x="658520" y="1334172"/>
                  </a:lnTo>
                  <a:lnTo>
                    <a:pt x="672320" y="1323666"/>
                  </a:lnTo>
                  <a:lnTo>
                    <a:pt x="686121" y="1313131"/>
                  </a:lnTo>
                  <a:lnTo>
                    <a:pt x="699921" y="1302561"/>
                  </a:lnTo>
                  <a:lnTo>
                    <a:pt x="713722" y="1291953"/>
                  </a:lnTo>
                  <a:lnTo>
                    <a:pt x="727522" y="1281298"/>
                  </a:lnTo>
                  <a:lnTo>
                    <a:pt x="741322" y="1270589"/>
                  </a:lnTo>
                  <a:lnTo>
                    <a:pt x="755123" y="1259818"/>
                  </a:lnTo>
                  <a:lnTo>
                    <a:pt x="768923" y="1248973"/>
                  </a:lnTo>
                  <a:lnTo>
                    <a:pt x="782724" y="1238041"/>
                  </a:lnTo>
                  <a:lnTo>
                    <a:pt x="796524" y="1227006"/>
                  </a:lnTo>
                  <a:lnTo>
                    <a:pt x="810324" y="1215850"/>
                  </a:lnTo>
                  <a:lnTo>
                    <a:pt x="824125" y="1204549"/>
                  </a:lnTo>
                  <a:lnTo>
                    <a:pt x="837925" y="1193079"/>
                  </a:lnTo>
                  <a:lnTo>
                    <a:pt x="851725" y="1181407"/>
                  </a:lnTo>
                  <a:lnTo>
                    <a:pt x="865526" y="1169500"/>
                  </a:lnTo>
                  <a:lnTo>
                    <a:pt x="879326" y="1157318"/>
                  </a:lnTo>
                  <a:lnTo>
                    <a:pt x="893127" y="1144819"/>
                  </a:lnTo>
                  <a:lnTo>
                    <a:pt x="906927" y="1131963"/>
                  </a:lnTo>
                  <a:lnTo>
                    <a:pt x="920727" y="1118711"/>
                  </a:lnTo>
                  <a:lnTo>
                    <a:pt x="934528" y="1105032"/>
                  </a:lnTo>
                  <a:lnTo>
                    <a:pt x="948328" y="1090909"/>
                  </a:lnTo>
                  <a:lnTo>
                    <a:pt x="962129" y="1076336"/>
                  </a:lnTo>
                  <a:lnTo>
                    <a:pt x="975929" y="1061324"/>
                  </a:lnTo>
                  <a:lnTo>
                    <a:pt x="989729" y="1045897"/>
                  </a:lnTo>
                  <a:lnTo>
                    <a:pt x="1003530" y="1030088"/>
                  </a:lnTo>
                  <a:lnTo>
                    <a:pt x="1017330" y="1013936"/>
                  </a:lnTo>
                  <a:lnTo>
                    <a:pt x="1031131" y="997482"/>
                  </a:lnTo>
                  <a:lnTo>
                    <a:pt x="1044931" y="980765"/>
                  </a:lnTo>
                  <a:lnTo>
                    <a:pt x="1058731" y="963823"/>
                  </a:lnTo>
                  <a:lnTo>
                    <a:pt x="1072532" y="946686"/>
                  </a:lnTo>
                  <a:lnTo>
                    <a:pt x="1086332" y="929385"/>
                  </a:lnTo>
                  <a:lnTo>
                    <a:pt x="1100133" y="911943"/>
                  </a:lnTo>
                  <a:lnTo>
                    <a:pt x="1113933" y="894381"/>
                  </a:lnTo>
                  <a:lnTo>
                    <a:pt x="1127733" y="876717"/>
                  </a:lnTo>
                  <a:lnTo>
                    <a:pt x="1141534" y="858967"/>
                  </a:lnTo>
                  <a:lnTo>
                    <a:pt x="1155334" y="841142"/>
                  </a:lnTo>
                  <a:lnTo>
                    <a:pt x="1169135" y="823254"/>
                  </a:lnTo>
                  <a:lnTo>
                    <a:pt x="1182935" y="805312"/>
                  </a:lnTo>
                  <a:lnTo>
                    <a:pt x="1196735" y="787322"/>
                  </a:lnTo>
                  <a:lnTo>
                    <a:pt x="1210536" y="769290"/>
                  </a:lnTo>
                  <a:lnTo>
                    <a:pt x="1224336" y="751222"/>
                  </a:lnTo>
                  <a:lnTo>
                    <a:pt x="1238137" y="733122"/>
                  </a:lnTo>
                  <a:lnTo>
                    <a:pt x="1251937" y="714993"/>
                  </a:lnTo>
                  <a:lnTo>
                    <a:pt x="1265737" y="696839"/>
                  </a:lnTo>
                  <a:lnTo>
                    <a:pt x="1279538" y="678663"/>
                  </a:lnTo>
                  <a:lnTo>
                    <a:pt x="1293338" y="660466"/>
                  </a:lnTo>
                  <a:lnTo>
                    <a:pt x="1307138" y="642252"/>
                  </a:lnTo>
                  <a:lnTo>
                    <a:pt x="1320939" y="624021"/>
                  </a:lnTo>
                  <a:lnTo>
                    <a:pt x="1334739" y="605775"/>
                  </a:lnTo>
                  <a:lnTo>
                    <a:pt x="1348540" y="587516"/>
                  </a:lnTo>
                  <a:lnTo>
                    <a:pt x="1362340" y="569246"/>
                  </a:lnTo>
                  <a:lnTo>
                    <a:pt x="1376140" y="550964"/>
                  </a:lnTo>
                  <a:lnTo>
                    <a:pt x="1389941" y="532672"/>
                  </a:lnTo>
                  <a:lnTo>
                    <a:pt x="1403741" y="514370"/>
                  </a:lnTo>
                  <a:lnTo>
                    <a:pt x="1417542" y="496061"/>
                  </a:lnTo>
                  <a:lnTo>
                    <a:pt x="1431342" y="477744"/>
                  </a:lnTo>
                  <a:lnTo>
                    <a:pt x="1445142" y="459419"/>
                  </a:lnTo>
                  <a:lnTo>
                    <a:pt x="1458943" y="441088"/>
                  </a:lnTo>
                  <a:lnTo>
                    <a:pt x="1472743" y="422751"/>
                  </a:lnTo>
                  <a:lnTo>
                    <a:pt x="1486544" y="404409"/>
                  </a:lnTo>
                  <a:lnTo>
                    <a:pt x="1500344" y="386061"/>
                  </a:lnTo>
                  <a:lnTo>
                    <a:pt x="1514144" y="367708"/>
                  </a:lnTo>
                  <a:lnTo>
                    <a:pt x="1527945" y="349351"/>
                  </a:lnTo>
                  <a:lnTo>
                    <a:pt x="1541745" y="330989"/>
                  </a:lnTo>
                  <a:lnTo>
                    <a:pt x="1555546" y="312624"/>
                  </a:lnTo>
                  <a:lnTo>
                    <a:pt x="1569346" y="294255"/>
                  </a:lnTo>
                  <a:lnTo>
                    <a:pt x="1583146" y="275883"/>
                  </a:lnTo>
                  <a:lnTo>
                    <a:pt x="1596947" y="257507"/>
                  </a:lnTo>
                  <a:lnTo>
                    <a:pt x="1610747" y="239129"/>
                  </a:lnTo>
                  <a:lnTo>
                    <a:pt x="1624548" y="220747"/>
                  </a:lnTo>
                  <a:lnTo>
                    <a:pt x="1638348" y="202363"/>
                  </a:lnTo>
                  <a:lnTo>
                    <a:pt x="1652148" y="183976"/>
                  </a:lnTo>
                  <a:lnTo>
                    <a:pt x="1665949" y="165587"/>
                  </a:lnTo>
                  <a:lnTo>
                    <a:pt x="1679749" y="147196"/>
                  </a:lnTo>
                  <a:lnTo>
                    <a:pt x="1693550" y="128803"/>
                  </a:lnTo>
                  <a:lnTo>
                    <a:pt x="1707350" y="110408"/>
                  </a:lnTo>
                  <a:lnTo>
                    <a:pt x="1721150" y="92010"/>
                  </a:lnTo>
                  <a:lnTo>
                    <a:pt x="1734951" y="73612"/>
                  </a:lnTo>
                  <a:lnTo>
                    <a:pt x="1748751" y="55211"/>
                  </a:lnTo>
                  <a:lnTo>
                    <a:pt x="1762551" y="36809"/>
                  </a:lnTo>
                  <a:lnTo>
                    <a:pt x="1776352" y="18405"/>
                  </a:lnTo>
                  <a:lnTo>
                    <a:pt x="1790152" y="0"/>
                  </a:lnTo>
                  <a:lnTo>
                    <a:pt x="17901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750455" y="4802267"/>
              <a:ext cx="1365315" cy="1284328"/>
            </a:xfrm>
            <a:custGeom>
              <a:avLst/>
              <a:pathLst>
                <a:path w="1365315" h="1284328">
                  <a:moveTo>
                    <a:pt x="1365315" y="0"/>
                  </a:moveTo>
                  <a:lnTo>
                    <a:pt x="1365315" y="0"/>
                  </a:lnTo>
                  <a:lnTo>
                    <a:pt x="1351514" y="9964"/>
                  </a:lnTo>
                  <a:lnTo>
                    <a:pt x="1337714" y="19929"/>
                  </a:lnTo>
                  <a:lnTo>
                    <a:pt x="1323914" y="29897"/>
                  </a:lnTo>
                  <a:lnTo>
                    <a:pt x="1310113" y="39867"/>
                  </a:lnTo>
                  <a:lnTo>
                    <a:pt x="1296313" y="49838"/>
                  </a:lnTo>
                  <a:lnTo>
                    <a:pt x="1282512" y="59812"/>
                  </a:lnTo>
                  <a:lnTo>
                    <a:pt x="1268712" y="69787"/>
                  </a:lnTo>
                  <a:lnTo>
                    <a:pt x="1254912" y="79766"/>
                  </a:lnTo>
                  <a:lnTo>
                    <a:pt x="1241111" y="89746"/>
                  </a:lnTo>
                  <a:lnTo>
                    <a:pt x="1227311" y="99729"/>
                  </a:lnTo>
                  <a:lnTo>
                    <a:pt x="1213511" y="109715"/>
                  </a:lnTo>
                  <a:lnTo>
                    <a:pt x="1199710" y="119704"/>
                  </a:lnTo>
                  <a:lnTo>
                    <a:pt x="1185910" y="129696"/>
                  </a:lnTo>
                  <a:lnTo>
                    <a:pt x="1172109" y="139691"/>
                  </a:lnTo>
                  <a:lnTo>
                    <a:pt x="1158309" y="149690"/>
                  </a:lnTo>
                  <a:lnTo>
                    <a:pt x="1144509" y="159692"/>
                  </a:lnTo>
                  <a:lnTo>
                    <a:pt x="1130708" y="169698"/>
                  </a:lnTo>
                  <a:lnTo>
                    <a:pt x="1116908" y="179709"/>
                  </a:lnTo>
                  <a:lnTo>
                    <a:pt x="1103107" y="189723"/>
                  </a:lnTo>
                  <a:lnTo>
                    <a:pt x="1089307" y="199743"/>
                  </a:lnTo>
                  <a:lnTo>
                    <a:pt x="1075507" y="209767"/>
                  </a:lnTo>
                  <a:lnTo>
                    <a:pt x="1061706" y="219797"/>
                  </a:lnTo>
                  <a:lnTo>
                    <a:pt x="1047906" y="229833"/>
                  </a:lnTo>
                  <a:lnTo>
                    <a:pt x="1034105" y="239874"/>
                  </a:lnTo>
                  <a:lnTo>
                    <a:pt x="1020305" y="249923"/>
                  </a:lnTo>
                  <a:lnTo>
                    <a:pt x="1006505" y="259979"/>
                  </a:lnTo>
                  <a:lnTo>
                    <a:pt x="992704" y="270042"/>
                  </a:lnTo>
                  <a:lnTo>
                    <a:pt x="978904" y="280114"/>
                  </a:lnTo>
                  <a:lnTo>
                    <a:pt x="965103" y="290195"/>
                  </a:lnTo>
                  <a:lnTo>
                    <a:pt x="951303" y="300286"/>
                  </a:lnTo>
                  <a:lnTo>
                    <a:pt x="937503" y="310388"/>
                  </a:lnTo>
                  <a:lnTo>
                    <a:pt x="923702" y="320501"/>
                  </a:lnTo>
                  <a:lnTo>
                    <a:pt x="909902" y="330628"/>
                  </a:lnTo>
                  <a:lnTo>
                    <a:pt x="896101" y="340768"/>
                  </a:lnTo>
                  <a:lnTo>
                    <a:pt x="882301" y="350924"/>
                  </a:lnTo>
                  <a:lnTo>
                    <a:pt x="868501" y="361098"/>
                  </a:lnTo>
                  <a:lnTo>
                    <a:pt x="854700" y="371290"/>
                  </a:lnTo>
                  <a:lnTo>
                    <a:pt x="840900" y="381504"/>
                  </a:lnTo>
                  <a:lnTo>
                    <a:pt x="827099" y="391741"/>
                  </a:lnTo>
                  <a:lnTo>
                    <a:pt x="813299" y="402004"/>
                  </a:lnTo>
                  <a:lnTo>
                    <a:pt x="799499" y="412297"/>
                  </a:lnTo>
                  <a:lnTo>
                    <a:pt x="785698" y="422623"/>
                  </a:lnTo>
                  <a:lnTo>
                    <a:pt x="771898" y="432987"/>
                  </a:lnTo>
                  <a:lnTo>
                    <a:pt x="758097" y="443394"/>
                  </a:lnTo>
                  <a:lnTo>
                    <a:pt x="744297" y="453849"/>
                  </a:lnTo>
                  <a:lnTo>
                    <a:pt x="730497" y="464361"/>
                  </a:lnTo>
                  <a:lnTo>
                    <a:pt x="716696" y="474937"/>
                  </a:lnTo>
                  <a:lnTo>
                    <a:pt x="702896" y="485587"/>
                  </a:lnTo>
                  <a:lnTo>
                    <a:pt x="689096" y="496325"/>
                  </a:lnTo>
                  <a:lnTo>
                    <a:pt x="675295" y="507163"/>
                  </a:lnTo>
                  <a:lnTo>
                    <a:pt x="661495" y="518120"/>
                  </a:lnTo>
                  <a:lnTo>
                    <a:pt x="647694" y="529215"/>
                  </a:lnTo>
                  <a:lnTo>
                    <a:pt x="633894" y="540473"/>
                  </a:lnTo>
                  <a:lnTo>
                    <a:pt x="620094" y="551920"/>
                  </a:lnTo>
                  <a:lnTo>
                    <a:pt x="606293" y="563589"/>
                  </a:lnTo>
                  <a:lnTo>
                    <a:pt x="592493" y="575516"/>
                  </a:lnTo>
                  <a:lnTo>
                    <a:pt x="578692" y="587739"/>
                  </a:lnTo>
                  <a:lnTo>
                    <a:pt x="564892" y="600298"/>
                  </a:lnTo>
                  <a:lnTo>
                    <a:pt x="551092" y="613232"/>
                  </a:lnTo>
                  <a:lnTo>
                    <a:pt x="537291" y="626574"/>
                  </a:lnTo>
                  <a:lnTo>
                    <a:pt x="523491" y="640346"/>
                  </a:lnTo>
                  <a:lnTo>
                    <a:pt x="509690" y="654559"/>
                  </a:lnTo>
                  <a:lnTo>
                    <a:pt x="495890" y="669206"/>
                  </a:lnTo>
                  <a:lnTo>
                    <a:pt x="482090" y="684269"/>
                  </a:lnTo>
                  <a:lnTo>
                    <a:pt x="468289" y="699717"/>
                  </a:lnTo>
                  <a:lnTo>
                    <a:pt x="454489" y="715510"/>
                  </a:lnTo>
                  <a:lnTo>
                    <a:pt x="440688" y="731607"/>
                  </a:lnTo>
                  <a:lnTo>
                    <a:pt x="426888" y="747965"/>
                  </a:lnTo>
                  <a:lnTo>
                    <a:pt x="413088" y="764545"/>
                  </a:lnTo>
                  <a:lnTo>
                    <a:pt x="399287" y="781312"/>
                  </a:lnTo>
                  <a:lnTo>
                    <a:pt x="385487" y="798234"/>
                  </a:lnTo>
                  <a:lnTo>
                    <a:pt x="371686" y="815283"/>
                  </a:lnTo>
                  <a:lnTo>
                    <a:pt x="357886" y="832438"/>
                  </a:lnTo>
                  <a:lnTo>
                    <a:pt x="344086" y="849678"/>
                  </a:lnTo>
                  <a:lnTo>
                    <a:pt x="330285" y="866987"/>
                  </a:lnTo>
                  <a:lnTo>
                    <a:pt x="316485" y="884351"/>
                  </a:lnTo>
                  <a:lnTo>
                    <a:pt x="302684" y="901760"/>
                  </a:lnTo>
                  <a:lnTo>
                    <a:pt x="288884" y="919202"/>
                  </a:lnTo>
                  <a:lnTo>
                    <a:pt x="275084" y="936670"/>
                  </a:lnTo>
                  <a:lnTo>
                    <a:pt x="261283" y="954156"/>
                  </a:lnTo>
                  <a:lnTo>
                    <a:pt x="247483" y="971656"/>
                  </a:lnTo>
                  <a:lnTo>
                    <a:pt x="233683" y="989163"/>
                  </a:lnTo>
                  <a:lnTo>
                    <a:pt x="219882" y="1006674"/>
                  </a:lnTo>
                  <a:lnTo>
                    <a:pt x="206082" y="1024184"/>
                  </a:lnTo>
                  <a:lnTo>
                    <a:pt x="192281" y="1041690"/>
                  </a:lnTo>
                  <a:lnTo>
                    <a:pt x="178481" y="1059191"/>
                  </a:lnTo>
                  <a:lnTo>
                    <a:pt x="164681" y="1076683"/>
                  </a:lnTo>
                  <a:lnTo>
                    <a:pt x="150880" y="1094165"/>
                  </a:lnTo>
                  <a:lnTo>
                    <a:pt x="137080" y="1111635"/>
                  </a:lnTo>
                  <a:lnTo>
                    <a:pt x="123279" y="1129091"/>
                  </a:lnTo>
                  <a:lnTo>
                    <a:pt x="109479" y="1146533"/>
                  </a:lnTo>
                  <a:lnTo>
                    <a:pt x="95679" y="1163960"/>
                  </a:lnTo>
                  <a:lnTo>
                    <a:pt x="81878" y="1181371"/>
                  </a:lnTo>
                  <a:lnTo>
                    <a:pt x="68078" y="1198765"/>
                  </a:lnTo>
                  <a:lnTo>
                    <a:pt x="54277" y="1216143"/>
                  </a:lnTo>
                  <a:lnTo>
                    <a:pt x="40477" y="1233504"/>
                  </a:lnTo>
                  <a:lnTo>
                    <a:pt x="26677" y="1250848"/>
                  </a:lnTo>
                  <a:lnTo>
                    <a:pt x="12876" y="1268175"/>
                  </a:lnTo>
                  <a:lnTo>
                    <a:pt x="0" y="12843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220307" y="4214966"/>
              <a:ext cx="1895463" cy="1871629"/>
            </a:xfrm>
            <a:custGeom>
              <a:avLst/>
              <a:pathLst>
                <a:path w="1895463" h="1871629">
                  <a:moveTo>
                    <a:pt x="0" y="1871629"/>
                  </a:moveTo>
                  <a:lnTo>
                    <a:pt x="4809" y="1860982"/>
                  </a:lnTo>
                  <a:lnTo>
                    <a:pt x="18610" y="1830866"/>
                  </a:lnTo>
                  <a:lnTo>
                    <a:pt x="32410" y="1801184"/>
                  </a:lnTo>
                  <a:lnTo>
                    <a:pt x="46211" y="1771933"/>
                  </a:lnTo>
                  <a:lnTo>
                    <a:pt x="60011" y="1743112"/>
                  </a:lnTo>
                  <a:lnTo>
                    <a:pt x="73811" y="1714721"/>
                  </a:lnTo>
                  <a:lnTo>
                    <a:pt x="87612" y="1686759"/>
                  </a:lnTo>
                  <a:lnTo>
                    <a:pt x="101412" y="1659225"/>
                  </a:lnTo>
                  <a:lnTo>
                    <a:pt x="115213" y="1632117"/>
                  </a:lnTo>
                  <a:lnTo>
                    <a:pt x="129013" y="1605434"/>
                  </a:lnTo>
                  <a:lnTo>
                    <a:pt x="142813" y="1579177"/>
                  </a:lnTo>
                  <a:lnTo>
                    <a:pt x="156614" y="1553343"/>
                  </a:lnTo>
                  <a:lnTo>
                    <a:pt x="170414" y="1527932"/>
                  </a:lnTo>
                  <a:lnTo>
                    <a:pt x="184215" y="1502942"/>
                  </a:lnTo>
                  <a:lnTo>
                    <a:pt x="198015" y="1478374"/>
                  </a:lnTo>
                  <a:lnTo>
                    <a:pt x="211815" y="1454226"/>
                  </a:lnTo>
                  <a:lnTo>
                    <a:pt x="225616" y="1430495"/>
                  </a:lnTo>
                  <a:lnTo>
                    <a:pt x="239416" y="1407177"/>
                  </a:lnTo>
                  <a:lnTo>
                    <a:pt x="253216" y="1384264"/>
                  </a:lnTo>
                  <a:lnTo>
                    <a:pt x="267017" y="1361748"/>
                  </a:lnTo>
                  <a:lnTo>
                    <a:pt x="280817" y="1339622"/>
                  </a:lnTo>
                  <a:lnTo>
                    <a:pt x="294618" y="1317880"/>
                  </a:lnTo>
                  <a:lnTo>
                    <a:pt x="308418" y="1296515"/>
                  </a:lnTo>
                  <a:lnTo>
                    <a:pt x="322218" y="1275520"/>
                  </a:lnTo>
                  <a:lnTo>
                    <a:pt x="336019" y="1254888"/>
                  </a:lnTo>
                  <a:lnTo>
                    <a:pt x="349819" y="1234612"/>
                  </a:lnTo>
                  <a:lnTo>
                    <a:pt x="363620" y="1214686"/>
                  </a:lnTo>
                  <a:lnTo>
                    <a:pt x="377420" y="1195103"/>
                  </a:lnTo>
                  <a:lnTo>
                    <a:pt x="391220" y="1175858"/>
                  </a:lnTo>
                  <a:lnTo>
                    <a:pt x="405021" y="1156943"/>
                  </a:lnTo>
                  <a:lnTo>
                    <a:pt x="418821" y="1138353"/>
                  </a:lnTo>
                  <a:lnTo>
                    <a:pt x="432622" y="1120081"/>
                  </a:lnTo>
                  <a:lnTo>
                    <a:pt x="446422" y="1102121"/>
                  </a:lnTo>
                  <a:lnTo>
                    <a:pt x="460222" y="1084468"/>
                  </a:lnTo>
                  <a:lnTo>
                    <a:pt x="474023" y="1067114"/>
                  </a:lnTo>
                  <a:lnTo>
                    <a:pt x="487823" y="1050054"/>
                  </a:lnTo>
                  <a:lnTo>
                    <a:pt x="501624" y="1033283"/>
                  </a:lnTo>
                  <a:lnTo>
                    <a:pt x="515424" y="1016793"/>
                  </a:lnTo>
                  <a:lnTo>
                    <a:pt x="529224" y="1000581"/>
                  </a:lnTo>
                  <a:lnTo>
                    <a:pt x="543025" y="984639"/>
                  </a:lnTo>
                  <a:lnTo>
                    <a:pt x="556825" y="968962"/>
                  </a:lnTo>
                  <a:lnTo>
                    <a:pt x="570626" y="953545"/>
                  </a:lnTo>
                  <a:lnTo>
                    <a:pt x="584426" y="938381"/>
                  </a:lnTo>
                  <a:lnTo>
                    <a:pt x="598226" y="923466"/>
                  </a:lnTo>
                  <a:lnTo>
                    <a:pt x="612027" y="908793"/>
                  </a:lnTo>
                  <a:lnTo>
                    <a:pt x="625827" y="894358"/>
                  </a:lnTo>
                  <a:lnTo>
                    <a:pt x="639628" y="880155"/>
                  </a:lnTo>
                  <a:lnTo>
                    <a:pt x="653428" y="866178"/>
                  </a:lnTo>
                  <a:lnTo>
                    <a:pt x="667228" y="852422"/>
                  </a:lnTo>
                  <a:lnTo>
                    <a:pt x="681029" y="838882"/>
                  </a:lnTo>
                  <a:lnTo>
                    <a:pt x="694829" y="825552"/>
                  </a:lnTo>
                  <a:lnTo>
                    <a:pt x="708630" y="812427"/>
                  </a:lnTo>
                  <a:lnTo>
                    <a:pt x="722430" y="799502"/>
                  </a:lnTo>
                  <a:lnTo>
                    <a:pt x="736230" y="786772"/>
                  </a:lnTo>
                  <a:lnTo>
                    <a:pt x="750031" y="774231"/>
                  </a:lnTo>
                  <a:lnTo>
                    <a:pt x="763831" y="761875"/>
                  </a:lnTo>
                  <a:lnTo>
                    <a:pt x="777631" y="749697"/>
                  </a:lnTo>
                  <a:lnTo>
                    <a:pt x="791432" y="737694"/>
                  </a:lnTo>
                  <a:lnTo>
                    <a:pt x="805232" y="725859"/>
                  </a:lnTo>
                  <a:lnTo>
                    <a:pt x="819033" y="714188"/>
                  </a:lnTo>
                  <a:lnTo>
                    <a:pt x="832833" y="702676"/>
                  </a:lnTo>
                  <a:lnTo>
                    <a:pt x="846633" y="691318"/>
                  </a:lnTo>
                  <a:lnTo>
                    <a:pt x="860434" y="680108"/>
                  </a:lnTo>
                  <a:lnTo>
                    <a:pt x="874234" y="669042"/>
                  </a:lnTo>
                  <a:lnTo>
                    <a:pt x="888035" y="658115"/>
                  </a:lnTo>
                  <a:lnTo>
                    <a:pt x="901835" y="647321"/>
                  </a:lnTo>
                  <a:lnTo>
                    <a:pt x="915635" y="636656"/>
                  </a:lnTo>
                  <a:lnTo>
                    <a:pt x="929436" y="626115"/>
                  </a:lnTo>
                  <a:lnTo>
                    <a:pt x="943236" y="615693"/>
                  </a:lnTo>
                  <a:lnTo>
                    <a:pt x="957037" y="605385"/>
                  </a:lnTo>
                  <a:lnTo>
                    <a:pt x="970837" y="595186"/>
                  </a:lnTo>
                  <a:lnTo>
                    <a:pt x="984637" y="585092"/>
                  </a:lnTo>
                  <a:lnTo>
                    <a:pt x="998438" y="575096"/>
                  </a:lnTo>
                  <a:lnTo>
                    <a:pt x="1012238" y="565195"/>
                  </a:lnTo>
                  <a:lnTo>
                    <a:pt x="1026039" y="555384"/>
                  </a:lnTo>
                  <a:lnTo>
                    <a:pt x="1039839" y="545658"/>
                  </a:lnTo>
                  <a:lnTo>
                    <a:pt x="1053639" y="536012"/>
                  </a:lnTo>
                  <a:lnTo>
                    <a:pt x="1067440" y="526440"/>
                  </a:lnTo>
                  <a:lnTo>
                    <a:pt x="1081240" y="516940"/>
                  </a:lnTo>
                  <a:lnTo>
                    <a:pt x="1095041" y="507505"/>
                  </a:lnTo>
                  <a:lnTo>
                    <a:pt x="1108841" y="498131"/>
                  </a:lnTo>
                  <a:lnTo>
                    <a:pt x="1122641" y="488813"/>
                  </a:lnTo>
                  <a:lnTo>
                    <a:pt x="1136442" y="479546"/>
                  </a:lnTo>
                  <a:lnTo>
                    <a:pt x="1150242" y="470327"/>
                  </a:lnTo>
                  <a:lnTo>
                    <a:pt x="1164043" y="461149"/>
                  </a:lnTo>
                  <a:lnTo>
                    <a:pt x="1177843" y="452008"/>
                  </a:lnTo>
                  <a:lnTo>
                    <a:pt x="1191643" y="442900"/>
                  </a:lnTo>
                  <a:lnTo>
                    <a:pt x="1205444" y="433821"/>
                  </a:lnTo>
                  <a:lnTo>
                    <a:pt x="1219244" y="424764"/>
                  </a:lnTo>
                  <a:lnTo>
                    <a:pt x="1233044" y="415726"/>
                  </a:lnTo>
                  <a:lnTo>
                    <a:pt x="1246845" y="406702"/>
                  </a:lnTo>
                  <a:lnTo>
                    <a:pt x="1260645" y="397687"/>
                  </a:lnTo>
                  <a:lnTo>
                    <a:pt x="1274446" y="388679"/>
                  </a:lnTo>
                  <a:lnTo>
                    <a:pt x="1288246" y="379675"/>
                  </a:lnTo>
                  <a:lnTo>
                    <a:pt x="1302046" y="370676"/>
                  </a:lnTo>
                  <a:lnTo>
                    <a:pt x="1315847" y="361683"/>
                  </a:lnTo>
                  <a:lnTo>
                    <a:pt x="1329647" y="352696"/>
                  </a:lnTo>
                  <a:lnTo>
                    <a:pt x="1343448" y="343716"/>
                  </a:lnTo>
                  <a:lnTo>
                    <a:pt x="1357248" y="334741"/>
                  </a:lnTo>
                  <a:lnTo>
                    <a:pt x="1371048" y="325774"/>
                  </a:lnTo>
                  <a:lnTo>
                    <a:pt x="1384849" y="316814"/>
                  </a:lnTo>
                  <a:lnTo>
                    <a:pt x="1398649" y="307862"/>
                  </a:lnTo>
                  <a:lnTo>
                    <a:pt x="1412450" y="298919"/>
                  </a:lnTo>
                  <a:lnTo>
                    <a:pt x="1426250" y="289984"/>
                  </a:lnTo>
                  <a:lnTo>
                    <a:pt x="1440050" y="281059"/>
                  </a:lnTo>
                  <a:lnTo>
                    <a:pt x="1453851" y="272143"/>
                  </a:lnTo>
                  <a:lnTo>
                    <a:pt x="1467651" y="263239"/>
                  </a:lnTo>
                  <a:lnTo>
                    <a:pt x="1481452" y="254346"/>
                  </a:lnTo>
                  <a:lnTo>
                    <a:pt x="1495252" y="245465"/>
                  </a:lnTo>
                  <a:lnTo>
                    <a:pt x="1509052" y="236598"/>
                  </a:lnTo>
                  <a:lnTo>
                    <a:pt x="1522853" y="227744"/>
                  </a:lnTo>
                  <a:lnTo>
                    <a:pt x="1536653" y="218905"/>
                  </a:lnTo>
                  <a:lnTo>
                    <a:pt x="1550454" y="210083"/>
                  </a:lnTo>
                  <a:lnTo>
                    <a:pt x="1564254" y="201278"/>
                  </a:lnTo>
                  <a:lnTo>
                    <a:pt x="1578054" y="192491"/>
                  </a:lnTo>
                  <a:lnTo>
                    <a:pt x="1591855" y="183724"/>
                  </a:lnTo>
                  <a:lnTo>
                    <a:pt x="1605655" y="174978"/>
                  </a:lnTo>
                  <a:lnTo>
                    <a:pt x="1619456" y="166255"/>
                  </a:lnTo>
                  <a:lnTo>
                    <a:pt x="1633256" y="157556"/>
                  </a:lnTo>
                  <a:lnTo>
                    <a:pt x="1647056" y="148883"/>
                  </a:lnTo>
                  <a:lnTo>
                    <a:pt x="1660857" y="140237"/>
                  </a:lnTo>
                  <a:lnTo>
                    <a:pt x="1674657" y="131622"/>
                  </a:lnTo>
                  <a:lnTo>
                    <a:pt x="1688457" y="123038"/>
                  </a:lnTo>
                  <a:lnTo>
                    <a:pt x="1702258" y="114489"/>
                  </a:lnTo>
                  <a:lnTo>
                    <a:pt x="1716058" y="105976"/>
                  </a:lnTo>
                  <a:lnTo>
                    <a:pt x="1729859" y="97502"/>
                  </a:lnTo>
                  <a:lnTo>
                    <a:pt x="1743659" y="89069"/>
                  </a:lnTo>
                  <a:lnTo>
                    <a:pt x="1757459" y="80681"/>
                  </a:lnTo>
                  <a:lnTo>
                    <a:pt x="1771260" y="72341"/>
                  </a:lnTo>
                  <a:lnTo>
                    <a:pt x="1785060" y="64051"/>
                  </a:lnTo>
                  <a:lnTo>
                    <a:pt x="1798861" y="55816"/>
                  </a:lnTo>
                  <a:lnTo>
                    <a:pt x="1812661" y="47637"/>
                  </a:lnTo>
                  <a:lnTo>
                    <a:pt x="1826461" y="39521"/>
                  </a:lnTo>
                  <a:lnTo>
                    <a:pt x="1840262" y="31469"/>
                  </a:lnTo>
                  <a:lnTo>
                    <a:pt x="1854062" y="23487"/>
                  </a:lnTo>
                  <a:lnTo>
                    <a:pt x="1867863" y="15578"/>
                  </a:lnTo>
                  <a:lnTo>
                    <a:pt x="1881663" y="7747"/>
                  </a:lnTo>
                  <a:lnTo>
                    <a:pt x="1895463" y="0"/>
                  </a:lnTo>
                  <a:lnTo>
                    <a:pt x="1895463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343950" y="4076393"/>
              <a:ext cx="1771820" cy="2010201"/>
            </a:xfrm>
            <a:custGeom>
              <a:avLst/>
              <a:pathLst>
                <a:path w="1771820" h="2010201">
                  <a:moveTo>
                    <a:pt x="0" y="2010201"/>
                  </a:moveTo>
                  <a:lnTo>
                    <a:pt x="5369" y="1999373"/>
                  </a:lnTo>
                  <a:lnTo>
                    <a:pt x="19170" y="1971890"/>
                  </a:lnTo>
                  <a:lnTo>
                    <a:pt x="32970" y="1944756"/>
                  </a:lnTo>
                  <a:lnTo>
                    <a:pt x="46770" y="1917971"/>
                  </a:lnTo>
                  <a:lnTo>
                    <a:pt x="60571" y="1891535"/>
                  </a:lnTo>
                  <a:lnTo>
                    <a:pt x="74371" y="1865449"/>
                  </a:lnTo>
                  <a:lnTo>
                    <a:pt x="88172" y="1839715"/>
                  </a:lnTo>
                  <a:lnTo>
                    <a:pt x="101972" y="1814331"/>
                  </a:lnTo>
                  <a:lnTo>
                    <a:pt x="115772" y="1789294"/>
                  </a:lnTo>
                  <a:lnTo>
                    <a:pt x="129573" y="1764598"/>
                  </a:lnTo>
                  <a:lnTo>
                    <a:pt x="143373" y="1740239"/>
                  </a:lnTo>
                  <a:lnTo>
                    <a:pt x="157174" y="1716211"/>
                  </a:lnTo>
                  <a:lnTo>
                    <a:pt x="170974" y="1692510"/>
                  </a:lnTo>
                  <a:lnTo>
                    <a:pt x="184774" y="1669130"/>
                  </a:lnTo>
                  <a:lnTo>
                    <a:pt x="198575" y="1646067"/>
                  </a:lnTo>
                  <a:lnTo>
                    <a:pt x="212375" y="1623316"/>
                  </a:lnTo>
                  <a:lnTo>
                    <a:pt x="226176" y="1600871"/>
                  </a:lnTo>
                  <a:lnTo>
                    <a:pt x="239976" y="1578729"/>
                  </a:lnTo>
                  <a:lnTo>
                    <a:pt x="253776" y="1556883"/>
                  </a:lnTo>
                  <a:lnTo>
                    <a:pt x="267577" y="1535330"/>
                  </a:lnTo>
                  <a:lnTo>
                    <a:pt x="281377" y="1514065"/>
                  </a:lnTo>
                  <a:lnTo>
                    <a:pt x="295178" y="1493082"/>
                  </a:lnTo>
                  <a:lnTo>
                    <a:pt x="308978" y="1472378"/>
                  </a:lnTo>
                  <a:lnTo>
                    <a:pt x="322778" y="1451947"/>
                  </a:lnTo>
                  <a:lnTo>
                    <a:pt x="336579" y="1431784"/>
                  </a:lnTo>
                  <a:lnTo>
                    <a:pt x="350379" y="1411885"/>
                  </a:lnTo>
                  <a:lnTo>
                    <a:pt x="364179" y="1392245"/>
                  </a:lnTo>
                  <a:lnTo>
                    <a:pt x="377980" y="1372859"/>
                  </a:lnTo>
                  <a:lnTo>
                    <a:pt x="391780" y="1353724"/>
                  </a:lnTo>
                  <a:lnTo>
                    <a:pt x="405581" y="1334833"/>
                  </a:lnTo>
                  <a:lnTo>
                    <a:pt x="419381" y="1316183"/>
                  </a:lnTo>
                  <a:lnTo>
                    <a:pt x="433181" y="1297769"/>
                  </a:lnTo>
                  <a:lnTo>
                    <a:pt x="446982" y="1279586"/>
                  </a:lnTo>
                  <a:lnTo>
                    <a:pt x="460782" y="1261630"/>
                  </a:lnTo>
                  <a:lnTo>
                    <a:pt x="474583" y="1243895"/>
                  </a:lnTo>
                  <a:lnTo>
                    <a:pt x="488383" y="1226378"/>
                  </a:lnTo>
                  <a:lnTo>
                    <a:pt x="502183" y="1209074"/>
                  </a:lnTo>
                  <a:lnTo>
                    <a:pt x="515984" y="1191978"/>
                  </a:lnTo>
                  <a:lnTo>
                    <a:pt x="529784" y="1175086"/>
                  </a:lnTo>
                  <a:lnTo>
                    <a:pt x="543585" y="1158393"/>
                  </a:lnTo>
                  <a:lnTo>
                    <a:pt x="557385" y="1141895"/>
                  </a:lnTo>
                  <a:lnTo>
                    <a:pt x="571185" y="1125587"/>
                  </a:lnTo>
                  <a:lnTo>
                    <a:pt x="584986" y="1109464"/>
                  </a:lnTo>
                  <a:lnTo>
                    <a:pt x="598786" y="1093522"/>
                  </a:lnTo>
                  <a:lnTo>
                    <a:pt x="612587" y="1077757"/>
                  </a:lnTo>
                  <a:lnTo>
                    <a:pt x="626387" y="1062164"/>
                  </a:lnTo>
                  <a:lnTo>
                    <a:pt x="640187" y="1046738"/>
                  </a:lnTo>
                  <a:lnTo>
                    <a:pt x="653988" y="1031475"/>
                  </a:lnTo>
                  <a:lnTo>
                    <a:pt x="667788" y="1016371"/>
                  </a:lnTo>
                  <a:lnTo>
                    <a:pt x="681589" y="1001420"/>
                  </a:lnTo>
                  <a:lnTo>
                    <a:pt x="695389" y="986619"/>
                  </a:lnTo>
                  <a:lnTo>
                    <a:pt x="709189" y="971963"/>
                  </a:lnTo>
                  <a:lnTo>
                    <a:pt x="722990" y="957447"/>
                  </a:lnTo>
                  <a:lnTo>
                    <a:pt x="736790" y="943068"/>
                  </a:lnTo>
                  <a:lnTo>
                    <a:pt x="750591" y="928820"/>
                  </a:lnTo>
                  <a:lnTo>
                    <a:pt x="764391" y="914698"/>
                  </a:lnTo>
                  <a:lnTo>
                    <a:pt x="778191" y="900700"/>
                  </a:lnTo>
                  <a:lnTo>
                    <a:pt x="791992" y="886820"/>
                  </a:lnTo>
                  <a:lnTo>
                    <a:pt x="805792" y="873053"/>
                  </a:lnTo>
                  <a:lnTo>
                    <a:pt x="819592" y="859396"/>
                  </a:lnTo>
                  <a:lnTo>
                    <a:pt x="833393" y="845843"/>
                  </a:lnTo>
                  <a:lnTo>
                    <a:pt x="847193" y="832390"/>
                  </a:lnTo>
                  <a:lnTo>
                    <a:pt x="860994" y="819034"/>
                  </a:lnTo>
                  <a:lnTo>
                    <a:pt x="874794" y="805769"/>
                  </a:lnTo>
                  <a:lnTo>
                    <a:pt x="888594" y="792590"/>
                  </a:lnTo>
                  <a:lnTo>
                    <a:pt x="902395" y="779495"/>
                  </a:lnTo>
                  <a:lnTo>
                    <a:pt x="916195" y="766477"/>
                  </a:lnTo>
                  <a:lnTo>
                    <a:pt x="929996" y="753534"/>
                  </a:lnTo>
                  <a:lnTo>
                    <a:pt x="943796" y="740659"/>
                  </a:lnTo>
                  <a:lnTo>
                    <a:pt x="957596" y="727849"/>
                  </a:lnTo>
                  <a:lnTo>
                    <a:pt x="971397" y="715100"/>
                  </a:lnTo>
                  <a:lnTo>
                    <a:pt x="985197" y="702407"/>
                  </a:lnTo>
                  <a:lnTo>
                    <a:pt x="998998" y="689765"/>
                  </a:lnTo>
                  <a:lnTo>
                    <a:pt x="1012798" y="677171"/>
                  </a:lnTo>
                  <a:lnTo>
                    <a:pt x="1026598" y="664619"/>
                  </a:lnTo>
                  <a:lnTo>
                    <a:pt x="1040399" y="652106"/>
                  </a:lnTo>
                  <a:lnTo>
                    <a:pt x="1054199" y="639627"/>
                  </a:lnTo>
                  <a:lnTo>
                    <a:pt x="1068000" y="627177"/>
                  </a:lnTo>
                  <a:lnTo>
                    <a:pt x="1081800" y="614753"/>
                  </a:lnTo>
                  <a:lnTo>
                    <a:pt x="1095600" y="602349"/>
                  </a:lnTo>
                  <a:lnTo>
                    <a:pt x="1109401" y="589963"/>
                  </a:lnTo>
                  <a:lnTo>
                    <a:pt x="1123201" y="577588"/>
                  </a:lnTo>
                  <a:lnTo>
                    <a:pt x="1137002" y="565221"/>
                  </a:lnTo>
                  <a:lnTo>
                    <a:pt x="1150802" y="552858"/>
                  </a:lnTo>
                  <a:lnTo>
                    <a:pt x="1164602" y="540498"/>
                  </a:lnTo>
                  <a:lnTo>
                    <a:pt x="1178403" y="528142"/>
                  </a:lnTo>
                  <a:lnTo>
                    <a:pt x="1192203" y="515789"/>
                  </a:lnTo>
                  <a:lnTo>
                    <a:pt x="1206004" y="503439"/>
                  </a:lnTo>
                  <a:lnTo>
                    <a:pt x="1219804" y="491093"/>
                  </a:lnTo>
                  <a:lnTo>
                    <a:pt x="1233604" y="478749"/>
                  </a:lnTo>
                  <a:lnTo>
                    <a:pt x="1247405" y="466410"/>
                  </a:lnTo>
                  <a:lnTo>
                    <a:pt x="1261205" y="454073"/>
                  </a:lnTo>
                  <a:lnTo>
                    <a:pt x="1275005" y="441739"/>
                  </a:lnTo>
                  <a:lnTo>
                    <a:pt x="1288806" y="429409"/>
                  </a:lnTo>
                  <a:lnTo>
                    <a:pt x="1302606" y="417082"/>
                  </a:lnTo>
                  <a:lnTo>
                    <a:pt x="1316407" y="404758"/>
                  </a:lnTo>
                  <a:lnTo>
                    <a:pt x="1330207" y="392437"/>
                  </a:lnTo>
                  <a:lnTo>
                    <a:pt x="1344007" y="380120"/>
                  </a:lnTo>
                  <a:lnTo>
                    <a:pt x="1357808" y="367806"/>
                  </a:lnTo>
                  <a:lnTo>
                    <a:pt x="1371608" y="355495"/>
                  </a:lnTo>
                  <a:lnTo>
                    <a:pt x="1385409" y="343187"/>
                  </a:lnTo>
                  <a:lnTo>
                    <a:pt x="1399209" y="330882"/>
                  </a:lnTo>
                  <a:lnTo>
                    <a:pt x="1413009" y="318581"/>
                  </a:lnTo>
                  <a:lnTo>
                    <a:pt x="1426810" y="306283"/>
                  </a:lnTo>
                  <a:lnTo>
                    <a:pt x="1440610" y="293988"/>
                  </a:lnTo>
                  <a:lnTo>
                    <a:pt x="1454411" y="281696"/>
                  </a:lnTo>
                  <a:lnTo>
                    <a:pt x="1468211" y="269408"/>
                  </a:lnTo>
                  <a:lnTo>
                    <a:pt x="1482011" y="257123"/>
                  </a:lnTo>
                  <a:lnTo>
                    <a:pt x="1495812" y="244842"/>
                  </a:lnTo>
                  <a:lnTo>
                    <a:pt x="1509612" y="232564"/>
                  </a:lnTo>
                  <a:lnTo>
                    <a:pt x="1523413" y="220289"/>
                  </a:lnTo>
                  <a:lnTo>
                    <a:pt x="1537213" y="208018"/>
                  </a:lnTo>
                  <a:lnTo>
                    <a:pt x="1551013" y="195751"/>
                  </a:lnTo>
                  <a:lnTo>
                    <a:pt x="1564814" y="183487"/>
                  </a:lnTo>
                  <a:lnTo>
                    <a:pt x="1578614" y="171226"/>
                  </a:lnTo>
                  <a:lnTo>
                    <a:pt x="1592415" y="158970"/>
                  </a:lnTo>
                  <a:lnTo>
                    <a:pt x="1606215" y="146717"/>
                  </a:lnTo>
                  <a:lnTo>
                    <a:pt x="1620015" y="134468"/>
                  </a:lnTo>
                  <a:lnTo>
                    <a:pt x="1633816" y="122222"/>
                  </a:lnTo>
                  <a:lnTo>
                    <a:pt x="1647616" y="109981"/>
                  </a:lnTo>
                  <a:lnTo>
                    <a:pt x="1661417" y="97744"/>
                  </a:lnTo>
                  <a:lnTo>
                    <a:pt x="1675217" y="85510"/>
                  </a:lnTo>
                  <a:lnTo>
                    <a:pt x="1689017" y="73281"/>
                  </a:lnTo>
                  <a:lnTo>
                    <a:pt x="1702818" y="61056"/>
                  </a:lnTo>
                  <a:lnTo>
                    <a:pt x="1716618" y="48836"/>
                  </a:lnTo>
                  <a:lnTo>
                    <a:pt x="1730419" y="36620"/>
                  </a:lnTo>
                  <a:lnTo>
                    <a:pt x="1744219" y="24408"/>
                  </a:lnTo>
                  <a:lnTo>
                    <a:pt x="1758019" y="12202"/>
                  </a:lnTo>
                  <a:lnTo>
                    <a:pt x="1771820" y="0"/>
                  </a:lnTo>
                  <a:lnTo>
                    <a:pt x="1771820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542008" y="4633046"/>
              <a:ext cx="1573762" cy="1453548"/>
            </a:xfrm>
            <a:custGeom>
              <a:avLst/>
              <a:pathLst>
                <a:path w="1573762" h="1453548">
                  <a:moveTo>
                    <a:pt x="0" y="1453548"/>
                  </a:moveTo>
                  <a:lnTo>
                    <a:pt x="517" y="1451908"/>
                  </a:lnTo>
                  <a:lnTo>
                    <a:pt x="14317" y="1409233"/>
                  </a:lnTo>
                  <a:lnTo>
                    <a:pt x="28117" y="1367644"/>
                  </a:lnTo>
                  <a:lnTo>
                    <a:pt x="41918" y="1327126"/>
                  </a:lnTo>
                  <a:lnTo>
                    <a:pt x="55718" y="1287661"/>
                  </a:lnTo>
                  <a:lnTo>
                    <a:pt x="69519" y="1249233"/>
                  </a:lnTo>
                  <a:lnTo>
                    <a:pt x="83319" y="1211826"/>
                  </a:lnTo>
                  <a:lnTo>
                    <a:pt x="97119" y="1175422"/>
                  </a:lnTo>
                  <a:lnTo>
                    <a:pt x="110920" y="1140007"/>
                  </a:lnTo>
                  <a:lnTo>
                    <a:pt x="124720" y="1105563"/>
                  </a:lnTo>
                  <a:lnTo>
                    <a:pt x="138521" y="1072074"/>
                  </a:lnTo>
                  <a:lnTo>
                    <a:pt x="152321" y="1039523"/>
                  </a:lnTo>
                  <a:lnTo>
                    <a:pt x="166121" y="1007895"/>
                  </a:lnTo>
                  <a:lnTo>
                    <a:pt x="179922" y="977173"/>
                  </a:lnTo>
                  <a:lnTo>
                    <a:pt x="193722" y="947340"/>
                  </a:lnTo>
                  <a:lnTo>
                    <a:pt x="207523" y="918380"/>
                  </a:lnTo>
                  <a:lnTo>
                    <a:pt x="221323" y="890277"/>
                  </a:lnTo>
                  <a:lnTo>
                    <a:pt x="235123" y="863015"/>
                  </a:lnTo>
                  <a:lnTo>
                    <a:pt x="248924" y="836578"/>
                  </a:lnTo>
                  <a:lnTo>
                    <a:pt x="262724" y="810948"/>
                  </a:lnTo>
                  <a:lnTo>
                    <a:pt x="276525" y="786110"/>
                  </a:lnTo>
                  <a:lnTo>
                    <a:pt x="290325" y="762047"/>
                  </a:lnTo>
                  <a:lnTo>
                    <a:pt x="304125" y="738744"/>
                  </a:lnTo>
                  <a:lnTo>
                    <a:pt x="317926" y="716184"/>
                  </a:lnTo>
                  <a:lnTo>
                    <a:pt x="331726" y="694351"/>
                  </a:lnTo>
                  <a:lnTo>
                    <a:pt x="345527" y="673228"/>
                  </a:lnTo>
                  <a:lnTo>
                    <a:pt x="359327" y="652800"/>
                  </a:lnTo>
                  <a:lnTo>
                    <a:pt x="373127" y="633051"/>
                  </a:lnTo>
                  <a:lnTo>
                    <a:pt x="386928" y="613963"/>
                  </a:lnTo>
                  <a:lnTo>
                    <a:pt x="400728" y="595522"/>
                  </a:lnTo>
                  <a:lnTo>
                    <a:pt x="414529" y="577710"/>
                  </a:lnTo>
                  <a:lnTo>
                    <a:pt x="428329" y="560512"/>
                  </a:lnTo>
                  <a:lnTo>
                    <a:pt x="442129" y="543912"/>
                  </a:lnTo>
                  <a:lnTo>
                    <a:pt x="455930" y="527893"/>
                  </a:lnTo>
                  <a:lnTo>
                    <a:pt x="469730" y="512440"/>
                  </a:lnTo>
                  <a:lnTo>
                    <a:pt x="483531" y="497536"/>
                  </a:lnTo>
                  <a:lnTo>
                    <a:pt x="497331" y="483166"/>
                  </a:lnTo>
                  <a:lnTo>
                    <a:pt x="511131" y="469312"/>
                  </a:lnTo>
                  <a:lnTo>
                    <a:pt x="524932" y="455961"/>
                  </a:lnTo>
                  <a:lnTo>
                    <a:pt x="538732" y="443094"/>
                  </a:lnTo>
                  <a:lnTo>
                    <a:pt x="552532" y="430697"/>
                  </a:lnTo>
                  <a:lnTo>
                    <a:pt x="566333" y="418753"/>
                  </a:lnTo>
                  <a:lnTo>
                    <a:pt x="580133" y="407247"/>
                  </a:lnTo>
                  <a:lnTo>
                    <a:pt x="593934" y="396162"/>
                  </a:lnTo>
                  <a:lnTo>
                    <a:pt x="607734" y="385482"/>
                  </a:lnTo>
                  <a:lnTo>
                    <a:pt x="621534" y="375192"/>
                  </a:lnTo>
                  <a:lnTo>
                    <a:pt x="635335" y="365275"/>
                  </a:lnTo>
                  <a:lnTo>
                    <a:pt x="649135" y="355717"/>
                  </a:lnTo>
                  <a:lnTo>
                    <a:pt x="662936" y="346500"/>
                  </a:lnTo>
                  <a:lnTo>
                    <a:pt x="676736" y="337609"/>
                  </a:lnTo>
                  <a:lnTo>
                    <a:pt x="690536" y="329028"/>
                  </a:lnTo>
                  <a:lnTo>
                    <a:pt x="704337" y="320741"/>
                  </a:lnTo>
                  <a:lnTo>
                    <a:pt x="718137" y="312733"/>
                  </a:lnTo>
                  <a:lnTo>
                    <a:pt x="731938" y="304988"/>
                  </a:lnTo>
                  <a:lnTo>
                    <a:pt x="745738" y="297490"/>
                  </a:lnTo>
                  <a:lnTo>
                    <a:pt x="759538" y="290223"/>
                  </a:lnTo>
                  <a:lnTo>
                    <a:pt x="773339" y="283171"/>
                  </a:lnTo>
                  <a:lnTo>
                    <a:pt x="787139" y="276319"/>
                  </a:lnTo>
                  <a:lnTo>
                    <a:pt x="800940" y="269651"/>
                  </a:lnTo>
                  <a:lnTo>
                    <a:pt x="814740" y="263152"/>
                  </a:lnTo>
                  <a:lnTo>
                    <a:pt x="828540" y="256806"/>
                  </a:lnTo>
                  <a:lnTo>
                    <a:pt x="842341" y="250596"/>
                  </a:lnTo>
                  <a:lnTo>
                    <a:pt x="856141" y="244509"/>
                  </a:lnTo>
                  <a:lnTo>
                    <a:pt x="869942" y="238528"/>
                  </a:lnTo>
                  <a:lnTo>
                    <a:pt x="883742" y="232637"/>
                  </a:lnTo>
                  <a:lnTo>
                    <a:pt x="897542" y="226822"/>
                  </a:lnTo>
                  <a:lnTo>
                    <a:pt x="911343" y="221067"/>
                  </a:lnTo>
                  <a:lnTo>
                    <a:pt x="925143" y="215356"/>
                  </a:lnTo>
                  <a:lnTo>
                    <a:pt x="938944" y="209675"/>
                  </a:lnTo>
                  <a:lnTo>
                    <a:pt x="952744" y="204010"/>
                  </a:lnTo>
                  <a:lnTo>
                    <a:pt x="966544" y="198360"/>
                  </a:lnTo>
                  <a:lnTo>
                    <a:pt x="980345" y="192724"/>
                  </a:lnTo>
                  <a:lnTo>
                    <a:pt x="994145" y="187105"/>
                  </a:lnTo>
                  <a:lnTo>
                    <a:pt x="1007945" y="181503"/>
                  </a:lnTo>
                  <a:lnTo>
                    <a:pt x="1021746" y="175917"/>
                  </a:lnTo>
                  <a:lnTo>
                    <a:pt x="1035546" y="170350"/>
                  </a:lnTo>
                  <a:lnTo>
                    <a:pt x="1049347" y="164803"/>
                  </a:lnTo>
                  <a:lnTo>
                    <a:pt x="1063147" y="159276"/>
                  </a:lnTo>
                  <a:lnTo>
                    <a:pt x="1076947" y="153770"/>
                  </a:lnTo>
                  <a:lnTo>
                    <a:pt x="1090748" y="148288"/>
                  </a:lnTo>
                  <a:lnTo>
                    <a:pt x="1104548" y="142830"/>
                  </a:lnTo>
                  <a:lnTo>
                    <a:pt x="1118349" y="137399"/>
                  </a:lnTo>
                  <a:lnTo>
                    <a:pt x="1132149" y="131995"/>
                  </a:lnTo>
                  <a:lnTo>
                    <a:pt x="1145949" y="126622"/>
                  </a:lnTo>
                  <a:lnTo>
                    <a:pt x="1159750" y="121281"/>
                  </a:lnTo>
                  <a:lnTo>
                    <a:pt x="1173550" y="115975"/>
                  </a:lnTo>
                  <a:lnTo>
                    <a:pt x="1187351" y="110706"/>
                  </a:lnTo>
                  <a:lnTo>
                    <a:pt x="1201151" y="105478"/>
                  </a:lnTo>
                  <a:lnTo>
                    <a:pt x="1214951" y="100293"/>
                  </a:lnTo>
                  <a:lnTo>
                    <a:pt x="1228752" y="95154"/>
                  </a:lnTo>
                  <a:lnTo>
                    <a:pt x="1242552" y="90067"/>
                  </a:lnTo>
                  <a:lnTo>
                    <a:pt x="1256353" y="85034"/>
                  </a:lnTo>
                  <a:lnTo>
                    <a:pt x="1270153" y="80061"/>
                  </a:lnTo>
                  <a:lnTo>
                    <a:pt x="1283953" y="75151"/>
                  </a:lnTo>
                  <a:lnTo>
                    <a:pt x="1297754" y="70311"/>
                  </a:lnTo>
                  <a:lnTo>
                    <a:pt x="1311554" y="65546"/>
                  </a:lnTo>
                  <a:lnTo>
                    <a:pt x="1325355" y="60862"/>
                  </a:lnTo>
                  <a:lnTo>
                    <a:pt x="1339155" y="56265"/>
                  </a:lnTo>
                  <a:lnTo>
                    <a:pt x="1352955" y="51762"/>
                  </a:lnTo>
                  <a:lnTo>
                    <a:pt x="1366756" y="47362"/>
                  </a:lnTo>
                  <a:lnTo>
                    <a:pt x="1380556" y="43071"/>
                  </a:lnTo>
                  <a:lnTo>
                    <a:pt x="1394357" y="38898"/>
                  </a:lnTo>
                  <a:lnTo>
                    <a:pt x="1408157" y="34852"/>
                  </a:lnTo>
                  <a:lnTo>
                    <a:pt x="1421957" y="30943"/>
                  </a:lnTo>
                  <a:lnTo>
                    <a:pt x="1435758" y="27180"/>
                  </a:lnTo>
                  <a:lnTo>
                    <a:pt x="1449558" y="23574"/>
                  </a:lnTo>
                  <a:lnTo>
                    <a:pt x="1463358" y="20135"/>
                  </a:lnTo>
                  <a:lnTo>
                    <a:pt x="1477159" y="16874"/>
                  </a:lnTo>
                  <a:lnTo>
                    <a:pt x="1490959" y="13802"/>
                  </a:lnTo>
                  <a:lnTo>
                    <a:pt x="1504760" y="10932"/>
                  </a:lnTo>
                  <a:lnTo>
                    <a:pt x="1518560" y="8274"/>
                  </a:lnTo>
                  <a:lnTo>
                    <a:pt x="1532360" y="5841"/>
                  </a:lnTo>
                  <a:lnTo>
                    <a:pt x="1546161" y="3643"/>
                  </a:lnTo>
                  <a:lnTo>
                    <a:pt x="1559961" y="1692"/>
                  </a:lnTo>
                  <a:lnTo>
                    <a:pt x="1573762" y="0"/>
                  </a:lnTo>
                  <a:lnTo>
                    <a:pt x="1573762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425314" y="4208397"/>
              <a:ext cx="1690456" cy="1878198"/>
            </a:xfrm>
            <a:custGeom>
              <a:avLst/>
              <a:pathLst>
                <a:path w="1690456" h="1878198">
                  <a:moveTo>
                    <a:pt x="0" y="1878198"/>
                  </a:moveTo>
                  <a:lnTo>
                    <a:pt x="6808" y="1869715"/>
                  </a:lnTo>
                  <a:lnTo>
                    <a:pt x="20608" y="1852595"/>
                  </a:lnTo>
                  <a:lnTo>
                    <a:pt x="34409" y="1835549"/>
                  </a:lnTo>
                  <a:lnTo>
                    <a:pt x="48209" y="1818574"/>
                  </a:lnTo>
                  <a:lnTo>
                    <a:pt x="62009" y="1801668"/>
                  </a:lnTo>
                  <a:lnTo>
                    <a:pt x="75810" y="1784830"/>
                  </a:lnTo>
                  <a:lnTo>
                    <a:pt x="89610" y="1768059"/>
                  </a:lnTo>
                  <a:lnTo>
                    <a:pt x="103411" y="1751352"/>
                  </a:lnTo>
                  <a:lnTo>
                    <a:pt x="117211" y="1734707"/>
                  </a:lnTo>
                  <a:lnTo>
                    <a:pt x="131011" y="1718123"/>
                  </a:lnTo>
                  <a:lnTo>
                    <a:pt x="144812" y="1701599"/>
                  </a:lnTo>
                  <a:lnTo>
                    <a:pt x="158612" y="1685132"/>
                  </a:lnTo>
                  <a:lnTo>
                    <a:pt x="172413" y="1668722"/>
                  </a:lnTo>
                  <a:lnTo>
                    <a:pt x="186213" y="1652366"/>
                  </a:lnTo>
                  <a:lnTo>
                    <a:pt x="200013" y="1636064"/>
                  </a:lnTo>
                  <a:lnTo>
                    <a:pt x="213814" y="1619813"/>
                  </a:lnTo>
                  <a:lnTo>
                    <a:pt x="227614" y="1603613"/>
                  </a:lnTo>
                  <a:lnTo>
                    <a:pt x="241415" y="1587462"/>
                  </a:lnTo>
                  <a:lnTo>
                    <a:pt x="255215" y="1571358"/>
                  </a:lnTo>
                  <a:lnTo>
                    <a:pt x="269015" y="1555301"/>
                  </a:lnTo>
                  <a:lnTo>
                    <a:pt x="282816" y="1539288"/>
                  </a:lnTo>
                  <a:lnTo>
                    <a:pt x="296616" y="1523319"/>
                  </a:lnTo>
                  <a:lnTo>
                    <a:pt x="310417" y="1507393"/>
                  </a:lnTo>
                  <a:lnTo>
                    <a:pt x="324217" y="1491507"/>
                  </a:lnTo>
                  <a:lnTo>
                    <a:pt x="338017" y="1475661"/>
                  </a:lnTo>
                  <a:lnTo>
                    <a:pt x="351818" y="1459854"/>
                  </a:lnTo>
                  <a:lnTo>
                    <a:pt x="365618" y="1444085"/>
                  </a:lnTo>
                  <a:lnTo>
                    <a:pt x="379418" y="1428351"/>
                  </a:lnTo>
                  <a:lnTo>
                    <a:pt x="393219" y="1412653"/>
                  </a:lnTo>
                  <a:lnTo>
                    <a:pt x="407019" y="1396989"/>
                  </a:lnTo>
                  <a:lnTo>
                    <a:pt x="420820" y="1381357"/>
                  </a:lnTo>
                  <a:lnTo>
                    <a:pt x="434620" y="1365758"/>
                  </a:lnTo>
                  <a:lnTo>
                    <a:pt x="448420" y="1350190"/>
                  </a:lnTo>
                  <a:lnTo>
                    <a:pt x="462221" y="1334651"/>
                  </a:lnTo>
                  <a:lnTo>
                    <a:pt x="476021" y="1319141"/>
                  </a:lnTo>
                  <a:lnTo>
                    <a:pt x="489822" y="1303659"/>
                  </a:lnTo>
                  <a:lnTo>
                    <a:pt x="503622" y="1288204"/>
                  </a:lnTo>
                  <a:lnTo>
                    <a:pt x="517422" y="1272775"/>
                  </a:lnTo>
                  <a:lnTo>
                    <a:pt x="531223" y="1257371"/>
                  </a:lnTo>
                  <a:lnTo>
                    <a:pt x="545023" y="1241991"/>
                  </a:lnTo>
                  <a:lnTo>
                    <a:pt x="558824" y="1226634"/>
                  </a:lnTo>
                  <a:lnTo>
                    <a:pt x="572624" y="1211300"/>
                  </a:lnTo>
                  <a:lnTo>
                    <a:pt x="586424" y="1195988"/>
                  </a:lnTo>
                  <a:lnTo>
                    <a:pt x="600225" y="1180696"/>
                  </a:lnTo>
                  <a:lnTo>
                    <a:pt x="614025" y="1165425"/>
                  </a:lnTo>
                  <a:lnTo>
                    <a:pt x="627826" y="1150173"/>
                  </a:lnTo>
                  <a:lnTo>
                    <a:pt x="641626" y="1134939"/>
                  </a:lnTo>
                  <a:lnTo>
                    <a:pt x="655426" y="1119724"/>
                  </a:lnTo>
                  <a:lnTo>
                    <a:pt x="669227" y="1104525"/>
                  </a:lnTo>
                  <a:lnTo>
                    <a:pt x="683027" y="1089343"/>
                  </a:lnTo>
                  <a:lnTo>
                    <a:pt x="696828" y="1074177"/>
                  </a:lnTo>
                  <a:lnTo>
                    <a:pt x="710628" y="1059026"/>
                  </a:lnTo>
                  <a:lnTo>
                    <a:pt x="724428" y="1043890"/>
                  </a:lnTo>
                  <a:lnTo>
                    <a:pt x="738229" y="1028768"/>
                  </a:lnTo>
                  <a:lnTo>
                    <a:pt x="752029" y="1013659"/>
                  </a:lnTo>
                  <a:lnTo>
                    <a:pt x="765830" y="998562"/>
                  </a:lnTo>
                  <a:lnTo>
                    <a:pt x="779630" y="983478"/>
                  </a:lnTo>
                  <a:lnTo>
                    <a:pt x="793430" y="968406"/>
                  </a:lnTo>
                  <a:lnTo>
                    <a:pt x="807231" y="953345"/>
                  </a:lnTo>
                  <a:lnTo>
                    <a:pt x="821031" y="938295"/>
                  </a:lnTo>
                  <a:lnTo>
                    <a:pt x="834832" y="923255"/>
                  </a:lnTo>
                  <a:lnTo>
                    <a:pt x="848632" y="908225"/>
                  </a:lnTo>
                  <a:lnTo>
                    <a:pt x="862432" y="893203"/>
                  </a:lnTo>
                  <a:lnTo>
                    <a:pt x="876233" y="878191"/>
                  </a:lnTo>
                  <a:lnTo>
                    <a:pt x="890033" y="863187"/>
                  </a:lnTo>
                  <a:lnTo>
                    <a:pt x="903833" y="848191"/>
                  </a:lnTo>
                  <a:lnTo>
                    <a:pt x="917634" y="833203"/>
                  </a:lnTo>
                  <a:lnTo>
                    <a:pt x="931434" y="818222"/>
                  </a:lnTo>
                  <a:lnTo>
                    <a:pt x="945235" y="803247"/>
                  </a:lnTo>
                  <a:lnTo>
                    <a:pt x="959035" y="788279"/>
                  </a:lnTo>
                  <a:lnTo>
                    <a:pt x="972835" y="773317"/>
                  </a:lnTo>
                  <a:lnTo>
                    <a:pt x="986636" y="758361"/>
                  </a:lnTo>
                  <a:lnTo>
                    <a:pt x="1000436" y="743410"/>
                  </a:lnTo>
                  <a:lnTo>
                    <a:pt x="1014237" y="728463"/>
                  </a:lnTo>
                  <a:lnTo>
                    <a:pt x="1028037" y="713522"/>
                  </a:lnTo>
                  <a:lnTo>
                    <a:pt x="1041837" y="698585"/>
                  </a:lnTo>
                  <a:lnTo>
                    <a:pt x="1055638" y="683652"/>
                  </a:lnTo>
                  <a:lnTo>
                    <a:pt x="1069438" y="668723"/>
                  </a:lnTo>
                  <a:lnTo>
                    <a:pt x="1083239" y="653797"/>
                  </a:lnTo>
                  <a:lnTo>
                    <a:pt x="1097039" y="638876"/>
                  </a:lnTo>
                  <a:lnTo>
                    <a:pt x="1110839" y="623957"/>
                  </a:lnTo>
                  <a:lnTo>
                    <a:pt x="1124640" y="609043"/>
                  </a:lnTo>
                  <a:lnTo>
                    <a:pt x="1138440" y="594131"/>
                  </a:lnTo>
                  <a:lnTo>
                    <a:pt x="1152241" y="579223"/>
                  </a:lnTo>
                  <a:lnTo>
                    <a:pt x="1166041" y="564318"/>
                  </a:lnTo>
                  <a:lnTo>
                    <a:pt x="1179841" y="549417"/>
                  </a:lnTo>
                  <a:lnTo>
                    <a:pt x="1193642" y="534518"/>
                  </a:lnTo>
                  <a:lnTo>
                    <a:pt x="1207442" y="519623"/>
                  </a:lnTo>
                  <a:lnTo>
                    <a:pt x="1221243" y="504731"/>
                  </a:lnTo>
                  <a:lnTo>
                    <a:pt x="1235043" y="489841"/>
                  </a:lnTo>
                  <a:lnTo>
                    <a:pt x="1248843" y="474955"/>
                  </a:lnTo>
                  <a:lnTo>
                    <a:pt x="1262644" y="460072"/>
                  </a:lnTo>
                  <a:lnTo>
                    <a:pt x="1276444" y="445191"/>
                  </a:lnTo>
                  <a:lnTo>
                    <a:pt x="1290245" y="430314"/>
                  </a:lnTo>
                  <a:lnTo>
                    <a:pt x="1304045" y="415439"/>
                  </a:lnTo>
                  <a:lnTo>
                    <a:pt x="1317845" y="400567"/>
                  </a:lnTo>
                  <a:lnTo>
                    <a:pt x="1331646" y="385697"/>
                  </a:lnTo>
                  <a:lnTo>
                    <a:pt x="1345446" y="370831"/>
                  </a:lnTo>
                  <a:lnTo>
                    <a:pt x="1359246" y="355967"/>
                  </a:lnTo>
                  <a:lnTo>
                    <a:pt x="1373047" y="341105"/>
                  </a:lnTo>
                  <a:lnTo>
                    <a:pt x="1386847" y="326247"/>
                  </a:lnTo>
                  <a:lnTo>
                    <a:pt x="1400648" y="311391"/>
                  </a:lnTo>
                  <a:lnTo>
                    <a:pt x="1414448" y="296537"/>
                  </a:lnTo>
                  <a:lnTo>
                    <a:pt x="1428248" y="281687"/>
                  </a:lnTo>
                  <a:lnTo>
                    <a:pt x="1442049" y="266838"/>
                  </a:lnTo>
                  <a:lnTo>
                    <a:pt x="1455849" y="251993"/>
                  </a:lnTo>
                  <a:lnTo>
                    <a:pt x="1469650" y="237149"/>
                  </a:lnTo>
                  <a:lnTo>
                    <a:pt x="1483450" y="222309"/>
                  </a:lnTo>
                  <a:lnTo>
                    <a:pt x="1497250" y="207470"/>
                  </a:lnTo>
                  <a:lnTo>
                    <a:pt x="1511051" y="192635"/>
                  </a:lnTo>
                  <a:lnTo>
                    <a:pt x="1524851" y="177802"/>
                  </a:lnTo>
                  <a:lnTo>
                    <a:pt x="1538652" y="162971"/>
                  </a:lnTo>
                  <a:lnTo>
                    <a:pt x="1552452" y="148143"/>
                  </a:lnTo>
                  <a:lnTo>
                    <a:pt x="1566252" y="133317"/>
                  </a:lnTo>
                  <a:lnTo>
                    <a:pt x="1580053" y="118494"/>
                  </a:lnTo>
                  <a:lnTo>
                    <a:pt x="1593853" y="103673"/>
                  </a:lnTo>
                  <a:lnTo>
                    <a:pt x="1607654" y="88855"/>
                  </a:lnTo>
                  <a:lnTo>
                    <a:pt x="1621454" y="74039"/>
                  </a:lnTo>
                  <a:lnTo>
                    <a:pt x="1635254" y="59226"/>
                  </a:lnTo>
                  <a:lnTo>
                    <a:pt x="1649055" y="44416"/>
                  </a:lnTo>
                  <a:lnTo>
                    <a:pt x="1662855" y="29608"/>
                  </a:lnTo>
                  <a:lnTo>
                    <a:pt x="1676656" y="14802"/>
                  </a:lnTo>
                  <a:lnTo>
                    <a:pt x="1690456" y="0"/>
                  </a:lnTo>
                  <a:lnTo>
                    <a:pt x="1690456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395939" y="4200617"/>
              <a:ext cx="1719831" cy="1885978"/>
            </a:xfrm>
            <a:custGeom>
              <a:avLst/>
              <a:pathLst>
                <a:path w="1719831" h="1885978">
                  <a:moveTo>
                    <a:pt x="0" y="1885978"/>
                  </a:moveTo>
                  <a:lnTo>
                    <a:pt x="8582" y="1879678"/>
                  </a:lnTo>
                  <a:lnTo>
                    <a:pt x="22383" y="1869466"/>
                  </a:lnTo>
                  <a:lnTo>
                    <a:pt x="36183" y="1859164"/>
                  </a:lnTo>
                  <a:lnTo>
                    <a:pt x="49984" y="1848767"/>
                  </a:lnTo>
                  <a:lnTo>
                    <a:pt x="63784" y="1838270"/>
                  </a:lnTo>
                  <a:lnTo>
                    <a:pt x="77584" y="1827672"/>
                  </a:lnTo>
                  <a:lnTo>
                    <a:pt x="91385" y="1816967"/>
                  </a:lnTo>
                  <a:lnTo>
                    <a:pt x="105185" y="1806155"/>
                  </a:lnTo>
                  <a:lnTo>
                    <a:pt x="118986" y="1795232"/>
                  </a:lnTo>
                  <a:lnTo>
                    <a:pt x="132786" y="1784196"/>
                  </a:lnTo>
                  <a:lnTo>
                    <a:pt x="146586" y="1773044"/>
                  </a:lnTo>
                  <a:lnTo>
                    <a:pt x="160387" y="1761776"/>
                  </a:lnTo>
                  <a:lnTo>
                    <a:pt x="174187" y="1750388"/>
                  </a:lnTo>
                  <a:lnTo>
                    <a:pt x="187988" y="1738880"/>
                  </a:lnTo>
                  <a:lnTo>
                    <a:pt x="201788" y="1727250"/>
                  </a:lnTo>
                  <a:lnTo>
                    <a:pt x="215588" y="1715497"/>
                  </a:lnTo>
                  <a:lnTo>
                    <a:pt x="229389" y="1703620"/>
                  </a:lnTo>
                  <a:lnTo>
                    <a:pt x="243189" y="1691619"/>
                  </a:lnTo>
                  <a:lnTo>
                    <a:pt x="256990" y="1679492"/>
                  </a:lnTo>
                  <a:lnTo>
                    <a:pt x="270790" y="1667239"/>
                  </a:lnTo>
                  <a:lnTo>
                    <a:pt x="284590" y="1654861"/>
                  </a:lnTo>
                  <a:lnTo>
                    <a:pt x="298391" y="1642357"/>
                  </a:lnTo>
                  <a:lnTo>
                    <a:pt x="312191" y="1629726"/>
                  </a:lnTo>
                  <a:lnTo>
                    <a:pt x="325992" y="1616970"/>
                  </a:lnTo>
                  <a:lnTo>
                    <a:pt x="339792" y="1604089"/>
                  </a:lnTo>
                  <a:lnTo>
                    <a:pt x="353592" y="1591084"/>
                  </a:lnTo>
                  <a:lnTo>
                    <a:pt x="367393" y="1577954"/>
                  </a:lnTo>
                  <a:lnTo>
                    <a:pt x="381193" y="1564702"/>
                  </a:lnTo>
                  <a:lnTo>
                    <a:pt x="394993" y="1551327"/>
                  </a:lnTo>
                  <a:lnTo>
                    <a:pt x="408794" y="1537831"/>
                  </a:lnTo>
                  <a:lnTo>
                    <a:pt x="422594" y="1524216"/>
                  </a:lnTo>
                  <a:lnTo>
                    <a:pt x="436395" y="1510482"/>
                  </a:lnTo>
                  <a:lnTo>
                    <a:pt x="450195" y="1496630"/>
                  </a:lnTo>
                  <a:lnTo>
                    <a:pt x="463995" y="1482663"/>
                  </a:lnTo>
                  <a:lnTo>
                    <a:pt x="477796" y="1468582"/>
                  </a:lnTo>
                  <a:lnTo>
                    <a:pt x="491596" y="1454389"/>
                  </a:lnTo>
                  <a:lnTo>
                    <a:pt x="505397" y="1440084"/>
                  </a:lnTo>
                  <a:lnTo>
                    <a:pt x="519197" y="1425671"/>
                  </a:lnTo>
                  <a:lnTo>
                    <a:pt x="532997" y="1411151"/>
                  </a:lnTo>
                  <a:lnTo>
                    <a:pt x="546798" y="1396526"/>
                  </a:lnTo>
                  <a:lnTo>
                    <a:pt x="560598" y="1381798"/>
                  </a:lnTo>
                  <a:lnTo>
                    <a:pt x="574399" y="1366969"/>
                  </a:lnTo>
                  <a:lnTo>
                    <a:pt x="588199" y="1352041"/>
                  </a:lnTo>
                  <a:lnTo>
                    <a:pt x="601999" y="1337016"/>
                  </a:lnTo>
                  <a:lnTo>
                    <a:pt x="615800" y="1321898"/>
                  </a:lnTo>
                  <a:lnTo>
                    <a:pt x="629600" y="1306687"/>
                  </a:lnTo>
                  <a:lnTo>
                    <a:pt x="643401" y="1291387"/>
                  </a:lnTo>
                  <a:lnTo>
                    <a:pt x="657201" y="1275999"/>
                  </a:lnTo>
                  <a:lnTo>
                    <a:pt x="671001" y="1260527"/>
                  </a:lnTo>
                  <a:lnTo>
                    <a:pt x="684802" y="1244972"/>
                  </a:lnTo>
                  <a:lnTo>
                    <a:pt x="698602" y="1229338"/>
                  </a:lnTo>
                  <a:lnTo>
                    <a:pt x="712403" y="1213626"/>
                  </a:lnTo>
                  <a:lnTo>
                    <a:pt x="726203" y="1197839"/>
                  </a:lnTo>
                  <a:lnTo>
                    <a:pt x="740003" y="1181981"/>
                  </a:lnTo>
                  <a:lnTo>
                    <a:pt x="753804" y="1166053"/>
                  </a:lnTo>
                  <a:lnTo>
                    <a:pt x="767604" y="1150057"/>
                  </a:lnTo>
                  <a:lnTo>
                    <a:pt x="781405" y="1133998"/>
                  </a:lnTo>
                  <a:lnTo>
                    <a:pt x="795205" y="1117877"/>
                  </a:lnTo>
                  <a:lnTo>
                    <a:pt x="809005" y="1101698"/>
                  </a:lnTo>
                  <a:lnTo>
                    <a:pt x="822806" y="1085462"/>
                  </a:lnTo>
                  <a:lnTo>
                    <a:pt x="836606" y="1069173"/>
                  </a:lnTo>
                  <a:lnTo>
                    <a:pt x="850407" y="1052834"/>
                  </a:lnTo>
                  <a:lnTo>
                    <a:pt x="864207" y="1036447"/>
                  </a:lnTo>
                  <a:lnTo>
                    <a:pt x="878007" y="1020014"/>
                  </a:lnTo>
                  <a:lnTo>
                    <a:pt x="891808" y="1003540"/>
                  </a:lnTo>
                  <a:lnTo>
                    <a:pt x="905608" y="987027"/>
                  </a:lnTo>
                  <a:lnTo>
                    <a:pt x="919408" y="970477"/>
                  </a:lnTo>
                  <a:lnTo>
                    <a:pt x="933209" y="953893"/>
                  </a:lnTo>
                  <a:lnTo>
                    <a:pt x="947009" y="937278"/>
                  </a:lnTo>
                  <a:lnTo>
                    <a:pt x="960810" y="920636"/>
                  </a:lnTo>
                  <a:lnTo>
                    <a:pt x="974610" y="903969"/>
                  </a:lnTo>
                  <a:lnTo>
                    <a:pt x="988410" y="887280"/>
                  </a:lnTo>
                  <a:lnTo>
                    <a:pt x="1002211" y="870571"/>
                  </a:lnTo>
                  <a:lnTo>
                    <a:pt x="1016011" y="853846"/>
                  </a:lnTo>
                  <a:lnTo>
                    <a:pt x="1029812" y="837108"/>
                  </a:lnTo>
                  <a:lnTo>
                    <a:pt x="1043612" y="820359"/>
                  </a:lnTo>
                  <a:lnTo>
                    <a:pt x="1057412" y="803603"/>
                  </a:lnTo>
                  <a:lnTo>
                    <a:pt x="1071213" y="786842"/>
                  </a:lnTo>
                  <a:lnTo>
                    <a:pt x="1085013" y="770079"/>
                  </a:lnTo>
                  <a:lnTo>
                    <a:pt x="1098814" y="753317"/>
                  </a:lnTo>
                  <a:lnTo>
                    <a:pt x="1112614" y="736556"/>
                  </a:lnTo>
                  <a:lnTo>
                    <a:pt x="1126414" y="719797"/>
                  </a:lnTo>
                  <a:lnTo>
                    <a:pt x="1140215" y="703039"/>
                  </a:lnTo>
                  <a:lnTo>
                    <a:pt x="1154015" y="686282"/>
                  </a:lnTo>
                  <a:lnTo>
                    <a:pt x="1167816" y="669526"/>
                  </a:lnTo>
                  <a:lnTo>
                    <a:pt x="1181616" y="652771"/>
                  </a:lnTo>
                  <a:lnTo>
                    <a:pt x="1195416" y="636017"/>
                  </a:lnTo>
                  <a:lnTo>
                    <a:pt x="1209217" y="619264"/>
                  </a:lnTo>
                  <a:lnTo>
                    <a:pt x="1223017" y="602513"/>
                  </a:lnTo>
                  <a:lnTo>
                    <a:pt x="1236818" y="585762"/>
                  </a:lnTo>
                  <a:lnTo>
                    <a:pt x="1250618" y="569012"/>
                  </a:lnTo>
                  <a:lnTo>
                    <a:pt x="1264418" y="552263"/>
                  </a:lnTo>
                  <a:lnTo>
                    <a:pt x="1278219" y="535516"/>
                  </a:lnTo>
                  <a:lnTo>
                    <a:pt x="1292019" y="518769"/>
                  </a:lnTo>
                  <a:lnTo>
                    <a:pt x="1305820" y="502023"/>
                  </a:lnTo>
                  <a:lnTo>
                    <a:pt x="1319620" y="485278"/>
                  </a:lnTo>
                  <a:lnTo>
                    <a:pt x="1333420" y="468534"/>
                  </a:lnTo>
                  <a:lnTo>
                    <a:pt x="1347221" y="451791"/>
                  </a:lnTo>
                  <a:lnTo>
                    <a:pt x="1361021" y="435048"/>
                  </a:lnTo>
                  <a:lnTo>
                    <a:pt x="1374821" y="418307"/>
                  </a:lnTo>
                  <a:lnTo>
                    <a:pt x="1388622" y="401566"/>
                  </a:lnTo>
                  <a:lnTo>
                    <a:pt x="1402422" y="384826"/>
                  </a:lnTo>
                  <a:lnTo>
                    <a:pt x="1416223" y="368087"/>
                  </a:lnTo>
                  <a:lnTo>
                    <a:pt x="1430023" y="351348"/>
                  </a:lnTo>
                  <a:lnTo>
                    <a:pt x="1443823" y="334611"/>
                  </a:lnTo>
                  <a:lnTo>
                    <a:pt x="1457624" y="317874"/>
                  </a:lnTo>
                  <a:lnTo>
                    <a:pt x="1471424" y="301138"/>
                  </a:lnTo>
                  <a:lnTo>
                    <a:pt x="1485225" y="284402"/>
                  </a:lnTo>
                  <a:lnTo>
                    <a:pt x="1499025" y="267668"/>
                  </a:lnTo>
                  <a:lnTo>
                    <a:pt x="1512825" y="250934"/>
                  </a:lnTo>
                  <a:lnTo>
                    <a:pt x="1526626" y="234200"/>
                  </a:lnTo>
                  <a:lnTo>
                    <a:pt x="1540426" y="217468"/>
                  </a:lnTo>
                  <a:lnTo>
                    <a:pt x="1554227" y="200736"/>
                  </a:lnTo>
                  <a:lnTo>
                    <a:pt x="1568027" y="184004"/>
                  </a:lnTo>
                  <a:lnTo>
                    <a:pt x="1581827" y="167274"/>
                  </a:lnTo>
                  <a:lnTo>
                    <a:pt x="1595628" y="150543"/>
                  </a:lnTo>
                  <a:lnTo>
                    <a:pt x="1609428" y="133814"/>
                  </a:lnTo>
                  <a:lnTo>
                    <a:pt x="1623229" y="117085"/>
                  </a:lnTo>
                  <a:lnTo>
                    <a:pt x="1637029" y="100357"/>
                  </a:lnTo>
                  <a:lnTo>
                    <a:pt x="1650829" y="83629"/>
                  </a:lnTo>
                  <a:lnTo>
                    <a:pt x="1664630" y="66902"/>
                  </a:lnTo>
                  <a:lnTo>
                    <a:pt x="1678430" y="50176"/>
                  </a:lnTo>
                  <a:lnTo>
                    <a:pt x="1692231" y="33450"/>
                  </a:lnTo>
                  <a:lnTo>
                    <a:pt x="1706031" y="16724"/>
                  </a:lnTo>
                  <a:lnTo>
                    <a:pt x="1719831" y="0"/>
                  </a:lnTo>
                  <a:lnTo>
                    <a:pt x="1719831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677221" y="4177334"/>
              <a:ext cx="1438549" cy="1909261"/>
            </a:xfrm>
            <a:custGeom>
              <a:avLst/>
              <a:pathLst>
                <a:path w="1438549" h="1909261">
                  <a:moveTo>
                    <a:pt x="0" y="1909261"/>
                  </a:moveTo>
                  <a:lnTo>
                    <a:pt x="3308" y="1904102"/>
                  </a:lnTo>
                  <a:lnTo>
                    <a:pt x="17109" y="1882724"/>
                  </a:lnTo>
                  <a:lnTo>
                    <a:pt x="30909" y="1861481"/>
                  </a:lnTo>
                  <a:lnTo>
                    <a:pt x="44709" y="1840370"/>
                  </a:lnTo>
                  <a:lnTo>
                    <a:pt x="58510" y="1819388"/>
                  </a:lnTo>
                  <a:lnTo>
                    <a:pt x="72310" y="1798532"/>
                  </a:lnTo>
                  <a:lnTo>
                    <a:pt x="86110" y="1777799"/>
                  </a:lnTo>
                  <a:lnTo>
                    <a:pt x="99911" y="1757185"/>
                  </a:lnTo>
                  <a:lnTo>
                    <a:pt x="113711" y="1736689"/>
                  </a:lnTo>
                  <a:lnTo>
                    <a:pt x="127512" y="1716306"/>
                  </a:lnTo>
                  <a:lnTo>
                    <a:pt x="141312" y="1696035"/>
                  </a:lnTo>
                  <a:lnTo>
                    <a:pt x="155112" y="1675872"/>
                  </a:lnTo>
                  <a:lnTo>
                    <a:pt x="168913" y="1655815"/>
                  </a:lnTo>
                  <a:lnTo>
                    <a:pt x="182713" y="1635861"/>
                  </a:lnTo>
                  <a:lnTo>
                    <a:pt x="196514" y="1616007"/>
                  </a:lnTo>
                  <a:lnTo>
                    <a:pt x="210314" y="1596251"/>
                  </a:lnTo>
                  <a:lnTo>
                    <a:pt x="224114" y="1576589"/>
                  </a:lnTo>
                  <a:lnTo>
                    <a:pt x="237915" y="1557020"/>
                  </a:lnTo>
                  <a:lnTo>
                    <a:pt x="251715" y="1537541"/>
                  </a:lnTo>
                  <a:lnTo>
                    <a:pt x="265516" y="1518149"/>
                  </a:lnTo>
                  <a:lnTo>
                    <a:pt x="279316" y="1498842"/>
                  </a:lnTo>
                  <a:lnTo>
                    <a:pt x="293116" y="1479618"/>
                  </a:lnTo>
                  <a:lnTo>
                    <a:pt x="306917" y="1460473"/>
                  </a:lnTo>
                  <a:lnTo>
                    <a:pt x="320717" y="1441407"/>
                  </a:lnTo>
                  <a:lnTo>
                    <a:pt x="334518" y="1422415"/>
                  </a:lnTo>
                  <a:lnTo>
                    <a:pt x="348318" y="1403497"/>
                  </a:lnTo>
                  <a:lnTo>
                    <a:pt x="362118" y="1384649"/>
                  </a:lnTo>
                  <a:lnTo>
                    <a:pt x="375919" y="1365870"/>
                  </a:lnTo>
                  <a:lnTo>
                    <a:pt x="389719" y="1347157"/>
                  </a:lnTo>
                  <a:lnTo>
                    <a:pt x="403520" y="1328508"/>
                  </a:lnTo>
                  <a:lnTo>
                    <a:pt x="417320" y="1309921"/>
                  </a:lnTo>
                  <a:lnTo>
                    <a:pt x="431120" y="1291393"/>
                  </a:lnTo>
                  <a:lnTo>
                    <a:pt x="444921" y="1272923"/>
                  </a:lnTo>
                  <a:lnTo>
                    <a:pt x="458721" y="1254509"/>
                  </a:lnTo>
                  <a:lnTo>
                    <a:pt x="472522" y="1236148"/>
                  </a:lnTo>
                  <a:lnTo>
                    <a:pt x="486322" y="1217838"/>
                  </a:lnTo>
                  <a:lnTo>
                    <a:pt x="500122" y="1199577"/>
                  </a:lnTo>
                  <a:lnTo>
                    <a:pt x="513923" y="1181363"/>
                  </a:lnTo>
                  <a:lnTo>
                    <a:pt x="527723" y="1163195"/>
                  </a:lnTo>
                  <a:lnTo>
                    <a:pt x="541524" y="1145070"/>
                  </a:lnTo>
                  <a:lnTo>
                    <a:pt x="555324" y="1126986"/>
                  </a:lnTo>
                  <a:lnTo>
                    <a:pt x="569124" y="1108942"/>
                  </a:lnTo>
                  <a:lnTo>
                    <a:pt x="582925" y="1090934"/>
                  </a:lnTo>
                  <a:lnTo>
                    <a:pt x="596725" y="1072962"/>
                  </a:lnTo>
                  <a:lnTo>
                    <a:pt x="610525" y="1055024"/>
                  </a:lnTo>
                  <a:lnTo>
                    <a:pt x="624326" y="1037118"/>
                  </a:lnTo>
                  <a:lnTo>
                    <a:pt x="638126" y="1019241"/>
                  </a:lnTo>
                  <a:lnTo>
                    <a:pt x="651927" y="1001392"/>
                  </a:lnTo>
                  <a:lnTo>
                    <a:pt x="665727" y="983569"/>
                  </a:lnTo>
                  <a:lnTo>
                    <a:pt x="679527" y="965771"/>
                  </a:lnTo>
                  <a:lnTo>
                    <a:pt x="693328" y="947995"/>
                  </a:lnTo>
                  <a:lnTo>
                    <a:pt x="707128" y="930240"/>
                  </a:lnTo>
                  <a:lnTo>
                    <a:pt x="720929" y="912503"/>
                  </a:lnTo>
                  <a:lnTo>
                    <a:pt x="734729" y="894784"/>
                  </a:lnTo>
                  <a:lnTo>
                    <a:pt x="748529" y="877081"/>
                  </a:lnTo>
                  <a:lnTo>
                    <a:pt x="762330" y="859391"/>
                  </a:lnTo>
                  <a:lnTo>
                    <a:pt x="776130" y="841713"/>
                  </a:lnTo>
                  <a:lnTo>
                    <a:pt x="789931" y="824045"/>
                  </a:lnTo>
                  <a:lnTo>
                    <a:pt x="803731" y="806386"/>
                  </a:lnTo>
                  <a:lnTo>
                    <a:pt x="817531" y="788734"/>
                  </a:lnTo>
                  <a:lnTo>
                    <a:pt x="831332" y="771089"/>
                  </a:lnTo>
                  <a:lnTo>
                    <a:pt x="845132" y="753450"/>
                  </a:lnTo>
                  <a:lnTo>
                    <a:pt x="858933" y="735818"/>
                  </a:lnTo>
                  <a:lnTo>
                    <a:pt x="872733" y="718192"/>
                  </a:lnTo>
                  <a:lnTo>
                    <a:pt x="886533" y="700573"/>
                  </a:lnTo>
                  <a:lnTo>
                    <a:pt x="900334" y="682960"/>
                  </a:lnTo>
                  <a:lnTo>
                    <a:pt x="914134" y="665353"/>
                  </a:lnTo>
                  <a:lnTo>
                    <a:pt x="927935" y="647752"/>
                  </a:lnTo>
                  <a:lnTo>
                    <a:pt x="941735" y="630157"/>
                  </a:lnTo>
                  <a:lnTo>
                    <a:pt x="955535" y="612567"/>
                  </a:lnTo>
                  <a:lnTo>
                    <a:pt x="969336" y="594984"/>
                  </a:lnTo>
                  <a:lnTo>
                    <a:pt x="983136" y="577406"/>
                  </a:lnTo>
                  <a:lnTo>
                    <a:pt x="996937" y="559833"/>
                  </a:lnTo>
                  <a:lnTo>
                    <a:pt x="1010737" y="542266"/>
                  </a:lnTo>
                  <a:lnTo>
                    <a:pt x="1024537" y="524705"/>
                  </a:lnTo>
                  <a:lnTo>
                    <a:pt x="1038338" y="507148"/>
                  </a:lnTo>
                  <a:lnTo>
                    <a:pt x="1052138" y="489597"/>
                  </a:lnTo>
                  <a:lnTo>
                    <a:pt x="1065938" y="472051"/>
                  </a:lnTo>
                  <a:lnTo>
                    <a:pt x="1079739" y="454510"/>
                  </a:lnTo>
                  <a:lnTo>
                    <a:pt x="1093539" y="436974"/>
                  </a:lnTo>
                  <a:lnTo>
                    <a:pt x="1107340" y="419443"/>
                  </a:lnTo>
                  <a:lnTo>
                    <a:pt x="1121140" y="401917"/>
                  </a:lnTo>
                  <a:lnTo>
                    <a:pt x="1134940" y="384395"/>
                  </a:lnTo>
                  <a:lnTo>
                    <a:pt x="1148741" y="366878"/>
                  </a:lnTo>
                  <a:lnTo>
                    <a:pt x="1162541" y="349366"/>
                  </a:lnTo>
                  <a:lnTo>
                    <a:pt x="1176342" y="331858"/>
                  </a:lnTo>
                  <a:lnTo>
                    <a:pt x="1190142" y="314355"/>
                  </a:lnTo>
                  <a:lnTo>
                    <a:pt x="1203942" y="296856"/>
                  </a:lnTo>
                  <a:lnTo>
                    <a:pt x="1217743" y="279361"/>
                  </a:lnTo>
                  <a:lnTo>
                    <a:pt x="1231543" y="261871"/>
                  </a:lnTo>
                  <a:lnTo>
                    <a:pt x="1245344" y="244385"/>
                  </a:lnTo>
                  <a:lnTo>
                    <a:pt x="1259144" y="226903"/>
                  </a:lnTo>
                  <a:lnTo>
                    <a:pt x="1272944" y="209425"/>
                  </a:lnTo>
                  <a:lnTo>
                    <a:pt x="1286745" y="191952"/>
                  </a:lnTo>
                  <a:lnTo>
                    <a:pt x="1300545" y="174482"/>
                  </a:lnTo>
                  <a:lnTo>
                    <a:pt x="1314346" y="157017"/>
                  </a:lnTo>
                  <a:lnTo>
                    <a:pt x="1328146" y="139555"/>
                  </a:lnTo>
                  <a:lnTo>
                    <a:pt x="1341946" y="122098"/>
                  </a:lnTo>
                  <a:lnTo>
                    <a:pt x="1355747" y="104644"/>
                  </a:lnTo>
                  <a:lnTo>
                    <a:pt x="1369547" y="87194"/>
                  </a:lnTo>
                  <a:lnTo>
                    <a:pt x="1383348" y="69747"/>
                  </a:lnTo>
                  <a:lnTo>
                    <a:pt x="1397148" y="52305"/>
                  </a:lnTo>
                  <a:lnTo>
                    <a:pt x="1410948" y="34866"/>
                  </a:lnTo>
                  <a:lnTo>
                    <a:pt x="1424749" y="17431"/>
                  </a:lnTo>
                  <a:lnTo>
                    <a:pt x="1438549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523853" y="4711381"/>
              <a:ext cx="1591917" cy="1375213"/>
            </a:xfrm>
            <a:custGeom>
              <a:avLst/>
              <a:pathLst>
                <a:path w="1591917" h="1375213">
                  <a:moveTo>
                    <a:pt x="0" y="1375213"/>
                  </a:moveTo>
                  <a:lnTo>
                    <a:pt x="4871" y="1366809"/>
                  </a:lnTo>
                  <a:lnTo>
                    <a:pt x="18672" y="1343442"/>
                  </a:lnTo>
                  <a:lnTo>
                    <a:pt x="32472" y="1320510"/>
                  </a:lnTo>
                  <a:lnTo>
                    <a:pt x="46272" y="1298003"/>
                  </a:lnTo>
                  <a:lnTo>
                    <a:pt x="60073" y="1275914"/>
                  </a:lnTo>
                  <a:lnTo>
                    <a:pt x="73873" y="1254235"/>
                  </a:lnTo>
                  <a:lnTo>
                    <a:pt x="87674" y="1232959"/>
                  </a:lnTo>
                  <a:lnTo>
                    <a:pt x="101474" y="1212078"/>
                  </a:lnTo>
                  <a:lnTo>
                    <a:pt x="115274" y="1191585"/>
                  </a:lnTo>
                  <a:lnTo>
                    <a:pt x="129075" y="1171472"/>
                  </a:lnTo>
                  <a:lnTo>
                    <a:pt x="142875" y="1151732"/>
                  </a:lnTo>
                  <a:lnTo>
                    <a:pt x="156676" y="1132358"/>
                  </a:lnTo>
                  <a:lnTo>
                    <a:pt x="170476" y="1113343"/>
                  </a:lnTo>
                  <a:lnTo>
                    <a:pt x="184276" y="1094680"/>
                  </a:lnTo>
                  <a:lnTo>
                    <a:pt x="198077" y="1076362"/>
                  </a:lnTo>
                  <a:lnTo>
                    <a:pt x="211877" y="1058382"/>
                  </a:lnTo>
                  <a:lnTo>
                    <a:pt x="225678" y="1040733"/>
                  </a:lnTo>
                  <a:lnTo>
                    <a:pt x="239478" y="1023408"/>
                  </a:lnTo>
                  <a:lnTo>
                    <a:pt x="253278" y="1006402"/>
                  </a:lnTo>
                  <a:lnTo>
                    <a:pt x="267079" y="989706"/>
                  </a:lnTo>
                  <a:lnTo>
                    <a:pt x="280879" y="973315"/>
                  </a:lnTo>
                  <a:lnTo>
                    <a:pt x="294680" y="957222"/>
                  </a:lnTo>
                  <a:lnTo>
                    <a:pt x="308480" y="941421"/>
                  </a:lnTo>
                  <a:lnTo>
                    <a:pt x="322280" y="925904"/>
                  </a:lnTo>
                  <a:lnTo>
                    <a:pt x="336081" y="910667"/>
                  </a:lnTo>
                  <a:lnTo>
                    <a:pt x="349881" y="895701"/>
                  </a:lnTo>
                  <a:lnTo>
                    <a:pt x="363682" y="881002"/>
                  </a:lnTo>
                  <a:lnTo>
                    <a:pt x="377482" y="866562"/>
                  </a:lnTo>
                  <a:lnTo>
                    <a:pt x="391282" y="852375"/>
                  </a:lnTo>
                  <a:lnTo>
                    <a:pt x="405083" y="838436"/>
                  </a:lnTo>
                  <a:lnTo>
                    <a:pt x="418883" y="824737"/>
                  </a:lnTo>
                  <a:lnTo>
                    <a:pt x="432684" y="811273"/>
                  </a:lnTo>
                  <a:lnTo>
                    <a:pt x="446484" y="798037"/>
                  </a:lnTo>
                  <a:lnTo>
                    <a:pt x="460284" y="785023"/>
                  </a:lnTo>
                  <a:lnTo>
                    <a:pt x="474085" y="772226"/>
                  </a:lnTo>
                  <a:lnTo>
                    <a:pt x="487885" y="759639"/>
                  </a:lnTo>
                  <a:lnTo>
                    <a:pt x="501685" y="747255"/>
                  </a:lnTo>
                  <a:lnTo>
                    <a:pt x="515486" y="735069"/>
                  </a:lnTo>
                  <a:lnTo>
                    <a:pt x="529286" y="723075"/>
                  </a:lnTo>
                  <a:lnTo>
                    <a:pt x="543087" y="711267"/>
                  </a:lnTo>
                  <a:lnTo>
                    <a:pt x="556887" y="699638"/>
                  </a:lnTo>
                  <a:lnTo>
                    <a:pt x="570687" y="688182"/>
                  </a:lnTo>
                  <a:lnTo>
                    <a:pt x="584488" y="676894"/>
                  </a:lnTo>
                  <a:lnTo>
                    <a:pt x="598288" y="665768"/>
                  </a:lnTo>
                  <a:lnTo>
                    <a:pt x="612089" y="654797"/>
                  </a:lnTo>
                  <a:lnTo>
                    <a:pt x="625889" y="643975"/>
                  </a:lnTo>
                  <a:lnTo>
                    <a:pt x="639689" y="633297"/>
                  </a:lnTo>
                  <a:lnTo>
                    <a:pt x="653490" y="622756"/>
                  </a:lnTo>
                  <a:lnTo>
                    <a:pt x="667290" y="612346"/>
                  </a:lnTo>
                  <a:lnTo>
                    <a:pt x="681091" y="602062"/>
                  </a:lnTo>
                  <a:lnTo>
                    <a:pt x="694891" y="591898"/>
                  </a:lnTo>
                  <a:lnTo>
                    <a:pt x="708691" y="581847"/>
                  </a:lnTo>
                  <a:lnTo>
                    <a:pt x="722492" y="571903"/>
                  </a:lnTo>
                  <a:lnTo>
                    <a:pt x="736292" y="562062"/>
                  </a:lnTo>
                  <a:lnTo>
                    <a:pt x="750093" y="552315"/>
                  </a:lnTo>
                  <a:lnTo>
                    <a:pt x="763893" y="542659"/>
                  </a:lnTo>
                  <a:lnTo>
                    <a:pt x="777693" y="533086"/>
                  </a:lnTo>
                  <a:lnTo>
                    <a:pt x="791494" y="523591"/>
                  </a:lnTo>
                  <a:lnTo>
                    <a:pt x="805294" y="514168"/>
                  </a:lnTo>
                  <a:lnTo>
                    <a:pt x="819095" y="504810"/>
                  </a:lnTo>
                  <a:lnTo>
                    <a:pt x="832895" y="495513"/>
                  </a:lnTo>
                  <a:lnTo>
                    <a:pt x="846695" y="486270"/>
                  </a:lnTo>
                  <a:lnTo>
                    <a:pt x="860496" y="477075"/>
                  </a:lnTo>
                  <a:lnTo>
                    <a:pt x="874296" y="467922"/>
                  </a:lnTo>
                  <a:lnTo>
                    <a:pt x="888097" y="458805"/>
                  </a:lnTo>
                  <a:lnTo>
                    <a:pt x="901897" y="449718"/>
                  </a:lnTo>
                  <a:lnTo>
                    <a:pt x="915697" y="440656"/>
                  </a:lnTo>
                  <a:lnTo>
                    <a:pt x="929498" y="431613"/>
                  </a:lnTo>
                  <a:lnTo>
                    <a:pt x="943298" y="422581"/>
                  </a:lnTo>
                  <a:lnTo>
                    <a:pt x="957098" y="413557"/>
                  </a:lnTo>
                  <a:lnTo>
                    <a:pt x="970899" y="404534"/>
                  </a:lnTo>
                  <a:lnTo>
                    <a:pt x="984699" y="395512"/>
                  </a:lnTo>
                  <a:lnTo>
                    <a:pt x="998500" y="386491"/>
                  </a:lnTo>
                  <a:lnTo>
                    <a:pt x="1012300" y="377470"/>
                  </a:lnTo>
                  <a:lnTo>
                    <a:pt x="1026100" y="368450"/>
                  </a:lnTo>
                  <a:lnTo>
                    <a:pt x="1039901" y="359432"/>
                  </a:lnTo>
                  <a:lnTo>
                    <a:pt x="1053701" y="350413"/>
                  </a:lnTo>
                  <a:lnTo>
                    <a:pt x="1067502" y="341396"/>
                  </a:lnTo>
                  <a:lnTo>
                    <a:pt x="1081302" y="332380"/>
                  </a:lnTo>
                  <a:lnTo>
                    <a:pt x="1095102" y="323365"/>
                  </a:lnTo>
                  <a:lnTo>
                    <a:pt x="1108903" y="314351"/>
                  </a:lnTo>
                  <a:lnTo>
                    <a:pt x="1122703" y="305338"/>
                  </a:lnTo>
                  <a:lnTo>
                    <a:pt x="1136504" y="296325"/>
                  </a:lnTo>
                  <a:lnTo>
                    <a:pt x="1150304" y="287315"/>
                  </a:lnTo>
                  <a:lnTo>
                    <a:pt x="1164104" y="278305"/>
                  </a:lnTo>
                  <a:lnTo>
                    <a:pt x="1177905" y="269296"/>
                  </a:lnTo>
                  <a:lnTo>
                    <a:pt x="1191705" y="260289"/>
                  </a:lnTo>
                  <a:lnTo>
                    <a:pt x="1205506" y="251283"/>
                  </a:lnTo>
                  <a:lnTo>
                    <a:pt x="1219306" y="242279"/>
                  </a:lnTo>
                  <a:lnTo>
                    <a:pt x="1233106" y="233276"/>
                  </a:lnTo>
                  <a:lnTo>
                    <a:pt x="1246907" y="224275"/>
                  </a:lnTo>
                  <a:lnTo>
                    <a:pt x="1260707" y="215275"/>
                  </a:lnTo>
                  <a:lnTo>
                    <a:pt x="1274508" y="206277"/>
                  </a:lnTo>
                  <a:lnTo>
                    <a:pt x="1288308" y="197280"/>
                  </a:lnTo>
                  <a:lnTo>
                    <a:pt x="1302108" y="188286"/>
                  </a:lnTo>
                  <a:lnTo>
                    <a:pt x="1315909" y="179293"/>
                  </a:lnTo>
                  <a:lnTo>
                    <a:pt x="1329709" y="170302"/>
                  </a:lnTo>
                  <a:lnTo>
                    <a:pt x="1343510" y="161313"/>
                  </a:lnTo>
                  <a:lnTo>
                    <a:pt x="1357310" y="152327"/>
                  </a:lnTo>
                  <a:lnTo>
                    <a:pt x="1371110" y="143343"/>
                  </a:lnTo>
                  <a:lnTo>
                    <a:pt x="1384911" y="134361"/>
                  </a:lnTo>
                  <a:lnTo>
                    <a:pt x="1398711" y="125381"/>
                  </a:lnTo>
                  <a:lnTo>
                    <a:pt x="1412511" y="116405"/>
                  </a:lnTo>
                  <a:lnTo>
                    <a:pt x="1426312" y="107430"/>
                  </a:lnTo>
                  <a:lnTo>
                    <a:pt x="1440112" y="98459"/>
                  </a:lnTo>
                  <a:lnTo>
                    <a:pt x="1453913" y="89491"/>
                  </a:lnTo>
                  <a:lnTo>
                    <a:pt x="1467713" y="80525"/>
                  </a:lnTo>
                  <a:lnTo>
                    <a:pt x="1481513" y="71563"/>
                  </a:lnTo>
                  <a:lnTo>
                    <a:pt x="1495314" y="62604"/>
                  </a:lnTo>
                  <a:lnTo>
                    <a:pt x="1509114" y="53649"/>
                  </a:lnTo>
                  <a:lnTo>
                    <a:pt x="1522915" y="44697"/>
                  </a:lnTo>
                  <a:lnTo>
                    <a:pt x="1536715" y="35749"/>
                  </a:lnTo>
                  <a:lnTo>
                    <a:pt x="1550515" y="26805"/>
                  </a:lnTo>
                  <a:lnTo>
                    <a:pt x="1564316" y="17866"/>
                  </a:lnTo>
                  <a:lnTo>
                    <a:pt x="1578116" y="8930"/>
                  </a:lnTo>
                  <a:lnTo>
                    <a:pt x="1591917" y="0"/>
                  </a:lnTo>
                  <a:lnTo>
                    <a:pt x="1591917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685856" y="4237840"/>
              <a:ext cx="1429914" cy="1848754"/>
            </a:xfrm>
            <a:custGeom>
              <a:avLst/>
              <a:pathLst>
                <a:path w="1429914" h="1848754">
                  <a:moveTo>
                    <a:pt x="0" y="1848754"/>
                  </a:moveTo>
                  <a:lnTo>
                    <a:pt x="8474" y="1838187"/>
                  </a:lnTo>
                  <a:lnTo>
                    <a:pt x="22274" y="1820962"/>
                  </a:lnTo>
                  <a:lnTo>
                    <a:pt x="36075" y="1803717"/>
                  </a:lnTo>
                  <a:lnTo>
                    <a:pt x="49875" y="1786453"/>
                  </a:lnTo>
                  <a:lnTo>
                    <a:pt x="63675" y="1769168"/>
                  </a:lnTo>
                  <a:lnTo>
                    <a:pt x="77476" y="1751864"/>
                  </a:lnTo>
                  <a:lnTo>
                    <a:pt x="91276" y="1734538"/>
                  </a:lnTo>
                  <a:lnTo>
                    <a:pt x="105077" y="1717192"/>
                  </a:lnTo>
                  <a:lnTo>
                    <a:pt x="118877" y="1699824"/>
                  </a:lnTo>
                  <a:lnTo>
                    <a:pt x="132677" y="1682434"/>
                  </a:lnTo>
                  <a:lnTo>
                    <a:pt x="146478" y="1665022"/>
                  </a:lnTo>
                  <a:lnTo>
                    <a:pt x="160278" y="1647589"/>
                  </a:lnTo>
                  <a:lnTo>
                    <a:pt x="174078" y="1630133"/>
                  </a:lnTo>
                  <a:lnTo>
                    <a:pt x="187879" y="1612656"/>
                  </a:lnTo>
                  <a:lnTo>
                    <a:pt x="201679" y="1595157"/>
                  </a:lnTo>
                  <a:lnTo>
                    <a:pt x="215480" y="1577636"/>
                  </a:lnTo>
                  <a:lnTo>
                    <a:pt x="229280" y="1560093"/>
                  </a:lnTo>
                  <a:lnTo>
                    <a:pt x="243080" y="1542529"/>
                  </a:lnTo>
                  <a:lnTo>
                    <a:pt x="256881" y="1524943"/>
                  </a:lnTo>
                  <a:lnTo>
                    <a:pt x="270681" y="1507337"/>
                  </a:lnTo>
                  <a:lnTo>
                    <a:pt x="284482" y="1489709"/>
                  </a:lnTo>
                  <a:lnTo>
                    <a:pt x="298282" y="1472061"/>
                  </a:lnTo>
                  <a:lnTo>
                    <a:pt x="312082" y="1454393"/>
                  </a:lnTo>
                  <a:lnTo>
                    <a:pt x="325883" y="1436705"/>
                  </a:lnTo>
                  <a:lnTo>
                    <a:pt x="339683" y="1418997"/>
                  </a:lnTo>
                  <a:lnTo>
                    <a:pt x="353484" y="1401271"/>
                  </a:lnTo>
                  <a:lnTo>
                    <a:pt x="367284" y="1383525"/>
                  </a:lnTo>
                  <a:lnTo>
                    <a:pt x="381084" y="1365762"/>
                  </a:lnTo>
                  <a:lnTo>
                    <a:pt x="394885" y="1347980"/>
                  </a:lnTo>
                  <a:lnTo>
                    <a:pt x="408685" y="1330182"/>
                  </a:lnTo>
                  <a:lnTo>
                    <a:pt x="422486" y="1312366"/>
                  </a:lnTo>
                  <a:lnTo>
                    <a:pt x="436286" y="1294535"/>
                  </a:lnTo>
                  <a:lnTo>
                    <a:pt x="450086" y="1276687"/>
                  </a:lnTo>
                  <a:lnTo>
                    <a:pt x="463887" y="1258825"/>
                  </a:lnTo>
                  <a:lnTo>
                    <a:pt x="477687" y="1240947"/>
                  </a:lnTo>
                  <a:lnTo>
                    <a:pt x="491488" y="1223056"/>
                  </a:lnTo>
                  <a:lnTo>
                    <a:pt x="505288" y="1205151"/>
                  </a:lnTo>
                  <a:lnTo>
                    <a:pt x="519088" y="1187234"/>
                  </a:lnTo>
                  <a:lnTo>
                    <a:pt x="532889" y="1169304"/>
                  </a:lnTo>
                  <a:lnTo>
                    <a:pt x="546689" y="1151362"/>
                  </a:lnTo>
                  <a:lnTo>
                    <a:pt x="560490" y="1133410"/>
                  </a:lnTo>
                  <a:lnTo>
                    <a:pt x="574290" y="1115447"/>
                  </a:lnTo>
                  <a:lnTo>
                    <a:pt x="588090" y="1097474"/>
                  </a:lnTo>
                  <a:lnTo>
                    <a:pt x="601891" y="1079492"/>
                  </a:lnTo>
                  <a:lnTo>
                    <a:pt x="615691" y="1061502"/>
                  </a:lnTo>
                  <a:lnTo>
                    <a:pt x="629491" y="1043504"/>
                  </a:lnTo>
                  <a:lnTo>
                    <a:pt x="643292" y="1025500"/>
                  </a:lnTo>
                  <a:lnTo>
                    <a:pt x="657092" y="1007488"/>
                  </a:lnTo>
                  <a:lnTo>
                    <a:pt x="670893" y="989472"/>
                  </a:lnTo>
                  <a:lnTo>
                    <a:pt x="684693" y="971450"/>
                  </a:lnTo>
                  <a:lnTo>
                    <a:pt x="698493" y="953424"/>
                  </a:lnTo>
                  <a:lnTo>
                    <a:pt x="712294" y="935395"/>
                  </a:lnTo>
                  <a:lnTo>
                    <a:pt x="726094" y="917363"/>
                  </a:lnTo>
                  <a:lnTo>
                    <a:pt x="739895" y="899328"/>
                  </a:lnTo>
                  <a:lnTo>
                    <a:pt x="753695" y="881293"/>
                  </a:lnTo>
                  <a:lnTo>
                    <a:pt x="767495" y="863257"/>
                  </a:lnTo>
                  <a:lnTo>
                    <a:pt x="781296" y="845221"/>
                  </a:lnTo>
                  <a:lnTo>
                    <a:pt x="795096" y="827186"/>
                  </a:lnTo>
                  <a:lnTo>
                    <a:pt x="808897" y="809152"/>
                  </a:lnTo>
                  <a:lnTo>
                    <a:pt x="822697" y="791121"/>
                  </a:lnTo>
                  <a:lnTo>
                    <a:pt x="836497" y="773091"/>
                  </a:lnTo>
                  <a:lnTo>
                    <a:pt x="850298" y="755063"/>
                  </a:lnTo>
                  <a:lnTo>
                    <a:pt x="864098" y="737036"/>
                  </a:lnTo>
                  <a:lnTo>
                    <a:pt x="877899" y="719011"/>
                  </a:lnTo>
                  <a:lnTo>
                    <a:pt x="891699" y="700989"/>
                  </a:lnTo>
                  <a:lnTo>
                    <a:pt x="905499" y="682967"/>
                  </a:lnTo>
                  <a:lnTo>
                    <a:pt x="919300" y="664948"/>
                  </a:lnTo>
                  <a:lnTo>
                    <a:pt x="933100" y="646931"/>
                  </a:lnTo>
                  <a:lnTo>
                    <a:pt x="946901" y="628916"/>
                  </a:lnTo>
                  <a:lnTo>
                    <a:pt x="960701" y="610902"/>
                  </a:lnTo>
                  <a:lnTo>
                    <a:pt x="974501" y="592891"/>
                  </a:lnTo>
                  <a:lnTo>
                    <a:pt x="988302" y="574881"/>
                  </a:lnTo>
                  <a:lnTo>
                    <a:pt x="1002102" y="556874"/>
                  </a:lnTo>
                  <a:lnTo>
                    <a:pt x="1015903" y="538868"/>
                  </a:lnTo>
                  <a:lnTo>
                    <a:pt x="1029703" y="520865"/>
                  </a:lnTo>
                  <a:lnTo>
                    <a:pt x="1043503" y="502864"/>
                  </a:lnTo>
                  <a:lnTo>
                    <a:pt x="1057304" y="484866"/>
                  </a:lnTo>
                  <a:lnTo>
                    <a:pt x="1071104" y="466869"/>
                  </a:lnTo>
                  <a:lnTo>
                    <a:pt x="1084904" y="448875"/>
                  </a:lnTo>
                  <a:lnTo>
                    <a:pt x="1098705" y="430883"/>
                  </a:lnTo>
                  <a:lnTo>
                    <a:pt x="1112505" y="412894"/>
                  </a:lnTo>
                  <a:lnTo>
                    <a:pt x="1126306" y="394907"/>
                  </a:lnTo>
                  <a:lnTo>
                    <a:pt x="1140106" y="376923"/>
                  </a:lnTo>
                  <a:lnTo>
                    <a:pt x="1153906" y="358941"/>
                  </a:lnTo>
                  <a:lnTo>
                    <a:pt x="1167707" y="340962"/>
                  </a:lnTo>
                  <a:lnTo>
                    <a:pt x="1181507" y="322986"/>
                  </a:lnTo>
                  <a:lnTo>
                    <a:pt x="1195308" y="305013"/>
                  </a:lnTo>
                  <a:lnTo>
                    <a:pt x="1209108" y="287042"/>
                  </a:lnTo>
                  <a:lnTo>
                    <a:pt x="1222908" y="269075"/>
                  </a:lnTo>
                  <a:lnTo>
                    <a:pt x="1236709" y="251111"/>
                  </a:lnTo>
                  <a:lnTo>
                    <a:pt x="1250509" y="233150"/>
                  </a:lnTo>
                  <a:lnTo>
                    <a:pt x="1264310" y="215192"/>
                  </a:lnTo>
                  <a:lnTo>
                    <a:pt x="1278110" y="197238"/>
                  </a:lnTo>
                  <a:lnTo>
                    <a:pt x="1291910" y="179287"/>
                  </a:lnTo>
                  <a:lnTo>
                    <a:pt x="1305711" y="161340"/>
                  </a:lnTo>
                  <a:lnTo>
                    <a:pt x="1319511" y="143396"/>
                  </a:lnTo>
                  <a:lnTo>
                    <a:pt x="1333312" y="125457"/>
                  </a:lnTo>
                  <a:lnTo>
                    <a:pt x="1347112" y="107521"/>
                  </a:lnTo>
                  <a:lnTo>
                    <a:pt x="1360912" y="89590"/>
                  </a:lnTo>
                  <a:lnTo>
                    <a:pt x="1374713" y="71663"/>
                  </a:lnTo>
                  <a:lnTo>
                    <a:pt x="1388513" y="53740"/>
                  </a:lnTo>
                  <a:lnTo>
                    <a:pt x="1402314" y="35822"/>
                  </a:lnTo>
                  <a:lnTo>
                    <a:pt x="1416114" y="17908"/>
                  </a:lnTo>
                  <a:lnTo>
                    <a:pt x="1429914" y="0"/>
                  </a:lnTo>
                  <a:lnTo>
                    <a:pt x="1429914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597513" y="4537771"/>
              <a:ext cx="1518257" cy="1548823"/>
            </a:xfrm>
            <a:custGeom>
              <a:avLst/>
              <a:pathLst>
                <a:path w="1518257" h="1548823">
                  <a:moveTo>
                    <a:pt x="0" y="1548823"/>
                  </a:moveTo>
                  <a:lnTo>
                    <a:pt x="213" y="1548612"/>
                  </a:lnTo>
                  <a:lnTo>
                    <a:pt x="14014" y="1534979"/>
                  </a:lnTo>
                  <a:lnTo>
                    <a:pt x="27814" y="1521333"/>
                  </a:lnTo>
                  <a:lnTo>
                    <a:pt x="41614" y="1507673"/>
                  </a:lnTo>
                  <a:lnTo>
                    <a:pt x="55415" y="1493998"/>
                  </a:lnTo>
                  <a:lnTo>
                    <a:pt x="69215" y="1480310"/>
                  </a:lnTo>
                  <a:lnTo>
                    <a:pt x="83016" y="1466608"/>
                  </a:lnTo>
                  <a:lnTo>
                    <a:pt x="96816" y="1452891"/>
                  </a:lnTo>
                  <a:lnTo>
                    <a:pt x="110616" y="1439160"/>
                  </a:lnTo>
                  <a:lnTo>
                    <a:pt x="124417" y="1425415"/>
                  </a:lnTo>
                  <a:lnTo>
                    <a:pt x="138217" y="1411656"/>
                  </a:lnTo>
                  <a:lnTo>
                    <a:pt x="152018" y="1397882"/>
                  </a:lnTo>
                  <a:lnTo>
                    <a:pt x="165818" y="1384094"/>
                  </a:lnTo>
                  <a:lnTo>
                    <a:pt x="179618" y="1370293"/>
                  </a:lnTo>
                  <a:lnTo>
                    <a:pt x="193419" y="1356477"/>
                  </a:lnTo>
                  <a:lnTo>
                    <a:pt x="207219" y="1342647"/>
                  </a:lnTo>
                  <a:lnTo>
                    <a:pt x="221020" y="1328804"/>
                  </a:lnTo>
                  <a:lnTo>
                    <a:pt x="234820" y="1314947"/>
                  </a:lnTo>
                  <a:lnTo>
                    <a:pt x="248620" y="1301076"/>
                  </a:lnTo>
                  <a:lnTo>
                    <a:pt x="262421" y="1287192"/>
                  </a:lnTo>
                  <a:lnTo>
                    <a:pt x="276221" y="1273295"/>
                  </a:lnTo>
                  <a:lnTo>
                    <a:pt x="290021" y="1259385"/>
                  </a:lnTo>
                  <a:lnTo>
                    <a:pt x="303822" y="1245462"/>
                  </a:lnTo>
                  <a:lnTo>
                    <a:pt x="317622" y="1231527"/>
                  </a:lnTo>
                  <a:lnTo>
                    <a:pt x="331423" y="1217579"/>
                  </a:lnTo>
                  <a:lnTo>
                    <a:pt x="345223" y="1203619"/>
                  </a:lnTo>
                  <a:lnTo>
                    <a:pt x="359023" y="1189647"/>
                  </a:lnTo>
                  <a:lnTo>
                    <a:pt x="372824" y="1175663"/>
                  </a:lnTo>
                  <a:lnTo>
                    <a:pt x="386624" y="1161667"/>
                  </a:lnTo>
                  <a:lnTo>
                    <a:pt x="400425" y="1147661"/>
                  </a:lnTo>
                  <a:lnTo>
                    <a:pt x="414225" y="1133644"/>
                  </a:lnTo>
                  <a:lnTo>
                    <a:pt x="428025" y="1119616"/>
                  </a:lnTo>
                  <a:lnTo>
                    <a:pt x="441826" y="1105577"/>
                  </a:lnTo>
                  <a:lnTo>
                    <a:pt x="455626" y="1091529"/>
                  </a:lnTo>
                  <a:lnTo>
                    <a:pt x="469427" y="1077470"/>
                  </a:lnTo>
                  <a:lnTo>
                    <a:pt x="483227" y="1063402"/>
                  </a:lnTo>
                  <a:lnTo>
                    <a:pt x="497027" y="1049325"/>
                  </a:lnTo>
                  <a:lnTo>
                    <a:pt x="510828" y="1035239"/>
                  </a:lnTo>
                  <a:lnTo>
                    <a:pt x="524628" y="1021145"/>
                  </a:lnTo>
                  <a:lnTo>
                    <a:pt x="538429" y="1007042"/>
                  </a:lnTo>
                  <a:lnTo>
                    <a:pt x="552229" y="992931"/>
                  </a:lnTo>
                  <a:lnTo>
                    <a:pt x="566029" y="978812"/>
                  </a:lnTo>
                  <a:lnTo>
                    <a:pt x="579830" y="964686"/>
                  </a:lnTo>
                  <a:lnTo>
                    <a:pt x="593630" y="950553"/>
                  </a:lnTo>
                  <a:lnTo>
                    <a:pt x="607431" y="936414"/>
                  </a:lnTo>
                  <a:lnTo>
                    <a:pt x="621231" y="922268"/>
                  </a:lnTo>
                  <a:lnTo>
                    <a:pt x="635031" y="908116"/>
                  </a:lnTo>
                  <a:lnTo>
                    <a:pt x="648832" y="893958"/>
                  </a:lnTo>
                  <a:lnTo>
                    <a:pt x="662632" y="879796"/>
                  </a:lnTo>
                  <a:lnTo>
                    <a:pt x="676433" y="865628"/>
                  </a:lnTo>
                  <a:lnTo>
                    <a:pt x="690233" y="851455"/>
                  </a:lnTo>
                  <a:lnTo>
                    <a:pt x="704033" y="837278"/>
                  </a:lnTo>
                  <a:lnTo>
                    <a:pt x="717834" y="823098"/>
                  </a:lnTo>
                  <a:lnTo>
                    <a:pt x="731634" y="808914"/>
                  </a:lnTo>
                  <a:lnTo>
                    <a:pt x="745434" y="794726"/>
                  </a:lnTo>
                  <a:lnTo>
                    <a:pt x="759235" y="780536"/>
                  </a:lnTo>
                  <a:lnTo>
                    <a:pt x="773035" y="766343"/>
                  </a:lnTo>
                  <a:lnTo>
                    <a:pt x="786836" y="752148"/>
                  </a:lnTo>
                  <a:lnTo>
                    <a:pt x="800636" y="737951"/>
                  </a:lnTo>
                  <a:lnTo>
                    <a:pt x="814436" y="723752"/>
                  </a:lnTo>
                  <a:lnTo>
                    <a:pt x="828237" y="709553"/>
                  </a:lnTo>
                  <a:lnTo>
                    <a:pt x="842037" y="695353"/>
                  </a:lnTo>
                  <a:lnTo>
                    <a:pt x="855838" y="681152"/>
                  </a:lnTo>
                  <a:lnTo>
                    <a:pt x="869638" y="666952"/>
                  </a:lnTo>
                  <a:lnTo>
                    <a:pt x="883438" y="652751"/>
                  </a:lnTo>
                  <a:lnTo>
                    <a:pt x="897239" y="638552"/>
                  </a:lnTo>
                  <a:lnTo>
                    <a:pt x="911039" y="624353"/>
                  </a:lnTo>
                  <a:lnTo>
                    <a:pt x="924840" y="610154"/>
                  </a:lnTo>
                  <a:lnTo>
                    <a:pt x="938640" y="595957"/>
                  </a:lnTo>
                  <a:lnTo>
                    <a:pt x="952440" y="581760"/>
                  </a:lnTo>
                  <a:lnTo>
                    <a:pt x="966241" y="567563"/>
                  </a:lnTo>
                  <a:lnTo>
                    <a:pt x="980041" y="553367"/>
                  </a:lnTo>
                  <a:lnTo>
                    <a:pt x="993842" y="539172"/>
                  </a:lnTo>
                  <a:lnTo>
                    <a:pt x="1007642" y="524977"/>
                  </a:lnTo>
                  <a:lnTo>
                    <a:pt x="1021442" y="510782"/>
                  </a:lnTo>
                  <a:lnTo>
                    <a:pt x="1035243" y="496588"/>
                  </a:lnTo>
                  <a:lnTo>
                    <a:pt x="1049043" y="482395"/>
                  </a:lnTo>
                  <a:lnTo>
                    <a:pt x="1062844" y="468202"/>
                  </a:lnTo>
                  <a:lnTo>
                    <a:pt x="1076644" y="454009"/>
                  </a:lnTo>
                  <a:lnTo>
                    <a:pt x="1090444" y="439817"/>
                  </a:lnTo>
                  <a:lnTo>
                    <a:pt x="1104245" y="425625"/>
                  </a:lnTo>
                  <a:lnTo>
                    <a:pt x="1118045" y="411433"/>
                  </a:lnTo>
                  <a:lnTo>
                    <a:pt x="1131846" y="397242"/>
                  </a:lnTo>
                  <a:lnTo>
                    <a:pt x="1145646" y="383052"/>
                  </a:lnTo>
                  <a:lnTo>
                    <a:pt x="1159446" y="368861"/>
                  </a:lnTo>
                  <a:lnTo>
                    <a:pt x="1173247" y="354671"/>
                  </a:lnTo>
                  <a:lnTo>
                    <a:pt x="1187047" y="340481"/>
                  </a:lnTo>
                  <a:lnTo>
                    <a:pt x="1200847" y="326292"/>
                  </a:lnTo>
                  <a:lnTo>
                    <a:pt x="1214648" y="312103"/>
                  </a:lnTo>
                  <a:lnTo>
                    <a:pt x="1228448" y="297914"/>
                  </a:lnTo>
                  <a:lnTo>
                    <a:pt x="1242249" y="283725"/>
                  </a:lnTo>
                  <a:lnTo>
                    <a:pt x="1256049" y="269537"/>
                  </a:lnTo>
                  <a:lnTo>
                    <a:pt x="1269849" y="255349"/>
                  </a:lnTo>
                  <a:lnTo>
                    <a:pt x="1283650" y="241161"/>
                  </a:lnTo>
                  <a:lnTo>
                    <a:pt x="1297450" y="226974"/>
                  </a:lnTo>
                  <a:lnTo>
                    <a:pt x="1311251" y="212786"/>
                  </a:lnTo>
                  <a:lnTo>
                    <a:pt x="1325051" y="198599"/>
                  </a:lnTo>
                  <a:lnTo>
                    <a:pt x="1338851" y="184412"/>
                  </a:lnTo>
                  <a:lnTo>
                    <a:pt x="1352652" y="170226"/>
                  </a:lnTo>
                  <a:lnTo>
                    <a:pt x="1366452" y="156039"/>
                  </a:lnTo>
                  <a:lnTo>
                    <a:pt x="1380253" y="141853"/>
                  </a:lnTo>
                  <a:lnTo>
                    <a:pt x="1394053" y="127667"/>
                  </a:lnTo>
                  <a:lnTo>
                    <a:pt x="1407853" y="113481"/>
                  </a:lnTo>
                  <a:lnTo>
                    <a:pt x="1421654" y="99295"/>
                  </a:lnTo>
                  <a:lnTo>
                    <a:pt x="1435454" y="85110"/>
                  </a:lnTo>
                  <a:lnTo>
                    <a:pt x="1449255" y="70924"/>
                  </a:lnTo>
                  <a:lnTo>
                    <a:pt x="1463055" y="56739"/>
                  </a:lnTo>
                  <a:lnTo>
                    <a:pt x="1476855" y="42554"/>
                  </a:lnTo>
                  <a:lnTo>
                    <a:pt x="1490656" y="28369"/>
                  </a:lnTo>
                  <a:lnTo>
                    <a:pt x="1504456" y="14184"/>
                  </a:lnTo>
                  <a:lnTo>
                    <a:pt x="1518257" y="0"/>
                  </a:lnTo>
                  <a:lnTo>
                    <a:pt x="1518257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871704" y="6078720"/>
              <a:ext cx="15748" cy="15748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17582" y="6058572"/>
              <a:ext cx="56046" cy="560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02791" y="6047178"/>
              <a:ext cx="78833" cy="7883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006479" y="6054263"/>
              <a:ext cx="64663" cy="64663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104658" y="6055839"/>
              <a:ext cx="61511" cy="6151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210041" y="5471257"/>
              <a:ext cx="43950" cy="4395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295319" y="6053294"/>
              <a:ext cx="66600" cy="6660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396421" y="5405683"/>
              <a:ext cx="57602" cy="5760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477309" y="5465939"/>
              <a:ext cx="89032" cy="890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579605" y="5472394"/>
              <a:ext cx="77646" cy="77646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664725" y="5213793"/>
              <a:ext cx="100610" cy="100610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766521" y="5108988"/>
              <a:ext cx="90224" cy="9022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856707" y="4995547"/>
              <a:ext cx="103057" cy="103057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52781" y="4902230"/>
              <a:ext cx="104115" cy="104115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55360" y="4833235"/>
              <a:ext cx="92162" cy="9216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64168" y="4724012"/>
              <a:ext cx="67751" cy="67751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269681" y="4693864"/>
              <a:ext cx="49932" cy="49932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348663" y="4660597"/>
              <a:ext cx="85174" cy="85174"/>
            </a:xfrm>
            <a:prstGeom prst="ellipse">
              <a:avLst/>
            </a:prstGeom>
            <a:solidFill>
              <a:srgbClr val="FF428A">
                <a:alpha val="50196"/>
              </a:srgbClr>
            </a:solidFill>
            <a:ln w="9000" cap="rnd">
              <a:solidFill>
                <a:srgbClr val="FF42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28493" y="6066085"/>
              <a:ext cx="41020" cy="410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806334" y="6047323"/>
              <a:ext cx="78543" cy="785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896587" y="6040973"/>
              <a:ext cx="91243" cy="91243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92655" y="6040439"/>
              <a:ext cx="92311" cy="9231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90986" y="6042167"/>
              <a:ext cx="88856" cy="8885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93244" y="6047823"/>
              <a:ext cx="77544" cy="7754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283730" y="5620710"/>
              <a:ext cx="89778" cy="8977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379946" y="5624399"/>
              <a:ext cx="90551" cy="9055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476151" y="5628238"/>
              <a:ext cx="91348" cy="9134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568481" y="6036648"/>
              <a:ext cx="99894" cy="99894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657966" y="5604638"/>
              <a:ext cx="114128" cy="114128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763022" y="5229312"/>
              <a:ext cx="97221" cy="972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850788" y="5153418"/>
              <a:ext cx="114896" cy="1148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47540" y="5026587"/>
              <a:ext cx="114596" cy="114596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050549" y="4942641"/>
              <a:ext cx="101785" cy="101785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158484" y="4879202"/>
              <a:ext cx="79120" cy="79120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257236" y="4809133"/>
              <a:ext cx="74821" cy="74821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339541" y="4671146"/>
              <a:ext cx="103417" cy="103417"/>
            </a:xfrm>
            <a:prstGeom prst="ellipse">
              <a:avLst/>
            </a:prstGeom>
            <a:solidFill>
              <a:srgbClr val="FF7800">
                <a:alpha val="50196"/>
              </a:srgbClr>
            </a:solidFill>
            <a:ln w="9000" cap="rnd">
              <a:solidFill>
                <a:srgbClr val="FF7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61732" y="6068749"/>
              <a:ext cx="35691" cy="3569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826793" y="6067783"/>
              <a:ext cx="37624" cy="3762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904682" y="6049069"/>
              <a:ext cx="75052" cy="750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006479" y="6054263"/>
              <a:ext cx="64663" cy="6466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109604" y="6060784"/>
              <a:ext cx="51620" cy="5162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217357" y="6071935"/>
              <a:ext cx="29319" cy="2931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295575" y="6053550"/>
              <a:ext cx="66088" cy="6608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389437" y="6050810"/>
              <a:ext cx="71569" cy="7156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80400" y="6045170"/>
              <a:ext cx="82849" cy="82849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73398" y="6041566"/>
              <a:ext cx="90058" cy="90058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66343" y="5658629"/>
              <a:ext cx="97374" cy="97374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765257" y="5413373"/>
              <a:ext cx="92752" cy="9275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852928" y="5216152"/>
              <a:ext cx="110615" cy="110615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950637" y="5101246"/>
              <a:ext cx="108403" cy="108403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052946" y="4981054"/>
              <a:ext cx="96990" cy="96990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160013" y="4977566"/>
              <a:ext cx="76062" cy="76062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257833" y="4962675"/>
              <a:ext cx="73627" cy="73627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344219" y="4817883"/>
              <a:ext cx="94061" cy="94061"/>
            </a:xfrm>
            <a:prstGeom prst="ellipse">
              <a:avLst/>
            </a:prstGeom>
            <a:solidFill>
              <a:srgbClr val="C99B00">
                <a:alpha val="50196"/>
              </a:srgbClr>
            </a:solidFill>
            <a:ln w="9000" cap="rnd">
              <a:solidFill>
                <a:srgbClr val="C9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822965" y="6063954"/>
              <a:ext cx="45281" cy="452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920007" y="6064393"/>
              <a:ext cx="44403" cy="44403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018043" y="6065826"/>
              <a:ext cx="41536" cy="41536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122940" y="6074121"/>
              <a:ext cx="24947" cy="2494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303830" y="6061805"/>
              <a:ext cx="49579" cy="4957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396173" y="6057546"/>
              <a:ext cx="58098" cy="58098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480723" y="6045492"/>
              <a:ext cx="82204" cy="82204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678217" y="6049781"/>
              <a:ext cx="73627" cy="73627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781642" y="6056604"/>
              <a:ext cx="59981" cy="59981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877586" y="6055945"/>
              <a:ext cx="61299" cy="61299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964724" y="5273689"/>
              <a:ext cx="80230" cy="8023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75961" y="5292427"/>
              <a:ext cx="50960" cy="50960"/>
            </a:xfrm>
            <a:prstGeom prst="ellipse">
              <a:avLst/>
            </a:prstGeom>
            <a:solidFill>
              <a:srgbClr val="6CB400">
                <a:alpha val="50196"/>
              </a:srgbClr>
            </a:solidFill>
            <a:ln w="9000" cap="rnd">
              <a:solidFill>
                <a:srgbClr val="6C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567346" y="6064171"/>
              <a:ext cx="44846" cy="4484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663104" y="6063326"/>
              <a:ext cx="46537" cy="4653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749020" y="6052639"/>
              <a:ext cx="67911" cy="6791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29598" y="6036614"/>
              <a:ext cx="99960" cy="99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929015" y="6039429"/>
              <a:ext cx="94331" cy="9433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34589" y="6048400"/>
              <a:ext cx="76388" cy="76388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27804" y="6045012"/>
              <a:ext cx="83164" cy="83164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327149" y="6051152"/>
              <a:ext cx="70885" cy="7088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442050" y="6069450"/>
              <a:ext cx="34289" cy="3428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22185" y="6056380"/>
              <a:ext cx="60429" cy="604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23523" y="6061115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830039" y="6071028"/>
              <a:ext cx="31132" cy="3113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916728" y="6061115"/>
              <a:ext cx="50960" cy="5096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05511" y="6053294"/>
              <a:ext cx="66600" cy="66600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90781" y="6041962"/>
              <a:ext cx="89265" cy="8926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188483" y="6043061"/>
              <a:ext cx="87067" cy="8706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77389" y="6035364"/>
              <a:ext cx="102461" cy="10246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383758" y="6045130"/>
              <a:ext cx="82929" cy="8292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470116" y="6034886"/>
              <a:ext cx="103417" cy="103417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570030" y="6038197"/>
              <a:ext cx="96795" cy="9679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663145" y="5693453"/>
              <a:ext cx="103769" cy="103769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758075" y="5712727"/>
              <a:ext cx="107115" cy="10711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851715" y="5558238"/>
              <a:ext cx="113041" cy="113041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46630" y="5337129"/>
              <a:ext cx="109622" cy="10962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155282" y="5353686"/>
              <a:ext cx="85525" cy="85525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265846" y="5164565"/>
              <a:ext cx="57602" cy="57602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345707" y="5040249"/>
              <a:ext cx="91086" cy="91086"/>
            </a:xfrm>
            <a:prstGeom prst="ellipse">
              <a:avLst/>
            </a:prstGeom>
            <a:solidFill>
              <a:srgbClr val="00C500">
                <a:alpha val="50196"/>
              </a:srgbClr>
            </a:solidFill>
            <a:ln w="9000" cap="rnd">
              <a:solidFill>
                <a:srgbClr val="00C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566501" y="6063326"/>
              <a:ext cx="46537" cy="4653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671713" y="6071935"/>
              <a:ext cx="29319" cy="2931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754952" y="6058572"/>
              <a:ext cx="56046" cy="5604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827706" y="6034723"/>
              <a:ext cx="103743" cy="10374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28473" y="6038887"/>
              <a:ext cx="95414" cy="9541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35143" y="6048954"/>
              <a:ext cx="75280" cy="7528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30614" y="6047823"/>
              <a:ext cx="77544" cy="7754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40616" y="6064619"/>
              <a:ext cx="43950" cy="4395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446113" y="6073513"/>
              <a:ext cx="26163" cy="2616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622753" y="6056948"/>
              <a:ext cx="59293" cy="59293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710333" y="6047925"/>
              <a:ext cx="77338" cy="77338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821742" y="6062731"/>
              <a:ext cx="47726" cy="47726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05897" y="6050283"/>
              <a:ext cx="72622" cy="7262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96807" y="6044591"/>
              <a:ext cx="84007" cy="8400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085286" y="6036467"/>
              <a:ext cx="100255" cy="1002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181139" y="6035717"/>
              <a:ext cx="101755" cy="10175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271896" y="6029871"/>
              <a:ext cx="113447" cy="1134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371010" y="6032383"/>
              <a:ext cx="108424" cy="108424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465594" y="6030364"/>
              <a:ext cx="112462" cy="11246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563388" y="6031555"/>
              <a:ext cx="110079" cy="110079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660975" y="6032539"/>
              <a:ext cx="108111" cy="108111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755873" y="5739208"/>
              <a:ext cx="111520" cy="11152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46639" y="5619190"/>
              <a:ext cx="116400" cy="11640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049774" y="5444477"/>
              <a:ext cx="103335" cy="103335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148679" y="5258301"/>
              <a:ext cx="98730" cy="98730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255473" y="5183692"/>
              <a:ext cx="78347" cy="78347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59103" y="5050169"/>
              <a:ext cx="64292" cy="64292"/>
            </a:xfrm>
            <a:prstGeom prst="ellipse">
              <a:avLst/>
            </a:prstGeom>
            <a:solidFill>
              <a:srgbClr val="00CFA0">
                <a:alpha val="50196"/>
              </a:srgbClr>
            </a:solidFill>
            <a:ln w="9000" cap="rnd">
              <a:solidFill>
                <a:srgbClr val="00CFA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560478" y="6057303"/>
              <a:ext cx="58584" cy="5858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621229" y="6055424"/>
              <a:ext cx="62341" cy="62341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714811" y="6052403"/>
              <a:ext cx="68383" cy="68383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805764" y="6046753"/>
              <a:ext cx="79682" cy="7968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903284" y="6047670"/>
              <a:ext cx="77848" cy="77848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002826" y="6050609"/>
              <a:ext cx="71970" cy="719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094029" y="6045210"/>
              <a:ext cx="82770" cy="8277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86317" y="6040895"/>
              <a:ext cx="91399" cy="9139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275039" y="6033015"/>
              <a:ext cx="107160" cy="10716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373763" y="6035136"/>
              <a:ext cx="102917" cy="102917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473272" y="6038041"/>
              <a:ext cx="97106" cy="9710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577701" y="6045868"/>
              <a:ext cx="81454" cy="81454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666613" y="6038177"/>
              <a:ext cx="96835" cy="9683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765428" y="6040389"/>
              <a:ext cx="92410" cy="9241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868676" y="5573800"/>
              <a:ext cx="79120" cy="79120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71881" y="5373953"/>
              <a:ext cx="65915" cy="65915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078378" y="5379221"/>
              <a:ext cx="46126" cy="46126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172733" y="5291660"/>
              <a:ext cx="50622" cy="50622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279987" y="5200203"/>
              <a:ext cx="29319" cy="29319"/>
            </a:xfrm>
            <a:prstGeom prst="ellipse">
              <a:avLst/>
            </a:prstGeom>
            <a:solidFill>
              <a:srgbClr val="00CAF9">
                <a:alpha val="50196"/>
              </a:srgbClr>
            </a:solidFill>
            <a:ln w="9000" cap="rnd">
              <a:solidFill>
                <a:srgbClr val="00CAF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757165" y="6060784"/>
              <a:ext cx="51620" cy="5162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834248" y="6041265"/>
              <a:ext cx="90660" cy="90660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934290" y="6044704"/>
              <a:ext cx="83781" cy="8378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44365" y="6058176"/>
              <a:ext cx="56837" cy="5683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134737" y="6051945"/>
              <a:ext cx="69299" cy="6929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348948" y="6072951"/>
              <a:ext cx="27286" cy="272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39221" y="6066621"/>
              <a:ext cx="39947" cy="399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51162" y="6081959"/>
              <a:ext cx="9271" cy="927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624787" y="6058981"/>
              <a:ext cx="55226" cy="5522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13771" y="6051363"/>
              <a:ext cx="70463" cy="70463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835388" y="6076377"/>
              <a:ext cx="20436" cy="2043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10442" y="6054829"/>
              <a:ext cx="63532" cy="6353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016388" y="6064171"/>
              <a:ext cx="44846" cy="4484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087016" y="6038197"/>
              <a:ext cx="96795" cy="96795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179932" y="6034511"/>
              <a:ext cx="104168" cy="104168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273935" y="6031910"/>
              <a:ext cx="109369" cy="1093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382706" y="6044079"/>
              <a:ext cx="85031" cy="850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466463" y="6031232"/>
              <a:ext cx="110724" cy="11072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560504" y="6028671"/>
              <a:ext cx="115847" cy="115847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661596" y="6033160"/>
              <a:ext cx="106869" cy="1068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755787" y="6030748"/>
              <a:ext cx="111692" cy="111692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850420" y="5669919"/>
              <a:ext cx="115631" cy="115631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946796" y="5577623"/>
              <a:ext cx="116086" cy="116086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055562" y="5534923"/>
              <a:ext cx="91759" cy="9175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152607" y="5625948"/>
              <a:ext cx="90874" cy="9087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260612" y="5197934"/>
              <a:ext cx="68069" cy="68069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347367" y="5156331"/>
              <a:ext cx="87764" cy="87764"/>
            </a:xfrm>
            <a:prstGeom prst="ellipse">
              <a:avLst/>
            </a:prstGeom>
            <a:solidFill>
              <a:srgbClr val="00ABFF">
                <a:alpha val="50196"/>
              </a:srgbClr>
            </a:solidFill>
            <a:ln w="9000" cap="rnd">
              <a:solidFill>
                <a:srgbClr val="00A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551256" y="6048081"/>
              <a:ext cx="77026" cy="7702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652497" y="6052719"/>
              <a:ext cx="67751" cy="677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764797" y="6068417"/>
              <a:ext cx="36356" cy="363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51826" y="6058843"/>
              <a:ext cx="55503" cy="5550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948992" y="6059406"/>
              <a:ext cx="54377" cy="5437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052273" y="6066085"/>
              <a:ext cx="41020" cy="4102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25434" y="6069820"/>
              <a:ext cx="33549" cy="3354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13845" y="6061628"/>
              <a:ext cx="49932" cy="4993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096240" y="6047421"/>
              <a:ext cx="78347" cy="78347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184829" y="6039407"/>
              <a:ext cx="94375" cy="94375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280379" y="6038355"/>
              <a:ext cx="96479" cy="96479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79600" y="6040973"/>
              <a:ext cx="91243" cy="91243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469649" y="6034419"/>
              <a:ext cx="104351" cy="10435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569386" y="6037553"/>
              <a:ext cx="98082" cy="9808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659704" y="6031269"/>
              <a:ext cx="110652" cy="110652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755986" y="6030947"/>
              <a:ext cx="111294" cy="11129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854903" y="5710087"/>
              <a:ext cx="106664" cy="10666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952820" y="5599757"/>
              <a:ext cx="104036" cy="10403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049746" y="5423482"/>
              <a:ext cx="103390" cy="103390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145217" y="5457781"/>
              <a:ext cx="105654" cy="105654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241269" y="5368303"/>
              <a:ext cx="106756" cy="106756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341319" y="5257312"/>
              <a:ext cx="99861" cy="99861"/>
            </a:xfrm>
            <a:prstGeom prst="ellipse">
              <a:avLst/>
            </a:prstGeom>
            <a:solidFill>
              <a:srgbClr val="CF63FF">
                <a:alpha val="50196"/>
              </a:srgbClr>
            </a:solidFill>
            <a:ln w="9000" cap="rnd">
              <a:solidFill>
                <a:srgbClr val="CF63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3148686" y="3631999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70"/>
            <p:cNvSpPr/>
            <p:nvPr/>
          </p:nvSpPr>
          <p:spPr>
            <a:xfrm>
              <a:off x="4272957" y="3708863"/>
              <a:ext cx="71854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20B.501Y.V1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3148686" y="1107814"/>
              <a:ext cx="2967084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4388239" y="1184678"/>
              <a:ext cx="48797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20A.EU1</a:t>
              </a:r>
            </a:p>
          </p:txBody>
        </p:sp>
        <p:sp>
          <p:nvSpPr>
            <p:cNvPr id="473" name="pl473"/>
            <p:cNvSpPr/>
            <p:nvPr/>
          </p:nvSpPr>
          <p:spPr>
            <a:xfrm>
              <a:off x="31486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57649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00431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4183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84613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26014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6879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61157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31182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3535838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3963650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4370905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480211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521612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565747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6078534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28487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2916570" y="320108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3018249" y="28856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2950443" y="25553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2950443" y="2254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2950443" y="19527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2950443" y="16239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2848764" y="130702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97" name="pl497"/>
            <p:cNvSpPr/>
            <p:nvPr/>
          </p:nvSpPr>
          <p:spPr>
            <a:xfrm>
              <a:off x="31138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113891" y="3246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113891" y="2929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113891" y="2600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113891" y="2299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113891" y="1998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113891" y="1669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113891" y="13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5"/>
            <p:cNvSpPr/>
            <p:nvPr/>
          </p:nvSpPr>
          <p:spPr>
            <a:xfrm>
              <a:off x="28487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2916570" y="572526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3018249" y="540979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2950443" y="50795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2950443" y="477823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2950443" y="44769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2950443" y="41481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2848764" y="383121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513" name="pl513"/>
            <p:cNvSpPr/>
            <p:nvPr/>
          </p:nvSpPr>
          <p:spPr>
            <a:xfrm>
              <a:off x="31138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3113891" y="5770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3113891" y="5453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3113891" y="5124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3113891" y="4823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113891" y="452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3113891" y="4193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3113891" y="3876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 rot="-5400000">
              <a:off x="18997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522" name="rc522"/>
            <p:cNvSpPr/>
            <p:nvPr/>
          </p:nvSpPr>
          <p:spPr>
            <a:xfrm>
              <a:off x="6254949" y="1983876"/>
              <a:ext cx="1025003" cy="1506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6324538" y="2073334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6324538" y="2207565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6324538" y="2374017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526" name="rc526"/>
            <p:cNvSpPr/>
            <p:nvPr/>
          </p:nvSpPr>
          <p:spPr>
            <a:xfrm>
              <a:off x="6324538" y="2610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00902" y="2687329"/>
              <a:ext cx="9271" cy="92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6324538" y="2772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73869" y="2822295"/>
              <a:ext cx="63338" cy="633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6324538" y="2934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362671" y="2973098"/>
              <a:ext cx="85733" cy="857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6324538" y="3096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354079" y="3126505"/>
              <a:ext cx="102917" cy="102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6324538" y="3258964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346835" y="3281262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6562453" y="2646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6562453" y="2808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6562453" y="2970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39" name="tx539"/>
            <p:cNvSpPr/>
            <p:nvPr/>
          </p:nvSpPr>
          <p:spPr>
            <a:xfrm>
              <a:off x="6562453" y="313248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6562453" y="329448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541" name="rc541"/>
            <p:cNvSpPr/>
            <p:nvPr/>
          </p:nvSpPr>
          <p:spPr>
            <a:xfrm>
              <a:off x="6254949" y="3629731"/>
              <a:ext cx="1767743" cy="18254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324538" y="368890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543" name="rc543"/>
            <p:cNvSpPr/>
            <p:nvPr/>
          </p:nvSpPr>
          <p:spPr>
            <a:xfrm>
              <a:off x="6324538" y="3927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6333538" y="3936636"/>
              <a:ext cx="144000" cy="144000"/>
            </a:xfrm>
            <a:prstGeom prst="rect">
              <a:avLst/>
            </a:prstGeom>
            <a:solidFill>
              <a:srgbClr val="FF428A">
                <a:alpha val="50196"/>
              </a:srgbClr>
            </a:solidFill>
            <a:ln w="13550" cap="sq">
              <a:solidFill>
                <a:srgbClr val="FF42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6340738" y="4008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428A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80712" y="3983810"/>
              <a:ext cx="49651" cy="49651"/>
            </a:xfrm>
            <a:prstGeom prst="ellipse">
              <a:avLst/>
            </a:prstGeom>
            <a:solidFill>
              <a:srgbClr val="FF428A">
                <a:alpha val="100000"/>
              </a:srgbClr>
            </a:solidFill>
            <a:ln w="9000" cap="rnd">
              <a:solidFill>
                <a:srgbClr val="FF42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6324538" y="4089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6333538" y="4098636"/>
              <a:ext cx="144000" cy="143999"/>
            </a:xfrm>
            <a:prstGeom prst="rect">
              <a:avLst/>
            </a:prstGeom>
            <a:solidFill>
              <a:srgbClr val="FF7800">
                <a:alpha val="50196"/>
              </a:srgbClr>
            </a:solidFill>
            <a:ln w="13550" cap="sq">
              <a:solidFill>
                <a:srgbClr val="FF7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6340738" y="4170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FF7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380712" y="4145810"/>
              <a:ext cx="49651" cy="49651"/>
            </a:xfrm>
            <a:prstGeom prst="ellipse">
              <a:avLst/>
            </a:prstGeom>
            <a:solidFill>
              <a:srgbClr val="FF7800">
                <a:alpha val="100000"/>
              </a:srgbClr>
            </a:solidFill>
            <a:ln w="9000" cap="rnd">
              <a:solidFill>
                <a:srgbClr val="FF7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6324538" y="4251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6333538" y="4260636"/>
              <a:ext cx="144000" cy="144000"/>
            </a:xfrm>
            <a:prstGeom prst="rect">
              <a:avLst/>
            </a:prstGeom>
            <a:solidFill>
              <a:srgbClr val="C99B00">
                <a:alpha val="50196"/>
              </a:srgbClr>
            </a:solidFill>
            <a:ln w="13550" cap="sq">
              <a:solidFill>
                <a:srgbClr val="C99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340738" y="4332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9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80712" y="4307810"/>
              <a:ext cx="49651" cy="49651"/>
            </a:xfrm>
            <a:prstGeom prst="ellipse">
              <a:avLst/>
            </a:prstGeom>
            <a:solidFill>
              <a:srgbClr val="C99B00">
                <a:alpha val="100000"/>
              </a:srgbClr>
            </a:solidFill>
            <a:ln w="9000" cap="rnd">
              <a:solidFill>
                <a:srgbClr val="C9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6324538" y="4413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6333538" y="4422636"/>
              <a:ext cx="144000" cy="143999"/>
            </a:xfrm>
            <a:prstGeom prst="rect">
              <a:avLst/>
            </a:prstGeom>
            <a:solidFill>
              <a:srgbClr val="6CB400">
                <a:alpha val="50196"/>
              </a:srgbClr>
            </a:solidFill>
            <a:ln w="13550" cap="sq">
              <a:solidFill>
                <a:srgbClr val="6CB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340738" y="4494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6C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80712" y="4469810"/>
              <a:ext cx="49651" cy="49651"/>
            </a:xfrm>
            <a:prstGeom prst="ellipse">
              <a:avLst/>
            </a:prstGeom>
            <a:solidFill>
              <a:srgbClr val="6CB400">
                <a:alpha val="100000"/>
              </a:srgbClr>
            </a:solidFill>
            <a:ln w="9000" cap="rnd">
              <a:solidFill>
                <a:srgbClr val="6C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6324538" y="4575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6333538" y="4584636"/>
              <a:ext cx="144000" cy="143999"/>
            </a:xfrm>
            <a:prstGeom prst="rect">
              <a:avLst/>
            </a:prstGeom>
            <a:solidFill>
              <a:srgbClr val="00C500">
                <a:alpha val="50196"/>
              </a:srgbClr>
            </a:solidFill>
            <a:ln w="13550" cap="sq">
              <a:solidFill>
                <a:srgbClr val="00C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340738" y="4656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80712" y="4631810"/>
              <a:ext cx="49651" cy="49651"/>
            </a:xfrm>
            <a:prstGeom prst="ellipse">
              <a:avLst/>
            </a:prstGeom>
            <a:solidFill>
              <a:srgbClr val="00C500">
                <a:alpha val="100000"/>
              </a:srgbClr>
            </a:solidFill>
            <a:ln w="9000" cap="rnd">
              <a:solidFill>
                <a:srgbClr val="00C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6324538" y="4737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6333538" y="4746636"/>
              <a:ext cx="144000" cy="143999"/>
            </a:xfrm>
            <a:prstGeom prst="rect">
              <a:avLst/>
            </a:prstGeom>
            <a:solidFill>
              <a:srgbClr val="00CFA0">
                <a:alpha val="50196"/>
              </a:srgbClr>
            </a:solidFill>
            <a:ln w="13550" cap="sq">
              <a:solidFill>
                <a:srgbClr val="00CFA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340738" y="4818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FA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80712" y="4793810"/>
              <a:ext cx="49651" cy="49651"/>
            </a:xfrm>
            <a:prstGeom prst="ellipse">
              <a:avLst/>
            </a:prstGeom>
            <a:solidFill>
              <a:srgbClr val="00CFA0">
                <a:alpha val="100000"/>
              </a:srgbClr>
            </a:solidFill>
            <a:ln w="9000" cap="rnd">
              <a:solidFill>
                <a:srgbClr val="00CF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6324538" y="4899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6333538" y="4908636"/>
              <a:ext cx="144000" cy="144000"/>
            </a:xfrm>
            <a:prstGeom prst="rect">
              <a:avLst/>
            </a:prstGeom>
            <a:solidFill>
              <a:srgbClr val="00CAF9">
                <a:alpha val="50196"/>
              </a:srgbClr>
            </a:solidFill>
            <a:ln w="13550" cap="sq">
              <a:solidFill>
                <a:srgbClr val="00CAF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6340738" y="4980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CAF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380712" y="4955810"/>
              <a:ext cx="49651" cy="49651"/>
            </a:xfrm>
            <a:prstGeom prst="ellipse">
              <a:avLst/>
            </a:prstGeom>
            <a:solidFill>
              <a:srgbClr val="00CAF9">
                <a:alpha val="100000"/>
              </a:srgbClr>
            </a:solidFill>
            <a:ln w="9000" cap="rnd">
              <a:solidFill>
                <a:srgbClr val="00C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6324538" y="5061636"/>
              <a:ext cx="161999" cy="16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6333538" y="5070636"/>
              <a:ext cx="144000" cy="143999"/>
            </a:xfrm>
            <a:prstGeom prst="rect">
              <a:avLst/>
            </a:prstGeom>
            <a:solidFill>
              <a:srgbClr val="00ABFF">
                <a:alpha val="50196"/>
              </a:srgbClr>
            </a:solidFill>
            <a:ln w="13550" cap="sq">
              <a:solidFill>
                <a:srgbClr val="00AB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340738" y="5142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00A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80712" y="5117810"/>
              <a:ext cx="49651" cy="49651"/>
            </a:xfrm>
            <a:prstGeom prst="ellipse">
              <a:avLst/>
            </a:prstGeom>
            <a:solidFill>
              <a:srgbClr val="00ABFF">
                <a:alpha val="100000"/>
              </a:srgbClr>
            </a:solidFill>
            <a:ln w="9000" cap="rnd">
              <a:solidFill>
                <a:srgbClr val="00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6324538" y="5223636"/>
              <a:ext cx="161999" cy="161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6333538" y="5232636"/>
              <a:ext cx="144000" cy="143999"/>
            </a:xfrm>
            <a:prstGeom prst="rect">
              <a:avLst/>
            </a:prstGeom>
            <a:solidFill>
              <a:srgbClr val="CF63FF">
                <a:alpha val="50196"/>
              </a:srgbClr>
            </a:solidFill>
            <a:ln w="13550" cap="sq">
              <a:solidFill>
                <a:srgbClr val="CF63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340738" y="5304636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13550" cap="flat">
              <a:solidFill>
                <a:srgbClr val="CF63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80712" y="5279810"/>
              <a:ext cx="49651" cy="49651"/>
            </a:xfrm>
            <a:prstGeom prst="ellipse">
              <a:avLst/>
            </a:prstGeom>
            <a:solidFill>
              <a:srgbClr val="CF63FF">
                <a:alpha val="100000"/>
              </a:srgbClr>
            </a:solidFill>
            <a:ln w="9000" cap="rnd">
              <a:solidFill>
                <a:srgbClr val="C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562453" y="3962023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6562453" y="4125571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581" name="tx581"/>
            <p:cNvSpPr/>
            <p:nvPr/>
          </p:nvSpPr>
          <p:spPr>
            <a:xfrm>
              <a:off x="6562453" y="4261853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582" name="tx582"/>
            <p:cNvSpPr/>
            <p:nvPr/>
          </p:nvSpPr>
          <p:spPr>
            <a:xfrm>
              <a:off x="6562453" y="444802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6562453" y="4611571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6562453" y="4773571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6562453" y="4934023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6562453" y="5097571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6562453" y="5259571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2021-01-07T19:51:10Z</dcterms:modified>
</cp:coreProperties>
</file>